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701AB4-B491-42FA-904E-8F97B4D1452C}" v="26" dt="2023-04-07T20:41:26.469"/>
    <p1510:client id="{2D371C2F-1C4E-44B0-8277-14A07A6BF55C}" v="72" dt="2023-04-08T19:14:28.784"/>
    <p1510:client id="{30A483A4-8E09-4398-8E78-4F38329E4D94}" v="75" dt="2023-04-08T19:34:35.826"/>
    <p1510:client id="{6C0F72F6-9E81-46FD-B901-613B55E0C928}" v="405" dt="2023-04-07T21:31:30.211"/>
    <p1510:client id="{BAD4A525-CCFF-417D-968E-5A80CB5BE089}" v="1" dt="2023-04-08T19:35:55.698"/>
    <p1510:client id="{E3A21B93-0556-41F3-9EDA-D1BAABA7F015}" v="407" dt="2023-04-07T22:06:11.4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 varScale="1">
        <p:scale>
          <a:sx n="74" d="100"/>
          <a:sy n="74" d="100"/>
        </p:scale>
        <p:origin x="-49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916C62-4B1C-4904-8A0A-2A40638251F4}" type="doc">
      <dgm:prSet loTypeId="urn:microsoft.com/office/officeart/2017/3/layout/DropPinTimeline" loCatId="timeline" qsTypeId="urn:microsoft.com/office/officeart/2005/8/quickstyle/simple5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98538426-A508-4DB6-817E-0DFD0F2102CB}">
      <dgm:prSet phldrT="[Текст]" phldr="0"/>
      <dgm:spPr/>
      <dgm:t>
        <a:bodyPr/>
        <a:lstStyle/>
        <a:p>
          <a:pPr>
            <a:defRPr b="1"/>
          </a:pPr>
          <a:r>
            <a:rPr lang="ru-RU" dirty="0">
              <a:latin typeface="Calibri Light" panose="020F0302020204030204"/>
            </a:rPr>
            <a:t>мета</a:t>
          </a:r>
          <a:endParaRPr lang="ru-RU" dirty="0"/>
        </a:p>
      </dgm:t>
    </dgm:pt>
    <dgm:pt modelId="{10985619-8CE6-4CE7-8234-1DF7371E274B}" type="parTrans" cxnId="{2592C5CE-3EEC-43D7-ACE7-5B614DF9950C}">
      <dgm:prSet/>
      <dgm:spPr/>
      <dgm:t>
        <a:bodyPr/>
        <a:lstStyle/>
        <a:p>
          <a:endParaRPr lang="ru-RU"/>
        </a:p>
      </dgm:t>
    </dgm:pt>
    <dgm:pt modelId="{C8BAB39D-7ACA-4A02-B348-E8E225FE2FDD}" type="sibTrans" cxnId="{2592C5CE-3EEC-43D7-ACE7-5B614DF9950C}">
      <dgm:prSet/>
      <dgm:spPr/>
      <dgm:t>
        <a:bodyPr/>
        <a:lstStyle/>
        <a:p>
          <a:endParaRPr lang="ru-RU"/>
        </a:p>
      </dgm:t>
    </dgm:pt>
    <dgm:pt modelId="{0DAE5E6D-07CD-4B43-8BB6-A9AEE4FB36CE}">
      <dgm:prSet phldrT="[Текст]" phldr="0"/>
      <dgm:spPr/>
      <dgm:t>
        <a:bodyPr/>
        <a:lstStyle/>
        <a:p>
          <a:pPr>
            <a:defRPr b="1"/>
          </a:pPr>
          <a:r>
            <a:rPr lang="ru-RU" dirty="0">
              <a:latin typeface="Calibri Light" panose="020F0302020204030204"/>
            </a:rPr>
            <a:t>втілення</a:t>
          </a:r>
          <a:endParaRPr lang="ru-RU" dirty="0"/>
        </a:p>
      </dgm:t>
    </dgm:pt>
    <dgm:pt modelId="{623AD368-E154-4771-B56A-DBA71D4E22AA}" type="parTrans" cxnId="{DC641970-1BBE-4626-A391-BC31E3792D66}">
      <dgm:prSet/>
      <dgm:spPr/>
      <dgm:t>
        <a:bodyPr/>
        <a:lstStyle/>
        <a:p>
          <a:endParaRPr lang="ru-RU"/>
        </a:p>
      </dgm:t>
    </dgm:pt>
    <dgm:pt modelId="{5A5578C0-3055-40E3-ADB8-F909FAB60819}" type="sibTrans" cxnId="{DC641970-1BBE-4626-A391-BC31E3792D66}">
      <dgm:prSet/>
      <dgm:spPr/>
      <dgm:t>
        <a:bodyPr/>
        <a:lstStyle/>
        <a:p>
          <a:endParaRPr lang="ru-RU"/>
        </a:p>
      </dgm:t>
    </dgm:pt>
    <dgm:pt modelId="{9B19AAAC-1DF4-4A87-BD43-E6A456266957}">
      <dgm:prSet phldrT="[Текст]" phldr="0"/>
      <dgm:spPr/>
      <dgm:t>
        <a:bodyPr/>
        <a:lstStyle/>
        <a:p>
          <a:pPr>
            <a:defRPr b="1"/>
          </a:pPr>
          <a:r>
            <a:rPr lang="ru-RU" dirty="0">
              <a:latin typeface="Calibri Light" panose="020F0302020204030204"/>
            </a:rPr>
            <a:t>успіх</a:t>
          </a:r>
          <a:endParaRPr lang="ru-RU" dirty="0"/>
        </a:p>
      </dgm:t>
    </dgm:pt>
    <dgm:pt modelId="{EB326836-EF91-4B49-A32D-E3706D51D2CF}" type="parTrans" cxnId="{82E51EC6-4E23-4064-8E74-C6C7ACD99ED1}">
      <dgm:prSet/>
      <dgm:spPr/>
      <dgm:t>
        <a:bodyPr/>
        <a:lstStyle/>
        <a:p>
          <a:endParaRPr lang="ru-RU"/>
        </a:p>
      </dgm:t>
    </dgm:pt>
    <dgm:pt modelId="{A13A3A95-8DCD-453D-A323-7BBAE84B178E}" type="sibTrans" cxnId="{82E51EC6-4E23-4064-8E74-C6C7ACD99ED1}">
      <dgm:prSet/>
      <dgm:spPr/>
      <dgm:t>
        <a:bodyPr/>
        <a:lstStyle/>
        <a:p>
          <a:endParaRPr lang="ru-RU"/>
        </a:p>
      </dgm:t>
    </dgm:pt>
    <dgm:pt modelId="{84F92AC0-0ACB-40E6-BA1F-978212AEC8EF}" type="pres">
      <dgm:prSet presAssocID="{26916C62-4B1C-4904-8A0A-2A40638251F4}" presName="root" presStyleCnt="0">
        <dgm:presLayoutVars>
          <dgm:chMax/>
          <dgm:chPref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675F593-9374-440F-A395-CBDA81281C9B}" type="pres">
      <dgm:prSet presAssocID="{26916C62-4B1C-4904-8A0A-2A40638251F4}" presName="divider" presStyleLbl="fgAcc1" presStyleIdx="0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B2648D39-9D6D-4E95-ADE7-9786EAA366D6}" type="pres">
      <dgm:prSet presAssocID="{26916C62-4B1C-4904-8A0A-2A40638251F4}" presName="nodes" presStyleCnt="0">
        <dgm:presLayoutVars>
          <dgm:chMax/>
          <dgm:chPref/>
          <dgm:animLvl val="lvl"/>
        </dgm:presLayoutVars>
      </dgm:prSet>
      <dgm:spPr/>
    </dgm:pt>
    <dgm:pt modelId="{5FFC3877-70ED-42AB-9B7C-BD0D51050B75}" type="pres">
      <dgm:prSet presAssocID="{98538426-A508-4DB6-817E-0DFD0F2102CB}" presName="composite" presStyleCnt="0"/>
      <dgm:spPr/>
    </dgm:pt>
    <dgm:pt modelId="{E5D78978-333A-4FFF-A828-08215560AFD7}" type="pres">
      <dgm:prSet presAssocID="{98538426-A508-4DB6-817E-0DFD0F2102CB}" presName="ConnectorPoint" presStyleLbl="lnNode1" presStyleIdx="0" presStyleCnt="3"/>
      <dgm:spPr>
        <a:gradFill rotWithShape="0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71897ED9-1838-4780-B2F7-7A9BB2D67256}" type="pres">
      <dgm:prSet presAssocID="{98538426-A508-4DB6-817E-0DFD0F2102CB}" presName="DropPinPlaceHolder" presStyleCnt="0"/>
      <dgm:spPr/>
    </dgm:pt>
    <dgm:pt modelId="{F08DE603-CD29-4D59-A2FD-F4F53CC9ED7D}" type="pres">
      <dgm:prSet presAssocID="{98538426-A508-4DB6-817E-0DFD0F2102CB}" presName="DropPin" presStyleLbl="alignNode1" presStyleIdx="0" presStyleCnt="3"/>
      <dgm:spPr/>
    </dgm:pt>
    <dgm:pt modelId="{696E2E1D-4920-443C-B784-BFD14C23961E}" type="pres">
      <dgm:prSet presAssocID="{98538426-A508-4DB6-817E-0DFD0F2102CB}" presName="Ellipse" presStyleLbl="fgAcc1" presStyleIdx="1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048687B2-9EFD-4B08-BC56-7C0035849C3C}" type="pres">
      <dgm:prSet presAssocID="{98538426-A508-4DB6-817E-0DFD0F2102CB}" presName="L2TextContainer" presStyleLbl="revTx" presStyleIdx="0" presStyleCnt="6">
        <dgm:presLayoutVars>
          <dgm:bulletEnabled val="1"/>
        </dgm:presLayoutVars>
      </dgm:prSet>
      <dgm:spPr/>
    </dgm:pt>
    <dgm:pt modelId="{A6E23FDB-8FBD-42A8-86B5-F05CF624C03B}" type="pres">
      <dgm:prSet presAssocID="{98538426-A508-4DB6-817E-0DFD0F2102CB}" presName="L1TextContainer" presStyleLbl="revTx" presStyleIdx="1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DD7ECD-B736-47F7-BBCA-1862DE578204}" type="pres">
      <dgm:prSet presAssocID="{98538426-A508-4DB6-817E-0DFD0F2102CB}" presName="ConnectLine" presStyleLbl="sibTrans1D1" presStyleIdx="0" presStyleCnt="3"/>
      <dgm:spPr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E9B0C9CC-029C-4762-806D-46226B4D610D}" type="pres">
      <dgm:prSet presAssocID="{98538426-A508-4DB6-817E-0DFD0F2102CB}" presName="EmptyPlaceHolder" presStyleCnt="0"/>
      <dgm:spPr/>
    </dgm:pt>
    <dgm:pt modelId="{2EFFF2E6-232A-402D-AC0A-3F3C9B81A926}" type="pres">
      <dgm:prSet presAssocID="{C8BAB39D-7ACA-4A02-B348-E8E225FE2FDD}" presName="spaceBetweenRectangles" presStyleCnt="0"/>
      <dgm:spPr/>
    </dgm:pt>
    <dgm:pt modelId="{55445E80-BDFB-4B91-99F2-5DB08D31A45B}" type="pres">
      <dgm:prSet presAssocID="{0DAE5E6D-07CD-4B43-8BB6-A9AEE4FB36CE}" presName="composite" presStyleCnt="0"/>
      <dgm:spPr/>
    </dgm:pt>
    <dgm:pt modelId="{87BC674E-52E1-4EAC-8368-14582A5AB35D}" type="pres">
      <dgm:prSet presAssocID="{0DAE5E6D-07CD-4B43-8BB6-A9AEE4FB36CE}" presName="ConnectorPoint" presStyleLbl="lnNode1" presStyleIdx="1" presStyleCnt="3"/>
      <dgm:spPr>
        <a:gradFill rotWithShape="0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0DC9F41C-38B2-466E-A921-D331FD951EDC}" type="pres">
      <dgm:prSet presAssocID="{0DAE5E6D-07CD-4B43-8BB6-A9AEE4FB36CE}" presName="DropPinPlaceHolder" presStyleCnt="0"/>
      <dgm:spPr/>
    </dgm:pt>
    <dgm:pt modelId="{B2AB2142-9448-4E13-BC12-BAAE9F281AE2}" type="pres">
      <dgm:prSet presAssocID="{0DAE5E6D-07CD-4B43-8BB6-A9AEE4FB36CE}" presName="DropPin" presStyleLbl="alignNode1" presStyleIdx="1" presStyleCnt="3"/>
      <dgm:spPr/>
    </dgm:pt>
    <dgm:pt modelId="{9485A138-E02B-4DB5-AAE2-7762EBFCCCCD}" type="pres">
      <dgm:prSet presAssocID="{0DAE5E6D-07CD-4B43-8BB6-A9AEE4FB36CE}" presName="Ellipse" presStyleLbl="fgAcc1" presStyleIdx="2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77BF11D3-5C92-4712-B849-19C852DD405B}" type="pres">
      <dgm:prSet presAssocID="{0DAE5E6D-07CD-4B43-8BB6-A9AEE4FB36CE}" presName="L2TextContainer" presStyleLbl="revTx" presStyleIdx="2" presStyleCnt="6">
        <dgm:presLayoutVars>
          <dgm:bulletEnabled val="1"/>
        </dgm:presLayoutVars>
      </dgm:prSet>
      <dgm:spPr/>
    </dgm:pt>
    <dgm:pt modelId="{E8D412D0-85EC-487F-BAB9-7B171D92187E}" type="pres">
      <dgm:prSet presAssocID="{0DAE5E6D-07CD-4B43-8BB6-A9AEE4FB36CE}" presName="L1TextContainer" presStyleLbl="revTx" presStyleIdx="3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DE43A9-F8D3-4DDF-BFAA-E84D57F037CE}" type="pres">
      <dgm:prSet presAssocID="{0DAE5E6D-07CD-4B43-8BB6-A9AEE4FB36CE}" presName="ConnectLine" presStyleLbl="sibTrans1D1" presStyleIdx="1" presStyleCnt="3"/>
      <dgm:spPr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3EFC14D6-F5E1-41BB-BCE8-9A7F4CD8E6DC}" type="pres">
      <dgm:prSet presAssocID="{0DAE5E6D-07CD-4B43-8BB6-A9AEE4FB36CE}" presName="EmptyPlaceHolder" presStyleCnt="0"/>
      <dgm:spPr/>
    </dgm:pt>
    <dgm:pt modelId="{B65B2E3D-908A-4B75-8581-A785F610ADD8}" type="pres">
      <dgm:prSet presAssocID="{5A5578C0-3055-40E3-ADB8-F909FAB60819}" presName="spaceBetweenRectangles" presStyleCnt="0"/>
      <dgm:spPr/>
    </dgm:pt>
    <dgm:pt modelId="{2BEECA3A-DC5C-40FF-9026-134A2CE5BEDF}" type="pres">
      <dgm:prSet presAssocID="{9B19AAAC-1DF4-4A87-BD43-E6A456266957}" presName="composite" presStyleCnt="0"/>
      <dgm:spPr/>
    </dgm:pt>
    <dgm:pt modelId="{6DE36705-D07A-47F2-90BD-CE3D823B7A27}" type="pres">
      <dgm:prSet presAssocID="{9B19AAAC-1DF4-4A87-BD43-E6A456266957}" presName="ConnectorPoint" presStyleLbl="lnNode1" presStyleIdx="2" presStyleCnt="3"/>
      <dgm:spPr>
        <a:gradFill rotWithShape="0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6671AC41-7745-49C4-AD81-781BF0D5864B}" type="pres">
      <dgm:prSet presAssocID="{9B19AAAC-1DF4-4A87-BD43-E6A456266957}" presName="DropPinPlaceHolder" presStyleCnt="0"/>
      <dgm:spPr/>
    </dgm:pt>
    <dgm:pt modelId="{6C0C5D07-1F0B-4AD2-8BAC-106286E8E871}" type="pres">
      <dgm:prSet presAssocID="{9B19AAAC-1DF4-4A87-BD43-E6A456266957}" presName="DropPin" presStyleLbl="alignNode1" presStyleIdx="2" presStyleCnt="3"/>
      <dgm:spPr/>
    </dgm:pt>
    <dgm:pt modelId="{AD32D2A3-9020-475C-AEC8-9C6ABAB8DF4C}" type="pres">
      <dgm:prSet presAssocID="{9B19AAAC-1DF4-4A87-BD43-E6A456266957}" presName="Ellipse" presStyleLbl="fgAcc1" presStyleIdx="3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94C8E271-5686-4E3C-AD54-9FE0408F7486}" type="pres">
      <dgm:prSet presAssocID="{9B19AAAC-1DF4-4A87-BD43-E6A456266957}" presName="L2TextContainer" presStyleLbl="revTx" presStyleIdx="4" presStyleCnt="6">
        <dgm:presLayoutVars>
          <dgm:bulletEnabled val="1"/>
        </dgm:presLayoutVars>
      </dgm:prSet>
      <dgm:spPr/>
    </dgm:pt>
    <dgm:pt modelId="{BC792614-91DA-4E68-8D41-26C2B4A66750}" type="pres">
      <dgm:prSet presAssocID="{9B19AAAC-1DF4-4A87-BD43-E6A456266957}" presName="L1TextContainer" presStyleLbl="revTx" presStyleIdx="5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FD0F42-A039-456E-8CF0-D78A4E392DF2}" type="pres">
      <dgm:prSet presAssocID="{9B19AAAC-1DF4-4A87-BD43-E6A456266957}" presName="ConnectLine" presStyleLbl="sibTrans1D1" presStyleIdx="2" presStyleCnt="3"/>
      <dgm:spPr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5E83A072-785E-478E-8D21-9EFCBEAB2354}" type="pres">
      <dgm:prSet presAssocID="{9B19AAAC-1DF4-4A87-BD43-E6A456266957}" presName="EmptyPlaceHolder" presStyleCnt="0"/>
      <dgm:spPr/>
    </dgm:pt>
  </dgm:ptLst>
  <dgm:cxnLst>
    <dgm:cxn modelId="{E0BA813B-7DE7-46BB-AEEF-C1CDBCB4441F}" type="presOf" srcId="{98538426-A508-4DB6-817E-0DFD0F2102CB}" destId="{A6E23FDB-8FBD-42A8-86B5-F05CF624C03B}" srcOrd="0" destOrd="0" presId="urn:microsoft.com/office/officeart/2017/3/layout/DropPinTimeline"/>
    <dgm:cxn modelId="{0941D71C-A456-448B-B9D9-351C0B6A9E8F}" type="presOf" srcId="{0DAE5E6D-07CD-4B43-8BB6-A9AEE4FB36CE}" destId="{E8D412D0-85EC-487F-BAB9-7B171D92187E}" srcOrd="0" destOrd="0" presId="urn:microsoft.com/office/officeart/2017/3/layout/DropPinTimeline"/>
    <dgm:cxn modelId="{88142B95-D9C5-4F67-954C-B43DCE3C31F0}" type="presOf" srcId="{9B19AAAC-1DF4-4A87-BD43-E6A456266957}" destId="{BC792614-91DA-4E68-8D41-26C2B4A66750}" srcOrd="0" destOrd="0" presId="urn:microsoft.com/office/officeart/2017/3/layout/DropPinTimeline"/>
    <dgm:cxn modelId="{2592C5CE-3EEC-43D7-ACE7-5B614DF9950C}" srcId="{26916C62-4B1C-4904-8A0A-2A40638251F4}" destId="{98538426-A508-4DB6-817E-0DFD0F2102CB}" srcOrd="0" destOrd="0" parTransId="{10985619-8CE6-4CE7-8234-1DF7371E274B}" sibTransId="{C8BAB39D-7ACA-4A02-B348-E8E225FE2FDD}"/>
    <dgm:cxn modelId="{82E51EC6-4E23-4064-8E74-C6C7ACD99ED1}" srcId="{26916C62-4B1C-4904-8A0A-2A40638251F4}" destId="{9B19AAAC-1DF4-4A87-BD43-E6A456266957}" srcOrd="2" destOrd="0" parTransId="{EB326836-EF91-4B49-A32D-E3706D51D2CF}" sibTransId="{A13A3A95-8DCD-453D-A323-7BBAE84B178E}"/>
    <dgm:cxn modelId="{5ABBDE63-E739-4523-BAD8-717D4FC54610}" type="presOf" srcId="{26916C62-4B1C-4904-8A0A-2A40638251F4}" destId="{84F92AC0-0ACB-40E6-BA1F-978212AEC8EF}" srcOrd="0" destOrd="0" presId="urn:microsoft.com/office/officeart/2017/3/layout/DropPinTimeline"/>
    <dgm:cxn modelId="{DC641970-1BBE-4626-A391-BC31E3792D66}" srcId="{26916C62-4B1C-4904-8A0A-2A40638251F4}" destId="{0DAE5E6D-07CD-4B43-8BB6-A9AEE4FB36CE}" srcOrd="1" destOrd="0" parTransId="{623AD368-E154-4771-B56A-DBA71D4E22AA}" sibTransId="{5A5578C0-3055-40E3-ADB8-F909FAB60819}"/>
    <dgm:cxn modelId="{89C2304C-4DE1-418D-8D6E-F010091348CE}" type="presParOf" srcId="{84F92AC0-0ACB-40E6-BA1F-978212AEC8EF}" destId="{B675F593-9374-440F-A395-CBDA81281C9B}" srcOrd="0" destOrd="0" presId="urn:microsoft.com/office/officeart/2017/3/layout/DropPinTimeline"/>
    <dgm:cxn modelId="{CC3C8A71-347D-4402-B1CF-488CDCA5AE2E}" type="presParOf" srcId="{84F92AC0-0ACB-40E6-BA1F-978212AEC8EF}" destId="{B2648D39-9D6D-4E95-ADE7-9786EAA366D6}" srcOrd="1" destOrd="0" presId="urn:microsoft.com/office/officeart/2017/3/layout/DropPinTimeline"/>
    <dgm:cxn modelId="{4A40ECD5-AC9F-4D4F-98C3-5B42120DA238}" type="presParOf" srcId="{B2648D39-9D6D-4E95-ADE7-9786EAA366D6}" destId="{5FFC3877-70ED-42AB-9B7C-BD0D51050B75}" srcOrd="0" destOrd="0" presId="urn:microsoft.com/office/officeart/2017/3/layout/DropPinTimeline"/>
    <dgm:cxn modelId="{01B38FA7-A73B-4C0D-B8F3-D7C0A33C3AC7}" type="presParOf" srcId="{5FFC3877-70ED-42AB-9B7C-BD0D51050B75}" destId="{E5D78978-333A-4FFF-A828-08215560AFD7}" srcOrd="0" destOrd="0" presId="urn:microsoft.com/office/officeart/2017/3/layout/DropPinTimeline"/>
    <dgm:cxn modelId="{767C1A26-2D56-4D4F-B677-72A14E3A4567}" type="presParOf" srcId="{5FFC3877-70ED-42AB-9B7C-BD0D51050B75}" destId="{71897ED9-1838-4780-B2F7-7A9BB2D67256}" srcOrd="1" destOrd="0" presId="urn:microsoft.com/office/officeart/2017/3/layout/DropPinTimeline"/>
    <dgm:cxn modelId="{94E057AE-1C83-4927-B1C9-9CED772EC063}" type="presParOf" srcId="{71897ED9-1838-4780-B2F7-7A9BB2D67256}" destId="{F08DE603-CD29-4D59-A2FD-F4F53CC9ED7D}" srcOrd="0" destOrd="0" presId="urn:microsoft.com/office/officeart/2017/3/layout/DropPinTimeline"/>
    <dgm:cxn modelId="{1717AD72-9E2C-4A67-87FD-4EFED87A0EF5}" type="presParOf" srcId="{71897ED9-1838-4780-B2F7-7A9BB2D67256}" destId="{696E2E1D-4920-443C-B784-BFD14C23961E}" srcOrd="1" destOrd="0" presId="urn:microsoft.com/office/officeart/2017/3/layout/DropPinTimeline"/>
    <dgm:cxn modelId="{CDECB1AE-13E5-4919-8F3D-022C38A87B8A}" type="presParOf" srcId="{5FFC3877-70ED-42AB-9B7C-BD0D51050B75}" destId="{048687B2-9EFD-4B08-BC56-7C0035849C3C}" srcOrd="2" destOrd="0" presId="urn:microsoft.com/office/officeart/2017/3/layout/DropPinTimeline"/>
    <dgm:cxn modelId="{4C9C3A6B-5028-4A02-B1D4-1AE7B1E8023A}" type="presParOf" srcId="{5FFC3877-70ED-42AB-9B7C-BD0D51050B75}" destId="{A6E23FDB-8FBD-42A8-86B5-F05CF624C03B}" srcOrd="3" destOrd="0" presId="urn:microsoft.com/office/officeart/2017/3/layout/DropPinTimeline"/>
    <dgm:cxn modelId="{4959E484-34A7-4B85-ACDF-19FAB0A1B4BD}" type="presParOf" srcId="{5FFC3877-70ED-42AB-9B7C-BD0D51050B75}" destId="{3DDD7ECD-B736-47F7-BBCA-1862DE578204}" srcOrd="4" destOrd="0" presId="urn:microsoft.com/office/officeart/2017/3/layout/DropPinTimeline"/>
    <dgm:cxn modelId="{4AD02A35-96C5-4250-8A7A-00DFAB3E0BF1}" type="presParOf" srcId="{5FFC3877-70ED-42AB-9B7C-BD0D51050B75}" destId="{E9B0C9CC-029C-4762-806D-46226B4D610D}" srcOrd="5" destOrd="0" presId="urn:microsoft.com/office/officeart/2017/3/layout/DropPinTimeline"/>
    <dgm:cxn modelId="{2736949C-5440-4947-859B-3B547E0354EC}" type="presParOf" srcId="{B2648D39-9D6D-4E95-ADE7-9786EAA366D6}" destId="{2EFFF2E6-232A-402D-AC0A-3F3C9B81A926}" srcOrd="1" destOrd="0" presId="urn:microsoft.com/office/officeart/2017/3/layout/DropPinTimeline"/>
    <dgm:cxn modelId="{AB0C345C-DECC-4411-AD03-E22357930530}" type="presParOf" srcId="{B2648D39-9D6D-4E95-ADE7-9786EAA366D6}" destId="{55445E80-BDFB-4B91-99F2-5DB08D31A45B}" srcOrd="2" destOrd="0" presId="urn:microsoft.com/office/officeart/2017/3/layout/DropPinTimeline"/>
    <dgm:cxn modelId="{05F0EC18-919D-4D13-9304-A786B39BDB36}" type="presParOf" srcId="{55445E80-BDFB-4B91-99F2-5DB08D31A45B}" destId="{87BC674E-52E1-4EAC-8368-14582A5AB35D}" srcOrd="0" destOrd="0" presId="urn:microsoft.com/office/officeart/2017/3/layout/DropPinTimeline"/>
    <dgm:cxn modelId="{DDCDA852-FBD5-4C02-B6F4-55B143F769A6}" type="presParOf" srcId="{55445E80-BDFB-4B91-99F2-5DB08D31A45B}" destId="{0DC9F41C-38B2-466E-A921-D331FD951EDC}" srcOrd="1" destOrd="0" presId="urn:microsoft.com/office/officeart/2017/3/layout/DropPinTimeline"/>
    <dgm:cxn modelId="{EB44AC71-7DC7-4C42-B774-BBDC62AA51E0}" type="presParOf" srcId="{0DC9F41C-38B2-466E-A921-D331FD951EDC}" destId="{B2AB2142-9448-4E13-BC12-BAAE9F281AE2}" srcOrd="0" destOrd="0" presId="urn:microsoft.com/office/officeart/2017/3/layout/DropPinTimeline"/>
    <dgm:cxn modelId="{4E40356F-5143-4DD4-BB0E-BC4B1FF78861}" type="presParOf" srcId="{0DC9F41C-38B2-466E-A921-D331FD951EDC}" destId="{9485A138-E02B-4DB5-AAE2-7762EBFCCCCD}" srcOrd="1" destOrd="0" presId="urn:microsoft.com/office/officeart/2017/3/layout/DropPinTimeline"/>
    <dgm:cxn modelId="{B2B3447F-07F8-40F7-BED5-D8547F427474}" type="presParOf" srcId="{55445E80-BDFB-4B91-99F2-5DB08D31A45B}" destId="{77BF11D3-5C92-4712-B849-19C852DD405B}" srcOrd="2" destOrd="0" presId="urn:microsoft.com/office/officeart/2017/3/layout/DropPinTimeline"/>
    <dgm:cxn modelId="{60E7F32D-85F2-4751-9019-3CF116AA7229}" type="presParOf" srcId="{55445E80-BDFB-4B91-99F2-5DB08D31A45B}" destId="{E8D412D0-85EC-487F-BAB9-7B171D92187E}" srcOrd="3" destOrd="0" presId="urn:microsoft.com/office/officeart/2017/3/layout/DropPinTimeline"/>
    <dgm:cxn modelId="{B1DB1E62-D248-4D2C-9C85-B4399C6925CF}" type="presParOf" srcId="{55445E80-BDFB-4B91-99F2-5DB08D31A45B}" destId="{E5DE43A9-F8D3-4DDF-BFAA-E84D57F037CE}" srcOrd="4" destOrd="0" presId="urn:microsoft.com/office/officeart/2017/3/layout/DropPinTimeline"/>
    <dgm:cxn modelId="{B4AC6D1D-09C0-4160-BF4A-41F93B1061FC}" type="presParOf" srcId="{55445E80-BDFB-4B91-99F2-5DB08D31A45B}" destId="{3EFC14D6-F5E1-41BB-BCE8-9A7F4CD8E6DC}" srcOrd="5" destOrd="0" presId="urn:microsoft.com/office/officeart/2017/3/layout/DropPinTimeline"/>
    <dgm:cxn modelId="{2F945FBC-D5F5-4D9F-9872-8531FA981A0A}" type="presParOf" srcId="{B2648D39-9D6D-4E95-ADE7-9786EAA366D6}" destId="{B65B2E3D-908A-4B75-8581-A785F610ADD8}" srcOrd="3" destOrd="0" presId="urn:microsoft.com/office/officeart/2017/3/layout/DropPinTimeline"/>
    <dgm:cxn modelId="{F2B1913B-EF5D-415C-AA87-40F2523901EB}" type="presParOf" srcId="{B2648D39-9D6D-4E95-ADE7-9786EAA366D6}" destId="{2BEECA3A-DC5C-40FF-9026-134A2CE5BEDF}" srcOrd="4" destOrd="0" presId="urn:microsoft.com/office/officeart/2017/3/layout/DropPinTimeline"/>
    <dgm:cxn modelId="{3D5E27A2-97CA-4092-806F-D0492A19AD4E}" type="presParOf" srcId="{2BEECA3A-DC5C-40FF-9026-134A2CE5BEDF}" destId="{6DE36705-D07A-47F2-90BD-CE3D823B7A27}" srcOrd="0" destOrd="0" presId="urn:microsoft.com/office/officeart/2017/3/layout/DropPinTimeline"/>
    <dgm:cxn modelId="{DEFBE2D0-9609-49F2-AB92-D5FDAE60FE99}" type="presParOf" srcId="{2BEECA3A-DC5C-40FF-9026-134A2CE5BEDF}" destId="{6671AC41-7745-49C4-AD81-781BF0D5864B}" srcOrd="1" destOrd="0" presId="urn:microsoft.com/office/officeart/2017/3/layout/DropPinTimeline"/>
    <dgm:cxn modelId="{5D33AB4C-4595-4031-9849-83CF7F15EF12}" type="presParOf" srcId="{6671AC41-7745-49C4-AD81-781BF0D5864B}" destId="{6C0C5D07-1F0B-4AD2-8BAC-106286E8E871}" srcOrd="0" destOrd="0" presId="urn:microsoft.com/office/officeart/2017/3/layout/DropPinTimeline"/>
    <dgm:cxn modelId="{ED42B94C-960C-4B60-903C-B8C6A2E3F82C}" type="presParOf" srcId="{6671AC41-7745-49C4-AD81-781BF0D5864B}" destId="{AD32D2A3-9020-475C-AEC8-9C6ABAB8DF4C}" srcOrd="1" destOrd="0" presId="urn:microsoft.com/office/officeart/2017/3/layout/DropPinTimeline"/>
    <dgm:cxn modelId="{23E0590A-7526-4523-8EBA-EF6B620A3B6D}" type="presParOf" srcId="{2BEECA3A-DC5C-40FF-9026-134A2CE5BEDF}" destId="{94C8E271-5686-4E3C-AD54-9FE0408F7486}" srcOrd="2" destOrd="0" presId="urn:microsoft.com/office/officeart/2017/3/layout/DropPinTimeline"/>
    <dgm:cxn modelId="{1337752C-FE4D-4AD6-9C93-D45F36160869}" type="presParOf" srcId="{2BEECA3A-DC5C-40FF-9026-134A2CE5BEDF}" destId="{BC792614-91DA-4E68-8D41-26C2B4A66750}" srcOrd="3" destOrd="0" presId="urn:microsoft.com/office/officeart/2017/3/layout/DropPinTimeline"/>
    <dgm:cxn modelId="{945ED926-5A59-424F-826C-C6CEF14B7A5B}" type="presParOf" srcId="{2BEECA3A-DC5C-40FF-9026-134A2CE5BEDF}" destId="{DBFD0F42-A039-456E-8CF0-D78A4E392DF2}" srcOrd="4" destOrd="0" presId="urn:microsoft.com/office/officeart/2017/3/layout/DropPinTimeline"/>
    <dgm:cxn modelId="{60A9C995-2875-49DE-B231-98161A9EF32D}" type="presParOf" srcId="{2BEECA3A-DC5C-40FF-9026-134A2CE5BEDF}" destId="{5E83A072-785E-478E-8D21-9EFCBEAB2354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75F593-9374-440F-A395-CBDA81281C9B}">
      <dsp:nvSpPr>
        <dsp:cNvPr id="0" name=""/>
        <dsp:cNvSpPr/>
      </dsp:nvSpPr>
      <dsp:spPr>
        <a:xfrm>
          <a:off x="0" y="1539240"/>
          <a:ext cx="457200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08DE603-CD29-4D59-A2FD-F4F53CC9ED7D}">
      <dsp:nvSpPr>
        <dsp:cNvPr id="0" name=""/>
        <dsp:cNvSpPr/>
      </dsp:nvSpPr>
      <dsp:spPr>
        <a:xfrm rot="8100000">
          <a:off x="50670" y="354734"/>
          <a:ext cx="226388" cy="226388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96E2E1D-4920-443C-B784-BFD14C23961E}">
      <dsp:nvSpPr>
        <dsp:cNvPr id="0" name=""/>
        <dsp:cNvSpPr/>
      </dsp:nvSpPr>
      <dsp:spPr>
        <a:xfrm>
          <a:off x="75820" y="379884"/>
          <a:ext cx="176089" cy="17608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48687B2-9EFD-4B08-BC56-7C0035849C3C}">
      <dsp:nvSpPr>
        <dsp:cNvPr id="0" name=""/>
        <dsp:cNvSpPr/>
      </dsp:nvSpPr>
      <dsp:spPr>
        <a:xfrm>
          <a:off x="323945" y="628009"/>
          <a:ext cx="1900227" cy="911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E23FDB-8FBD-42A8-86B5-F05CF624C03B}">
      <dsp:nvSpPr>
        <dsp:cNvPr id="0" name=""/>
        <dsp:cNvSpPr/>
      </dsp:nvSpPr>
      <dsp:spPr>
        <a:xfrm>
          <a:off x="323945" y="307847"/>
          <a:ext cx="1900227" cy="320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ru-RU" sz="2000" kern="1200" dirty="0">
              <a:latin typeface="Calibri Light" panose="020F0302020204030204"/>
            </a:rPr>
            <a:t>мета</a:t>
          </a:r>
          <a:endParaRPr lang="ru-RU" sz="2000" kern="1200" dirty="0"/>
        </a:p>
      </dsp:txBody>
      <dsp:txXfrm>
        <a:off x="323945" y="307847"/>
        <a:ext cx="1900227" cy="320161"/>
      </dsp:txXfrm>
    </dsp:sp>
    <dsp:sp modelId="{3DDD7ECD-B736-47F7-BBCA-1862DE578204}">
      <dsp:nvSpPr>
        <dsp:cNvPr id="0" name=""/>
        <dsp:cNvSpPr/>
      </dsp:nvSpPr>
      <dsp:spPr>
        <a:xfrm>
          <a:off x="163864" y="628009"/>
          <a:ext cx="0" cy="911230"/>
        </a:xfrm>
        <a:prstGeom prst="line">
          <a:avLst/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D78978-333A-4FFF-A828-08215560AFD7}">
      <dsp:nvSpPr>
        <dsp:cNvPr id="0" name=""/>
        <dsp:cNvSpPr/>
      </dsp:nvSpPr>
      <dsp:spPr>
        <a:xfrm>
          <a:off x="134047" y="1510425"/>
          <a:ext cx="57629" cy="57629"/>
        </a:xfrm>
        <a:prstGeom prst="ellipse">
          <a:avLst/>
        </a:prstGeom>
        <a:gradFill rotWithShape="0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2AB2142-9448-4E13-BC12-BAAE9F281AE2}">
      <dsp:nvSpPr>
        <dsp:cNvPr id="0" name=""/>
        <dsp:cNvSpPr/>
      </dsp:nvSpPr>
      <dsp:spPr>
        <a:xfrm rot="18900000">
          <a:off x="1188171" y="2497356"/>
          <a:ext cx="226388" cy="226388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485A138-E02B-4DB5-AAE2-7762EBFCCCCD}">
      <dsp:nvSpPr>
        <dsp:cNvPr id="0" name=""/>
        <dsp:cNvSpPr/>
      </dsp:nvSpPr>
      <dsp:spPr>
        <a:xfrm>
          <a:off x="1213321" y="2522506"/>
          <a:ext cx="176089" cy="17608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7BF11D3-5C92-4712-B849-19C852DD405B}">
      <dsp:nvSpPr>
        <dsp:cNvPr id="0" name=""/>
        <dsp:cNvSpPr/>
      </dsp:nvSpPr>
      <dsp:spPr>
        <a:xfrm>
          <a:off x="1461446" y="1539240"/>
          <a:ext cx="1900227" cy="911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D412D0-85EC-487F-BAB9-7B171D92187E}">
      <dsp:nvSpPr>
        <dsp:cNvPr id="0" name=""/>
        <dsp:cNvSpPr/>
      </dsp:nvSpPr>
      <dsp:spPr>
        <a:xfrm>
          <a:off x="1461446" y="2450470"/>
          <a:ext cx="1900227" cy="320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ru-RU" sz="2000" kern="1200" dirty="0">
              <a:latin typeface="Calibri Light" panose="020F0302020204030204"/>
            </a:rPr>
            <a:t>втілення</a:t>
          </a:r>
          <a:endParaRPr lang="ru-RU" sz="2000" kern="1200" dirty="0"/>
        </a:p>
      </dsp:txBody>
      <dsp:txXfrm>
        <a:off x="1461446" y="2450470"/>
        <a:ext cx="1900227" cy="320161"/>
      </dsp:txXfrm>
    </dsp:sp>
    <dsp:sp modelId="{E5DE43A9-F8D3-4DDF-BFAA-E84D57F037CE}">
      <dsp:nvSpPr>
        <dsp:cNvPr id="0" name=""/>
        <dsp:cNvSpPr/>
      </dsp:nvSpPr>
      <dsp:spPr>
        <a:xfrm>
          <a:off x="1301365" y="1539240"/>
          <a:ext cx="0" cy="911230"/>
        </a:xfrm>
        <a:prstGeom prst="line">
          <a:avLst/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BC674E-52E1-4EAC-8368-14582A5AB35D}">
      <dsp:nvSpPr>
        <dsp:cNvPr id="0" name=""/>
        <dsp:cNvSpPr/>
      </dsp:nvSpPr>
      <dsp:spPr>
        <a:xfrm>
          <a:off x="1271548" y="1510425"/>
          <a:ext cx="57629" cy="57629"/>
        </a:xfrm>
        <a:prstGeom prst="ellipse">
          <a:avLst/>
        </a:prstGeom>
        <a:gradFill rotWithShape="0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C0C5D07-1F0B-4AD2-8BAC-106286E8E871}">
      <dsp:nvSpPr>
        <dsp:cNvPr id="0" name=""/>
        <dsp:cNvSpPr/>
      </dsp:nvSpPr>
      <dsp:spPr>
        <a:xfrm rot="8100000">
          <a:off x="2325672" y="354734"/>
          <a:ext cx="226388" cy="226388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D32D2A3-9020-475C-AEC8-9C6ABAB8DF4C}">
      <dsp:nvSpPr>
        <dsp:cNvPr id="0" name=""/>
        <dsp:cNvSpPr/>
      </dsp:nvSpPr>
      <dsp:spPr>
        <a:xfrm>
          <a:off x="2350821" y="379884"/>
          <a:ext cx="176089" cy="17608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4C8E271-5686-4E3C-AD54-9FE0408F7486}">
      <dsp:nvSpPr>
        <dsp:cNvPr id="0" name=""/>
        <dsp:cNvSpPr/>
      </dsp:nvSpPr>
      <dsp:spPr>
        <a:xfrm>
          <a:off x="2598947" y="628009"/>
          <a:ext cx="1900227" cy="911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792614-91DA-4E68-8D41-26C2B4A66750}">
      <dsp:nvSpPr>
        <dsp:cNvPr id="0" name=""/>
        <dsp:cNvSpPr/>
      </dsp:nvSpPr>
      <dsp:spPr>
        <a:xfrm>
          <a:off x="2598947" y="307847"/>
          <a:ext cx="1900227" cy="320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ru-RU" sz="2000" kern="1200" dirty="0">
              <a:latin typeface="Calibri Light" panose="020F0302020204030204"/>
            </a:rPr>
            <a:t>успіх</a:t>
          </a:r>
          <a:endParaRPr lang="ru-RU" sz="2000" kern="1200" dirty="0"/>
        </a:p>
      </dsp:txBody>
      <dsp:txXfrm>
        <a:off x="2598947" y="307847"/>
        <a:ext cx="1900227" cy="320161"/>
      </dsp:txXfrm>
    </dsp:sp>
    <dsp:sp modelId="{DBFD0F42-A039-456E-8CF0-D78A4E392DF2}">
      <dsp:nvSpPr>
        <dsp:cNvPr id="0" name=""/>
        <dsp:cNvSpPr/>
      </dsp:nvSpPr>
      <dsp:spPr>
        <a:xfrm>
          <a:off x="2438866" y="628009"/>
          <a:ext cx="0" cy="911230"/>
        </a:xfrm>
        <a:prstGeom prst="line">
          <a:avLst/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E36705-D07A-47F2-90BD-CE3D823B7A27}">
      <dsp:nvSpPr>
        <dsp:cNvPr id="0" name=""/>
        <dsp:cNvSpPr/>
      </dsp:nvSpPr>
      <dsp:spPr>
        <a:xfrm>
          <a:off x="2409049" y="1510425"/>
          <a:ext cx="57629" cy="57629"/>
        </a:xfrm>
        <a:prstGeom prst="ellipse">
          <a:avLst/>
        </a:prstGeom>
        <a:gradFill rotWithShape="0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 xmlns="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 xmlns="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 xmlns="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 xmlns="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 xmlns="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 xmlns="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 xmlns="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 xmlns="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38400" y="3159761"/>
            <a:ext cx="6096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0"/>
            <a:ext cx="100584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600" y="4074498"/>
            <a:ext cx="6096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4267368"/>
            <a:ext cx="49784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1905000"/>
            <a:ext cx="804672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2224" y="658368"/>
            <a:ext cx="4364736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705600" y="658369"/>
            <a:ext cx="4364736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816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2224" y="1371600"/>
            <a:ext cx="43688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600" y="1371600"/>
            <a:ext cx="4364736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8853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3707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05227" y="1774588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685801"/>
            <a:ext cx="57912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0" y="685801"/>
            <a:ext cx="34544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5600" y="612776"/>
            <a:ext cx="89408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0" y="3453047"/>
            <a:ext cx="67056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7136" y="3331464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4800" y="685802"/>
            <a:ext cx="77216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800" y="609601"/>
            <a:ext cx="28448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0800" y="685801"/>
            <a:ext cx="67056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 rot="19724275">
            <a:off x="1830961" y="1038441"/>
            <a:ext cx="965416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 rot="17656910">
            <a:off x="557464" y="419133"/>
            <a:ext cx="5538472" cy="597394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 rot="19724275">
            <a:off x="4370607" y="116855"/>
            <a:ext cx="8639149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6320" y="487680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4800" y="685802"/>
            <a:ext cx="8128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547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F2FFB779-270B-4192-84BA-A697F48306DC}" type="datetimeFigureOut">
              <a:rPr lang="ru-RU" smtClean="0"/>
              <a:t>09.04.2023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154739"/>
            <a:ext cx="6096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" y="5842000"/>
            <a:ext cx="28448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svg"/><Relationship Id="rId5" Type="http://schemas.openxmlformats.org/officeDocument/2006/relationships/image" Target="../media/image20.png"/><Relationship Id="rId4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2A397E7-BF60-45B2-84C7-B074B76C37A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49275910-FADA-C49D-0C52-0A5ACBDE8C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54145" r="1" b="760"/>
          <a:stretch/>
        </p:blipFill>
        <p:spPr>
          <a:xfrm>
            <a:off x="4283902" y="10"/>
            <a:ext cx="7908098" cy="6857992"/>
          </a:xfrm>
          <a:prstGeom prst="rect">
            <a:avLst/>
          </a:prstGeom>
        </p:spPr>
      </p:pic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890DEF05-784E-4B61-89E4-04C4ECF4E5A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216BB327-7AA9-4EC5-815F-9D8E6BC53E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195388" y="3952875"/>
            <a:ext cx="10996612" cy="3133725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>
                <a:solidFill>
                  <a:schemeClr val="bg1"/>
                </a:solidFill>
              </a:rPr>
              <a:t/>
            </a:r>
            <a:br>
              <a:rPr lang="ru-RU" sz="3200" dirty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>
                <a:solidFill>
                  <a:schemeClr val="bg1"/>
                </a:solidFill>
              </a:rPr>
              <a:t/>
            </a:r>
            <a:br>
              <a:rPr lang="ru-RU" sz="3200" dirty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виконали: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Осауленко Іванна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Олексюк Дмитро,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учн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класу Академічного ліцею №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бухівської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 ради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Київської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області.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</a:t>
            </a:r>
            <a:b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Онопрієнко Валентина Петрівна, вчитель біології Академічного ліцею № 4,Обухівської міської ради Київської області.</a:t>
            </a:r>
            <a:b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 flipV="1">
            <a:off x="11782425" y="2490788"/>
            <a:ext cx="409575" cy="90487"/>
          </a:xfrm>
          <a:noFill/>
        </p:spPr>
        <p:txBody>
          <a:bodyPr anchor="t">
            <a:normAutofit fontScale="25000" lnSpcReduction="20000"/>
          </a:bodyPr>
          <a:lstStyle/>
          <a:p>
            <a:pPr algn="l"/>
            <a:r>
              <a:rPr lang="ru-RU" sz="400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Gn </a:t>
            </a:r>
            <a:endParaRPr lang="ru-RU" sz="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C41BAEC7-F7B0-4224-8B18-8F74B7D87F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 flipH="1">
            <a:off x="128585" y="3681408"/>
            <a:ext cx="1193482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05118" y="753035"/>
            <a:ext cx="109996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 </a:t>
            </a:r>
            <a:r>
              <a:rPr lang="ru-RU" sz="4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 хімічних речовин, які </a:t>
            </a:r>
            <a:r>
              <a:rPr lang="ru-RU" sz="4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 </a:t>
            </a:r>
            <a:r>
              <a:rPr lang="ru-RU" sz="4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складу рідин для електронних сигарет на комах з ряду тарганові-таргана </a:t>
            </a:r>
            <a:r>
              <a:rPr lang="ru-RU" sz="4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рудого.</a:t>
            </a:r>
            <a:endParaRPr lang="ru-RU" sz="4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8BD70DCB-22C7-53CB-BE38-6ED8EA7CA1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0520" b="20658"/>
          <a:stretch/>
        </p:blipFill>
        <p:spPr>
          <a:xfrm>
            <a:off x="1524" y="0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0DC17D7-3675-07E4-41B1-6B15C36C5A5F}"/>
              </a:ext>
            </a:extLst>
          </p:cNvPr>
          <p:cNvSpPr txBox="1"/>
          <p:nvPr/>
        </p:nvSpPr>
        <p:spPr>
          <a:xfrm>
            <a:off x="269631" y="201246"/>
            <a:ext cx="11056815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Таргани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синатропні комахи, що живуть в помешканнях разом з людьми і харчуються залишками  продуктів харчування, які містять харчові добавки. До таких добавок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належить: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пропіленгліколь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гліцерин та ароматизатори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Ці ж складники входять до складу рідин для електронних сигарет і є не шкідливими для людини. А для цих комах невідомо. Можливо, за допомогою цих речовин ми зможимо боротися із цими комахами, адже як було сказано вище вони є переносниками хвороб. Отже, наша робота є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актуальною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продиктована реаліями сучасності.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US" sz="2400" dirty="0">
              <a:cs typeface="Calibri"/>
            </a:endParaRP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538" y="4019559"/>
            <a:ext cx="4621500" cy="28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368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BF7799F-9A7F-B721-E89C-D6061F1567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72014" y="257577"/>
            <a:ext cx="7266702" cy="423504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Об'єктом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нашого дослідження є таргани, 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вплив складників рідини для електронних сигарет на монопопуляцію рудого таргана. 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cs typeface="Calibri Light"/>
              </a:rPr>
              <a:t/>
            </a:r>
            <a:br>
              <a:rPr lang="ru-RU" sz="2400" dirty="0">
                <a:cs typeface="Calibri Light"/>
              </a:rPr>
            </a:br>
            <a:r>
              <a:rPr lang="ru-RU" sz="2400" dirty="0">
                <a:cs typeface="Calibri Light"/>
              </a:rPr>
              <a:t/>
            </a:r>
            <a:br>
              <a:rPr lang="ru-RU" sz="2400" dirty="0">
                <a:cs typeface="Calibri Light"/>
              </a:rPr>
            </a:br>
            <a:endParaRPr lang="ru-RU" sz="2400" b="1" dirty="0">
              <a:cs typeface="Calibri Light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811F02D0-CCB1-3C1C-1D57-9D60E5DBC5E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027238" y="4483100"/>
            <a:ext cx="10164762" cy="25892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solidFill>
                  <a:srgbClr val="000000"/>
                </a:solidFill>
                <a:cs typeface="Calibri"/>
              </a:rPr>
              <a:t>h</a:t>
            </a: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080A15C3-7A51-BC50-EDCA-2793D04E62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7"/>
          <a:stretch/>
        </p:blipFill>
        <p:spPr>
          <a:xfrm>
            <a:off x="20" y="10"/>
            <a:ext cx="4638659" cy="6857990"/>
          </a:xfrm>
          <a:custGeom>
            <a:avLst/>
            <a:gdLst/>
            <a:ahLst/>
            <a:cxnLst/>
            <a:rect l="l" t="t" r="r" b="b"/>
            <a:pathLst>
              <a:path w="3754759" h="6858000">
                <a:moveTo>
                  <a:pt x="0" y="0"/>
                </a:moveTo>
                <a:lnTo>
                  <a:pt x="3405358" y="0"/>
                </a:lnTo>
                <a:lnTo>
                  <a:pt x="3406298" y="5103"/>
                </a:lnTo>
                <a:cubicBezTo>
                  <a:pt x="3408705" y="9272"/>
                  <a:pt x="3410993" y="13534"/>
                  <a:pt x="3408744" y="22806"/>
                </a:cubicBezTo>
                <a:cubicBezTo>
                  <a:pt x="3398212" y="18869"/>
                  <a:pt x="3412504" y="58782"/>
                  <a:pt x="3403554" y="60481"/>
                </a:cubicBezTo>
                <a:cubicBezTo>
                  <a:pt x="3417198" y="75379"/>
                  <a:pt x="3401704" y="83956"/>
                  <a:pt x="3406685" y="104437"/>
                </a:cubicBezTo>
                <a:cubicBezTo>
                  <a:pt x="3412035" y="113935"/>
                  <a:pt x="3413215" y="120918"/>
                  <a:pt x="3408439" y="130745"/>
                </a:cubicBezTo>
                <a:cubicBezTo>
                  <a:pt x="3434362" y="174436"/>
                  <a:pt x="3410826" y="157826"/>
                  <a:pt x="3422002" y="199353"/>
                </a:cubicBezTo>
                <a:cubicBezTo>
                  <a:pt x="3433366" y="235046"/>
                  <a:pt x="3441595" y="275734"/>
                  <a:pt x="3466217" y="309590"/>
                </a:cubicBezTo>
                <a:cubicBezTo>
                  <a:pt x="3473022" y="315692"/>
                  <a:pt x="3476249" y="331335"/>
                  <a:pt x="3473425" y="344525"/>
                </a:cubicBezTo>
                <a:cubicBezTo>
                  <a:pt x="3472938" y="346792"/>
                  <a:pt x="3472286" y="348904"/>
                  <a:pt x="3471491" y="350788"/>
                </a:cubicBezTo>
                <a:cubicBezTo>
                  <a:pt x="3476473" y="380853"/>
                  <a:pt x="3497528" y="490678"/>
                  <a:pt x="3503314" y="524915"/>
                </a:cubicBezTo>
                <a:cubicBezTo>
                  <a:pt x="3495110" y="528110"/>
                  <a:pt x="3511009" y="544789"/>
                  <a:pt x="3506208" y="556205"/>
                </a:cubicBezTo>
                <a:cubicBezTo>
                  <a:pt x="3501906" y="564424"/>
                  <a:pt x="3505727" y="571402"/>
                  <a:pt x="3506503" y="579730"/>
                </a:cubicBezTo>
                <a:cubicBezTo>
                  <a:pt x="3503352" y="590904"/>
                  <a:pt x="3511763" y="626437"/>
                  <a:pt x="3516997" y="635552"/>
                </a:cubicBezTo>
                <a:cubicBezTo>
                  <a:pt x="3534688" y="657082"/>
                  <a:pt x="3524838" y="708447"/>
                  <a:pt x="3538464" y="726388"/>
                </a:cubicBezTo>
                <a:cubicBezTo>
                  <a:pt x="3540659" y="733032"/>
                  <a:pt x="3541735" y="739585"/>
                  <a:pt x="3542115" y="746049"/>
                </a:cubicBezTo>
                <a:lnTo>
                  <a:pt x="3541598" y="764218"/>
                </a:lnTo>
                <a:lnTo>
                  <a:pt x="3538294" y="769538"/>
                </a:lnTo>
                <a:lnTo>
                  <a:pt x="3539714" y="780556"/>
                </a:lnTo>
                <a:lnTo>
                  <a:pt x="3539328" y="783752"/>
                </a:lnTo>
                <a:cubicBezTo>
                  <a:pt x="3538575" y="789859"/>
                  <a:pt x="3537953" y="795880"/>
                  <a:pt x="3537882" y="801812"/>
                </a:cubicBezTo>
                <a:cubicBezTo>
                  <a:pt x="3555332" y="793164"/>
                  <a:pt x="3540143" y="850853"/>
                  <a:pt x="3553763" y="833773"/>
                </a:cubicBezTo>
                <a:cubicBezTo>
                  <a:pt x="3556400" y="864868"/>
                  <a:pt x="3568671" y="840452"/>
                  <a:pt x="3557696" y="878520"/>
                </a:cubicBezTo>
                <a:cubicBezTo>
                  <a:pt x="3574636" y="926170"/>
                  <a:pt x="3572932" y="1002669"/>
                  <a:pt x="3596902" y="1039468"/>
                </a:cubicBezTo>
                <a:cubicBezTo>
                  <a:pt x="3588227" y="1035176"/>
                  <a:pt x="3582669" y="1055878"/>
                  <a:pt x="3587550" y="1069793"/>
                </a:cubicBezTo>
                <a:cubicBezTo>
                  <a:pt x="3553603" y="1054905"/>
                  <a:pt x="3620138" y="1124159"/>
                  <a:pt x="3598129" y="1137690"/>
                </a:cubicBezTo>
                <a:cubicBezTo>
                  <a:pt x="3619154" y="1137277"/>
                  <a:pt x="3657845" y="1198819"/>
                  <a:pt x="3642072" y="1229443"/>
                </a:cubicBezTo>
                <a:cubicBezTo>
                  <a:pt x="3648492" y="1274612"/>
                  <a:pt x="3667414" y="1305895"/>
                  <a:pt x="3662799" y="1353804"/>
                </a:cubicBezTo>
                <a:cubicBezTo>
                  <a:pt x="3665680" y="1355144"/>
                  <a:pt x="3668149" y="1357448"/>
                  <a:pt x="3670319" y="1360420"/>
                </a:cubicBezTo>
                <a:lnTo>
                  <a:pt x="3675717" y="1370453"/>
                </a:lnTo>
                <a:lnTo>
                  <a:pt x="3675458" y="1372456"/>
                </a:lnTo>
                <a:cubicBezTo>
                  <a:pt x="3675775" y="1380261"/>
                  <a:pt x="3677154" y="1384198"/>
                  <a:pt x="3678998" y="1386422"/>
                </a:cubicBezTo>
                <a:lnTo>
                  <a:pt x="3681613" y="1387932"/>
                </a:lnTo>
                <a:lnTo>
                  <a:pt x="3684619" y="1397028"/>
                </a:lnTo>
                <a:lnTo>
                  <a:pt x="3692094" y="1413643"/>
                </a:lnTo>
                <a:lnTo>
                  <a:pt x="3692036" y="1417975"/>
                </a:lnTo>
                <a:lnTo>
                  <a:pt x="3701043" y="1444940"/>
                </a:lnTo>
                <a:lnTo>
                  <a:pt x="3700474" y="1445893"/>
                </a:lnTo>
                <a:cubicBezTo>
                  <a:pt x="3699407" y="1448641"/>
                  <a:pt x="3699006" y="1451835"/>
                  <a:pt x="3699990" y="1456030"/>
                </a:cubicBezTo>
                <a:cubicBezTo>
                  <a:pt x="3688343" y="1458099"/>
                  <a:pt x="3696713" y="1461887"/>
                  <a:pt x="3700642" y="1474079"/>
                </a:cubicBezTo>
                <a:cubicBezTo>
                  <a:pt x="3683431" y="1480016"/>
                  <a:pt x="3700716" y="1509516"/>
                  <a:pt x="3693587" y="1522890"/>
                </a:cubicBezTo>
                <a:cubicBezTo>
                  <a:pt x="3696861" y="1531716"/>
                  <a:pt x="3700010" y="1541157"/>
                  <a:pt x="3702900" y="1551068"/>
                </a:cubicBezTo>
                <a:lnTo>
                  <a:pt x="3708038" y="1631578"/>
                </a:lnTo>
                <a:lnTo>
                  <a:pt x="3698097" y="1716642"/>
                </a:lnTo>
                <a:cubicBezTo>
                  <a:pt x="3699314" y="1747867"/>
                  <a:pt x="3695412" y="1775147"/>
                  <a:pt x="3700384" y="1801382"/>
                </a:cubicBezTo>
                <a:cubicBezTo>
                  <a:pt x="3696845" y="1812311"/>
                  <a:pt x="3695699" y="1822504"/>
                  <a:pt x="3702257" y="1832013"/>
                </a:cubicBezTo>
                <a:cubicBezTo>
                  <a:pt x="3701651" y="1861238"/>
                  <a:pt x="3693313" y="1868713"/>
                  <a:pt x="3700986" y="1886838"/>
                </a:cubicBezTo>
                <a:cubicBezTo>
                  <a:pt x="3687741" y="1903887"/>
                  <a:pt x="3693148" y="1904594"/>
                  <a:pt x="3697545" y="1912087"/>
                </a:cubicBezTo>
                <a:lnTo>
                  <a:pt x="3697885" y="1913171"/>
                </a:lnTo>
                <a:lnTo>
                  <a:pt x="3695987" y="1915505"/>
                </a:lnTo>
                <a:lnTo>
                  <a:pt x="3695284" y="1920179"/>
                </a:lnTo>
                <a:lnTo>
                  <a:pt x="3696499" y="1932787"/>
                </a:lnTo>
                <a:lnTo>
                  <a:pt x="3697473" y="1937503"/>
                </a:lnTo>
                <a:cubicBezTo>
                  <a:pt x="3697953" y="1940760"/>
                  <a:pt x="3698023" y="1942937"/>
                  <a:pt x="3697799" y="1944457"/>
                </a:cubicBezTo>
                <a:lnTo>
                  <a:pt x="3697642" y="1944638"/>
                </a:lnTo>
                <a:lnTo>
                  <a:pt x="3698268" y="1951136"/>
                </a:lnTo>
                <a:cubicBezTo>
                  <a:pt x="3699704" y="1962083"/>
                  <a:pt x="3701457" y="1972719"/>
                  <a:pt x="3703418" y="1982828"/>
                </a:cubicBezTo>
                <a:cubicBezTo>
                  <a:pt x="3694620" y="1991887"/>
                  <a:pt x="3707345" y="2028973"/>
                  <a:pt x="3689767" y="2025705"/>
                </a:cubicBezTo>
                <a:cubicBezTo>
                  <a:pt x="3691896" y="2039367"/>
                  <a:pt x="3699517" y="2047321"/>
                  <a:pt x="3687894" y="2043252"/>
                </a:cubicBezTo>
                <a:cubicBezTo>
                  <a:pt x="3688268" y="2047766"/>
                  <a:pt x="3687435" y="2050599"/>
                  <a:pt x="3686015" y="2052668"/>
                </a:cubicBezTo>
                <a:lnTo>
                  <a:pt x="3685329" y="2053280"/>
                </a:lnTo>
                <a:lnTo>
                  <a:pt x="3690348" y="2083660"/>
                </a:lnTo>
                <a:lnTo>
                  <a:pt x="3689688" y="2087758"/>
                </a:lnTo>
                <a:lnTo>
                  <a:pt x="3694656" y="2107476"/>
                </a:lnTo>
                <a:lnTo>
                  <a:pt x="3696317" y="2117709"/>
                </a:lnTo>
                <a:lnTo>
                  <a:pt x="3698652" y="2120508"/>
                </a:lnTo>
                <a:cubicBezTo>
                  <a:pt x="3700138" y="2123582"/>
                  <a:pt x="3700933" y="2128051"/>
                  <a:pt x="3700157" y="2135655"/>
                </a:cubicBezTo>
                <a:lnTo>
                  <a:pt x="3699626" y="2137431"/>
                </a:lnTo>
                <a:lnTo>
                  <a:pt x="3703486" y="2149795"/>
                </a:lnTo>
                <a:cubicBezTo>
                  <a:pt x="3705184" y="2153754"/>
                  <a:pt x="3707268" y="2157232"/>
                  <a:pt x="3709885" y="2160002"/>
                </a:cubicBezTo>
                <a:cubicBezTo>
                  <a:pt x="3698737" y="2203287"/>
                  <a:pt x="3712805" y="2242927"/>
                  <a:pt x="3712777" y="2289319"/>
                </a:cubicBezTo>
                <a:cubicBezTo>
                  <a:pt x="3693169" y="2310331"/>
                  <a:pt x="3722276" y="2389074"/>
                  <a:pt x="3742794" y="2399589"/>
                </a:cubicBezTo>
                <a:cubicBezTo>
                  <a:pt x="3725319" y="2400703"/>
                  <a:pt x="3751962" y="2457534"/>
                  <a:pt x="3753311" y="2472464"/>
                </a:cubicBezTo>
                <a:cubicBezTo>
                  <a:pt x="3753760" y="2477441"/>
                  <a:pt x="3751399" y="2477762"/>
                  <a:pt x="3743656" y="2469811"/>
                </a:cubicBezTo>
                <a:cubicBezTo>
                  <a:pt x="3746474" y="2485608"/>
                  <a:pt x="3738186" y="2502460"/>
                  <a:pt x="3730339" y="2493869"/>
                </a:cubicBezTo>
                <a:cubicBezTo>
                  <a:pt x="3748556" y="2541387"/>
                  <a:pt x="3736267" y="2613433"/>
                  <a:pt x="3746134" y="2667651"/>
                </a:cubicBezTo>
                <a:cubicBezTo>
                  <a:pt x="3730160" y="2698252"/>
                  <a:pt x="3745496" y="2681337"/>
                  <a:pt x="3743743" y="2712354"/>
                </a:cubicBezTo>
                <a:cubicBezTo>
                  <a:pt x="3759373" y="2703131"/>
                  <a:pt x="3736572" y="2750256"/>
                  <a:pt x="3754759" y="2751060"/>
                </a:cubicBezTo>
                <a:cubicBezTo>
                  <a:pt x="3753864" y="2756679"/>
                  <a:pt x="3752424" y="2762098"/>
                  <a:pt x="3750841" y="2767527"/>
                </a:cubicBezTo>
                <a:lnTo>
                  <a:pt x="3750021" y="2770377"/>
                </a:lnTo>
                <a:lnTo>
                  <a:pt x="3749874" y="2781617"/>
                </a:lnTo>
                <a:lnTo>
                  <a:pt x="3745916" y="2784975"/>
                </a:lnTo>
                <a:lnTo>
                  <a:pt x="3742888" y="2802030"/>
                </a:lnTo>
                <a:cubicBezTo>
                  <a:pt x="3742360" y="2808388"/>
                  <a:pt x="3742498" y="2815196"/>
                  <a:pt x="3743710" y="2822667"/>
                </a:cubicBezTo>
                <a:cubicBezTo>
                  <a:pt x="3751787" y="2840797"/>
                  <a:pt x="3744398" y="2870002"/>
                  <a:pt x="3746201" y="2896003"/>
                </a:cubicBezTo>
                <a:lnTo>
                  <a:pt x="3749006" y="2907846"/>
                </a:lnTo>
                <a:lnTo>
                  <a:pt x="3747206" y="2947037"/>
                </a:lnTo>
                <a:cubicBezTo>
                  <a:pt x="3747030" y="2958176"/>
                  <a:pt x="3747214" y="2969719"/>
                  <a:pt x="3748070" y="2981841"/>
                </a:cubicBezTo>
                <a:lnTo>
                  <a:pt x="3750937" y="3004278"/>
                </a:lnTo>
                <a:lnTo>
                  <a:pt x="3749761" y="3010254"/>
                </a:lnTo>
                <a:cubicBezTo>
                  <a:pt x="3750425" y="3020530"/>
                  <a:pt x="3756245" y="3033889"/>
                  <a:pt x="3749923" y="3032983"/>
                </a:cubicBezTo>
                <a:lnTo>
                  <a:pt x="3752658" y="3044429"/>
                </a:lnTo>
                <a:lnTo>
                  <a:pt x="3748217" y="3056076"/>
                </a:lnTo>
                <a:cubicBezTo>
                  <a:pt x="3747117" y="3057381"/>
                  <a:pt x="3745928" y="3058381"/>
                  <a:pt x="3744691" y="3059042"/>
                </a:cubicBezTo>
                <a:lnTo>
                  <a:pt x="3747123" y="3075102"/>
                </a:lnTo>
                <a:lnTo>
                  <a:pt x="3744190" y="3088509"/>
                </a:lnTo>
                <a:lnTo>
                  <a:pt x="3747093" y="3099930"/>
                </a:lnTo>
                <a:lnTo>
                  <a:pt x="3746799" y="3104743"/>
                </a:lnTo>
                <a:lnTo>
                  <a:pt x="3745610" y="3116729"/>
                </a:lnTo>
                <a:cubicBezTo>
                  <a:pt x="3744666" y="3122891"/>
                  <a:pt x="3743503" y="3129792"/>
                  <a:pt x="3742676" y="3137453"/>
                </a:cubicBezTo>
                <a:lnTo>
                  <a:pt x="3742441" y="3143884"/>
                </a:lnTo>
                <a:lnTo>
                  <a:pt x="3737104" y="3158122"/>
                </a:lnTo>
                <a:cubicBezTo>
                  <a:pt x="3733050" y="3168490"/>
                  <a:pt x="3730374" y="3176626"/>
                  <a:pt x="3733275" y="3185367"/>
                </a:cubicBezTo>
                <a:cubicBezTo>
                  <a:pt x="3728135" y="3200760"/>
                  <a:pt x="3712176" y="3212117"/>
                  <a:pt x="3717639" y="3233769"/>
                </a:cubicBezTo>
                <a:cubicBezTo>
                  <a:pt x="3709851" y="3227497"/>
                  <a:pt x="3717920" y="3258095"/>
                  <a:pt x="3710433" y="3262123"/>
                </a:cubicBezTo>
                <a:cubicBezTo>
                  <a:pt x="3704342" y="3264110"/>
                  <a:pt x="3705370" y="3273856"/>
                  <a:pt x="3703458" y="3281408"/>
                </a:cubicBezTo>
                <a:cubicBezTo>
                  <a:pt x="3697412" y="3287020"/>
                  <a:pt x="3693483" y="3324746"/>
                  <a:pt x="3695027" y="3337739"/>
                </a:cubicBezTo>
                <a:cubicBezTo>
                  <a:pt x="3703095" y="3374177"/>
                  <a:pt x="3679154" y="3404974"/>
                  <a:pt x="3684951" y="3434139"/>
                </a:cubicBezTo>
                <a:cubicBezTo>
                  <a:pt x="3684732" y="3441861"/>
                  <a:pt x="3683615" y="3448308"/>
                  <a:pt x="3681946" y="3453928"/>
                </a:cubicBezTo>
                <a:lnTo>
                  <a:pt x="3675939" y="3468021"/>
                </a:lnTo>
                <a:cubicBezTo>
                  <a:pt x="3674480" y="3468264"/>
                  <a:pt x="3673022" y="3468506"/>
                  <a:pt x="3671563" y="3468748"/>
                </a:cubicBezTo>
                <a:lnTo>
                  <a:pt x="3669360" y="3479164"/>
                </a:lnTo>
                <a:lnTo>
                  <a:pt x="3668060" y="3481325"/>
                </a:lnTo>
                <a:cubicBezTo>
                  <a:pt x="3665560" y="3485437"/>
                  <a:pt x="3663197" y="3489622"/>
                  <a:pt x="3661315" y="3494328"/>
                </a:cubicBezTo>
                <a:cubicBezTo>
                  <a:pt x="3678446" y="3506175"/>
                  <a:pt x="3648136" y="3536311"/>
                  <a:pt x="3664679" y="3537226"/>
                </a:cubicBezTo>
                <a:cubicBezTo>
                  <a:pt x="3657322" y="3565147"/>
                  <a:pt x="3674997" y="3558694"/>
                  <a:pt x="3654205" y="3577551"/>
                </a:cubicBezTo>
                <a:cubicBezTo>
                  <a:pt x="3653633" y="3634248"/>
                  <a:pt x="3628736" y="3694092"/>
                  <a:pt x="3637325" y="3749618"/>
                </a:cubicBezTo>
                <a:cubicBezTo>
                  <a:pt x="3631446" y="3736800"/>
                  <a:pt x="3620480" y="3747498"/>
                  <a:pt x="3620258" y="3763981"/>
                </a:cubicBezTo>
                <a:cubicBezTo>
                  <a:pt x="3596667" y="3715365"/>
                  <a:pt x="3630603" y="3842969"/>
                  <a:pt x="3608193" y="3830141"/>
                </a:cubicBezTo>
                <a:cubicBezTo>
                  <a:pt x="3625759" y="3852486"/>
                  <a:pt x="3638965" y="3943841"/>
                  <a:pt x="3616479" y="3951521"/>
                </a:cubicBezTo>
                <a:cubicBezTo>
                  <a:pt x="3607940" y="3994867"/>
                  <a:pt x="3614033" y="4040502"/>
                  <a:pt x="3595498" y="4074157"/>
                </a:cubicBezTo>
                <a:cubicBezTo>
                  <a:pt x="3597477" y="4078342"/>
                  <a:pt x="3598819" y="4082864"/>
                  <a:pt x="3599706" y="4087599"/>
                </a:cubicBezTo>
                <a:lnTo>
                  <a:pt x="3601103" y="4101515"/>
                </a:lnTo>
                <a:lnTo>
                  <a:pt x="3600274" y="4102849"/>
                </a:lnTo>
                <a:cubicBezTo>
                  <a:pt x="3598143" y="4109482"/>
                  <a:pt x="3598077" y="4114144"/>
                  <a:pt x="3598925" y="4117926"/>
                </a:cubicBezTo>
                <a:lnTo>
                  <a:pt x="3600630" y="4121966"/>
                </a:lnTo>
                <a:lnTo>
                  <a:pt x="3600331" y="4132543"/>
                </a:lnTo>
                <a:lnTo>
                  <a:pt x="3601432" y="4154003"/>
                </a:lnTo>
                <a:lnTo>
                  <a:pt x="3600054" y="4157433"/>
                </a:lnTo>
                <a:lnTo>
                  <a:pt x="3599248" y="4188888"/>
                </a:lnTo>
                <a:cubicBezTo>
                  <a:pt x="3598993" y="4188940"/>
                  <a:pt x="3598738" y="4188992"/>
                  <a:pt x="3598484" y="4189044"/>
                </a:cubicBezTo>
                <a:cubicBezTo>
                  <a:pt x="3596754" y="4190111"/>
                  <a:pt x="3595443" y="4192250"/>
                  <a:pt x="3594971" y="4196698"/>
                </a:cubicBezTo>
                <a:cubicBezTo>
                  <a:pt x="3584674" y="4185805"/>
                  <a:pt x="3590455" y="4197885"/>
                  <a:pt x="3589971" y="4211958"/>
                </a:cubicBezTo>
                <a:cubicBezTo>
                  <a:pt x="3573870" y="4198179"/>
                  <a:pt x="3579156" y="4240607"/>
                  <a:pt x="3569135" y="4243705"/>
                </a:cubicBezTo>
                <a:cubicBezTo>
                  <a:pt x="3569142" y="4254351"/>
                  <a:pt x="3568856" y="4265362"/>
                  <a:pt x="3568210" y="4276468"/>
                </a:cubicBezTo>
                <a:lnTo>
                  <a:pt x="3567613" y="4282925"/>
                </a:lnTo>
                <a:cubicBezTo>
                  <a:pt x="3567553" y="4282949"/>
                  <a:pt x="3567492" y="4282974"/>
                  <a:pt x="3567432" y="4282999"/>
                </a:cubicBezTo>
                <a:cubicBezTo>
                  <a:pt x="3566940" y="4284280"/>
                  <a:pt x="3566607" y="4286359"/>
                  <a:pt x="3566464" y="4289697"/>
                </a:cubicBezTo>
                <a:lnTo>
                  <a:pt x="3566526" y="4294698"/>
                </a:lnTo>
                <a:lnTo>
                  <a:pt x="3565367" y="4307225"/>
                </a:lnTo>
                <a:lnTo>
                  <a:pt x="3563841" y="4311164"/>
                </a:lnTo>
                <a:lnTo>
                  <a:pt x="3561610" y="4312189"/>
                </a:lnTo>
                <a:lnTo>
                  <a:pt x="3561734" y="4313408"/>
                </a:lnTo>
                <a:cubicBezTo>
                  <a:pt x="3564537" y="4323096"/>
                  <a:pt x="3569544" y="4327053"/>
                  <a:pt x="3553832" y="4334910"/>
                </a:cubicBezTo>
                <a:cubicBezTo>
                  <a:pt x="3557797" y="4356533"/>
                  <a:pt x="3548502" y="4358433"/>
                  <a:pt x="3542564" y="4385380"/>
                </a:cubicBezTo>
                <a:cubicBezTo>
                  <a:pt x="3547050" y="4398267"/>
                  <a:pt x="3544091" y="4407098"/>
                  <a:pt x="3538724" y="4415150"/>
                </a:cubicBezTo>
                <a:cubicBezTo>
                  <a:pt x="3538633" y="4442707"/>
                  <a:pt x="3529920" y="4465824"/>
                  <a:pt x="3525348" y="4495753"/>
                </a:cubicBezTo>
                <a:cubicBezTo>
                  <a:pt x="3529387" y="4530212"/>
                  <a:pt x="3514579" y="4543935"/>
                  <a:pt x="3509749" y="4575934"/>
                </a:cubicBezTo>
                <a:cubicBezTo>
                  <a:pt x="3519579" y="4606914"/>
                  <a:pt x="3496418" y="4596497"/>
                  <a:pt x="3489779" y="4611927"/>
                </a:cubicBezTo>
                <a:lnTo>
                  <a:pt x="3488856" y="4616508"/>
                </a:lnTo>
                <a:lnTo>
                  <a:pt x="3489486" y="4629163"/>
                </a:lnTo>
                <a:lnTo>
                  <a:pt x="3490242" y="4633947"/>
                </a:lnTo>
                <a:cubicBezTo>
                  <a:pt x="3490570" y="4637233"/>
                  <a:pt x="3490539" y="4639406"/>
                  <a:pt x="3490244" y="4640894"/>
                </a:cubicBezTo>
                <a:lnTo>
                  <a:pt x="3490078" y="4641059"/>
                </a:lnTo>
                <a:lnTo>
                  <a:pt x="3490403" y="4647582"/>
                </a:lnTo>
                <a:cubicBezTo>
                  <a:pt x="3491330" y="4658608"/>
                  <a:pt x="3492590" y="4669354"/>
                  <a:pt x="3494082" y="4679601"/>
                </a:cubicBezTo>
                <a:cubicBezTo>
                  <a:pt x="3484854" y="4687754"/>
                  <a:pt x="3495864" y="4725869"/>
                  <a:pt x="3478421" y="4720918"/>
                </a:cubicBezTo>
                <a:cubicBezTo>
                  <a:pt x="3479918" y="4734712"/>
                  <a:pt x="3487176" y="4743359"/>
                  <a:pt x="3475730" y="4738188"/>
                </a:cubicBezTo>
                <a:cubicBezTo>
                  <a:pt x="3475894" y="4742712"/>
                  <a:pt x="3474928" y="4745450"/>
                  <a:pt x="3473409" y="4747368"/>
                </a:cubicBezTo>
                <a:lnTo>
                  <a:pt x="3472696" y="4747913"/>
                </a:lnTo>
                <a:lnTo>
                  <a:pt x="3476304" y="4778609"/>
                </a:lnTo>
                <a:lnTo>
                  <a:pt x="3475454" y="4782623"/>
                </a:lnTo>
                <a:lnTo>
                  <a:pt x="3479507" y="4802712"/>
                </a:lnTo>
                <a:lnTo>
                  <a:pt x="3480695" y="4813049"/>
                </a:lnTo>
                <a:lnTo>
                  <a:pt x="3482902" y="4816057"/>
                </a:lnTo>
                <a:cubicBezTo>
                  <a:pt x="3484247" y="4819259"/>
                  <a:pt x="3484834" y="4823783"/>
                  <a:pt x="3483703" y="4831270"/>
                </a:cubicBezTo>
                <a:lnTo>
                  <a:pt x="3483090" y="4832984"/>
                </a:lnTo>
                <a:lnTo>
                  <a:pt x="3486378" y="4845654"/>
                </a:lnTo>
                <a:cubicBezTo>
                  <a:pt x="3487893" y="4849755"/>
                  <a:pt x="3489817" y="4853416"/>
                  <a:pt x="3492309" y="4856425"/>
                </a:cubicBezTo>
                <a:cubicBezTo>
                  <a:pt x="3479133" y="4898390"/>
                  <a:pt x="3491371" y="4939174"/>
                  <a:pt x="3489182" y="4985308"/>
                </a:cubicBezTo>
                <a:cubicBezTo>
                  <a:pt x="3492413" y="5037202"/>
                  <a:pt x="3496839" y="5073159"/>
                  <a:pt x="3498182" y="5107346"/>
                </a:cubicBezTo>
                <a:cubicBezTo>
                  <a:pt x="3500266" y="5123329"/>
                  <a:pt x="3506680" y="5240376"/>
                  <a:pt x="3499225" y="5231073"/>
                </a:cubicBezTo>
                <a:cubicBezTo>
                  <a:pt x="3515247" y="5280090"/>
                  <a:pt x="3497607" y="5309911"/>
                  <a:pt x="3504960" y="5364785"/>
                </a:cubicBezTo>
                <a:cubicBezTo>
                  <a:pt x="3487546" y="5393671"/>
                  <a:pt x="3503686" y="5378336"/>
                  <a:pt x="3500486" y="5409009"/>
                </a:cubicBezTo>
                <a:cubicBezTo>
                  <a:pt x="3516561" y="5401350"/>
                  <a:pt x="3491544" y="5446009"/>
                  <a:pt x="3509710" y="5448570"/>
                </a:cubicBezTo>
                <a:cubicBezTo>
                  <a:pt x="3508555" y="5454072"/>
                  <a:pt x="3506859" y="5459319"/>
                  <a:pt x="3505022" y="5464568"/>
                </a:cubicBezTo>
                <a:lnTo>
                  <a:pt x="3504070" y="5467320"/>
                </a:lnTo>
                <a:lnTo>
                  <a:pt x="3503399" y="5478483"/>
                </a:lnTo>
                <a:lnTo>
                  <a:pt x="3499281" y="5481443"/>
                </a:lnTo>
                <a:lnTo>
                  <a:pt x="3499047" y="5616712"/>
                </a:lnTo>
                <a:cubicBezTo>
                  <a:pt x="3502347" y="5628424"/>
                  <a:pt x="3503819" y="5666768"/>
                  <a:pt x="3498775" y="5675291"/>
                </a:cubicBezTo>
                <a:cubicBezTo>
                  <a:pt x="3497984" y="5683547"/>
                  <a:pt x="3500335" y="5692400"/>
                  <a:pt x="3494739" y="5697458"/>
                </a:cubicBezTo>
                <a:cubicBezTo>
                  <a:pt x="3492180" y="5715432"/>
                  <a:pt x="3486290" y="5756597"/>
                  <a:pt x="3483423" y="5783137"/>
                </a:cubicBezTo>
                <a:cubicBezTo>
                  <a:pt x="3491452" y="5796973"/>
                  <a:pt x="3477643" y="5819988"/>
                  <a:pt x="3477532" y="5856699"/>
                </a:cubicBezTo>
                <a:cubicBezTo>
                  <a:pt x="3486776" y="5871818"/>
                  <a:pt x="3477340" y="5881447"/>
                  <a:pt x="3490032" y="5910638"/>
                </a:cubicBezTo>
                <a:cubicBezTo>
                  <a:pt x="3488930" y="5911913"/>
                  <a:pt x="3487924" y="5913488"/>
                  <a:pt x="3487046" y="5915313"/>
                </a:cubicBezTo>
                <a:cubicBezTo>
                  <a:pt x="3481941" y="5925917"/>
                  <a:pt x="3482137" y="5942505"/>
                  <a:pt x="3487484" y="5952365"/>
                </a:cubicBezTo>
                <a:cubicBezTo>
                  <a:pt x="3504666" y="5999029"/>
                  <a:pt x="3505019" y="6042078"/>
                  <a:pt x="3509266" y="6082373"/>
                </a:cubicBezTo>
                <a:cubicBezTo>
                  <a:pt x="3512265" y="6128005"/>
                  <a:pt x="3492950" y="6098121"/>
                  <a:pt x="3509564" y="6154771"/>
                </a:cubicBezTo>
                <a:cubicBezTo>
                  <a:pt x="3503223" y="6161045"/>
                  <a:pt x="3503062" y="6168289"/>
                  <a:pt x="3506404" y="6180433"/>
                </a:cubicBezTo>
                <a:cubicBezTo>
                  <a:pt x="3507378" y="6202614"/>
                  <a:pt x="3491084" y="6201180"/>
                  <a:pt x="3501312" y="6223427"/>
                </a:cubicBezTo>
                <a:cubicBezTo>
                  <a:pt x="3492497" y="6219559"/>
                  <a:pt x="3498753" y="6265580"/>
                  <a:pt x="3489469" y="6255476"/>
                </a:cubicBezTo>
                <a:cubicBezTo>
                  <a:pt x="3481791" y="6270065"/>
                  <a:pt x="3495037" y="6276996"/>
                  <a:pt x="3488398" y="6291462"/>
                </a:cubicBezTo>
                <a:cubicBezTo>
                  <a:pt x="3487099" y="6307679"/>
                  <a:pt x="3497555" y="6282019"/>
                  <a:pt x="3498547" y="6299935"/>
                </a:cubicBezTo>
                <a:cubicBezTo>
                  <a:pt x="3498173" y="6321676"/>
                  <a:pt x="3514193" y="6321381"/>
                  <a:pt x="3494028" y="6338390"/>
                </a:cubicBezTo>
                <a:lnTo>
                  <a:pt x="3486030" y="6396716"/>
                </a:lnTo>
                <a:cubicBezTo>
                  <a:pt x="3491309" y="6409668"/>
                  <a:pt x="3488928" y="6420134"/>
                  <a:pt x="3484103" y="6430386"/>
                </a:cubicBezTo>
                <a:cubicBezTo>
                  <a:pt x="3485763" y="6460632"/>
                  <a:pt x="3478568" y="6488285"/>
                  <a:pt x="3475922" y="6522318"/>
                </a:cubicBezTo>
                <a:cubicBezTo>
                  <a:pt x="3482128" y="6559051"/>
                  <a:pt x="3468277" y="6578006"/>
                  <a:pt x="3465506" y="6614374"/>
                </a:cubicBezTo>
                <a:cubicBezTo>
                  <a:pt x="3478925" y="6650248"/>
                  <a:pt x="3446064" y="6638174"/>
                  <a:pt x="3446789" y="6668768"/>
                </a:cubicBezTo>
                <a:cubicBezTo>
                  <a:pt x="3458869" y="6718505"/>
                  <a:pt x="3435878" y="6667592"/>
                  <a:pt x="3439582" y="6744454"/>
                </a:cubicBezTo>
                <a:cubicBezTo>
                  <a:pt x="3441631" y="6748797"/>
                  <a:pt x="3439393" y="6758101"/>
                  <a:pt x="3436538" y="6757102"/>
                </a:cubicBezTo>
                <a:cubicBezTo>
                  <a:pt x="3437461" y="6773941"/>
                  <a:pt x="3420846" y="6822488"/>
                  <a:pt x="3424061" y="6846522"/>
                </a:cubicBezTo>
                <a:lnTo>
                  <a:pt x="34230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aphicFrame>
        <p:nvGraphicFramePr>
          <p:cNvPr id="3" name="Схема 4">
            <a:extLst>
              <a:ext uri="{FF2B5EF4-FFF2-40B4-BE49-F238E27FC236}">
                <a16:creationId xmlns="" xmlns:a16="http://schemas.microsoft.com/office/drawing/2014/main" id="{38D095F5-33E8-A027-020C-FEFFBDE44C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0031202"/>
              </p:ext>
            </p:extLst>
          </p:nvPr>
        </p:nvGraphicFramePr>
        <p:xfrm>
          <a:off x="5842000" y="3540760"/>
          <a:ext cx="4572000" cy="307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6" name="Рисунок 26" descr="Изображение выглядит как человек, пол, в помещении&#10;&#10;Автоматически созданное описание">
            <a:extLst>
              <a:ext uri="{FF2B5EF4-FFF2-40B4-BE49-F238E27FC236}">
                <a16:creationId xmlns="" xmlns:a16="http://schemas.microsoft.com/office/drawing/2014/main" id="{FB858063-F447-4F60-AFAC-26C4B09587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74" y="3425212"/>
            <a:ext cx="4420878" cy="3240000"/>
          </a:xfrm>
          <a:prstGeom prst="rect">
            <a:avLst/>
          </a:prstGeom>
        </p:spPr>
      </p:pic>
      <p:pic>
        <p:nvPicPr>
          <p:cNvPr id="87" name="Рисунок 87" descr="Изображение выглядит как пол&#10;&#10;Автоматически созданное описание">
            <a:extLst>
              <a:ext uri="{FF2B5EF4-FFF2-40B4-BE49-F238E27FC236}">
                <a16:creationId xmlns="" xmlns:a16="http://schemas.microsoft.com/office/drawing/2014/main" id="{BD12B233-34EF-8CEF-C17B-6710148D5B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72" y="64598"/>
            <a:ext cx="4433703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8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0A62EE3-E61F-3F58-4099-9F87E1ED6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82" y="527539"/>
            <a:ext cx="11930043" cy="62420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Мета </a:t>
            </a:r>
            <a:r>
              <a:rPr lang="ru-RU" sz="3200" b="1" dirty="0" err="1" smtClean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проєкта</a:t>
            </a:r>
            <a:r>
              <a:rPr lang="ru-RU" sz="3200" b="1" dirty="0" smtClean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: </a:t>
            </a:r>
            <a:r>
              <a:rPr lang="ru-RU" sz="32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продемонструвати на прикладах вплив складників рідини для електронних сигарет  на життєдіяльність тарганів на прикладі рудого таргана</a:t>
            </a:r>
            <a:r>
              <a:rPr lang="ru-RU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  (</a:t>
            </a:r>
            <a:r>
              <a:rPr lang="ru-RU" i="1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Blattella germanica</a:t>
            </a:r>
            <a:r>
              <a:rPr lang="ru-RU" dirty="0" smtClean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dirty="0" err="1" smtClean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Завдання</a:t>
            </a:r>
            <a:r>
              <a:rPr lang="ru-RU" sz="3200" b="1" dirty="0" smtClean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проєкту</a:t>
            </a:r>
            <a:r>
              <a:rPr lang="ru-RU" sz="3200" b="1" dirty="0" smtClean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: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1)Опрацювавши літературні джерела охарактеризувати тарганів, як синантропних комах. 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2)Використавши рідини для електронних сигарет із різним складом дослідити вплив їх на процеси життєдіяльності тарганів у штучній екосистемі.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3)На основі отриманих результатів зробити висновок про вплив складників цих рідини на життєдіяльність тарганів</a:t>
            </a:r>
            <a:r>
              <a:rPr lang="ru-RU" sz="3200" dirty="0" smtClean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3" descr="Контрольный список со сплошной заливкой">
            <a:extLst>
              <a:ext uri="{FF2B5EF4-FFF2-40B4-BE49-F238E27FC236}">
                <a16:creationId xmlns="" xmlns:a16="http://schemas.microsoft.com/office/drawing/2014/main" id="{DF4E6041-F557-29EA-92A6-AF5C92E7B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4262" y="7033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6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="" xmlns:a16="http://schemas.microsoft.com/office/drawing/2014/main" id="{D2B783EE-0239-4717-BBEA-8C9EAC61C8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1B35FC-89BB-B80D-B851-F665ECA33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67425"/>
            <a:ext cx="5120561" cy="9272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 1</a:t>
            </a:r>
            <a:endParaRPr lang="en-US" sz="4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5E516DE-3139-9E29-F871-04AFFDF7E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3488" y="1068946"/>
            <a:ext cx="5722512" cy="5422005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indent="-2286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 дослідження ми взяли рідину , яка містила пропіленгліколь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55мг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гліцерин- 30мг та ароматизатори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10мг.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потраплянні пари,що мала такий склад комахи спочатку  ніби присіли на лапках, швидко рухати вусиками у різні сторони і стали активно шукати вихід із пляшки чітко розуміючи де вихід із неї. Через деякий час таргани почали активно чистити свої вуса і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заспокоїлись.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Поспостерігавши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досліджуваними тваринами тиждень ми зробили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висновок,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пари хімічних речовин, які потрапили до організму комах через дихальну систему не є шкідливими для них.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A7B99495-F43F-4D80-A44F-2CB4764EB9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F9983168-0B8B-01C3-D3C0-4D1C61ECCED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1936" b="23918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21" name="Arc 20">
            <a:extLst>
              <a:ext uri="{FF2B5EF4-FFF2-40B4-BE49-F238E27FC236}">
                <a16:creationId xmlns="" xmlns:a16="http://schemas.microsoft.com/office/drawing/2014/main" id="{70BEB1E7-2F88-40BC-B73D-42E5B6F80BF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Рисунок 5" descr="Изображение выглядит как текст, человек, в помещении&#10;&#10;Автоматически созданное описание">
            <a:extLst>
              <a:ext uri="{FF2B5EF4-FFF2-40B4-BE49-F238E27FC236}">
                <a16:creationId xmlns="" xmlns:a16="http://schemas.microsoft.com/office/drawing/2014/main" id="{A30CAD97-31AD-6200-21D8-E65497F1EE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245" b="-4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6" name="Рисунок 6" descr="Мензурка со сплошной заливкой">
            <a:extLst>
              <a:ext uri="{FF2B5EF4-FFF2-40B4-BE49-F238E27FC236}">
                <a16:creationId xmlns="" xmlns:a16="http://schemas.microsoft.com/office/drawing/2014/main" id="{A5D526B2-FF0B-AA38-F0CD-90F7AD7F85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00000">
            <a:off x="9743669" y="4200133"/>
            <a:ext cx="1422400" cy="150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6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="" xmlns:a16="http://schemas.microsoft.com/office/drawing/2014/main" id="{889AE703-9EC1-473D-8723-8E991E8852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Рисунок 5" descr="Изображение выглядит как в помещении&#10;&#10;Автоматически созданное описание">
            <a:extLst>
              <a:ext uri="{FF2B5EF4-FFF2-40B4-BE49-F238E27FC236}">
                <a16:creationId xmlns="" xmlns:a16="http://schemas.microsoft.com/office/drawing/2014/main" id="{5AC3601C-9261-F6B5-27B5-4B306D33717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5133" r="-2" b="26601"/>
          <a:stretch/>
        </p:blipFill>
        <p:spPr>
          <a:xfrm>
            <a:off x="117251" y="10"/>
            <a:ext cx="7534636" cy="6672375"/>
          </a:xfrm>
          <a:custGeom>
            <a:avLst/>
            <a:gdLst/>
            <a:ahLst/>
            <a:cxnLst/>
            <a:rect l="l" t="t" r="r" b="b"/>
            <a:pathLst>
              <a:path w="7534656" h="6858000">
                <a:moveTo>
                  <a:pt x="4678390" y="3089451"/>
                </a:moveTo>
                <a:cubicBezTo>
                  <a:pt x="4704756" y="3107456"/>
                  <a:pt x="4731118" y="3125461"/>
                  <a:pt x="4757484" y="3143466"/>
                </a:cubicBezTo>
                <a:cubicBezTo>
                  <a:pt x="4742694" y="3138965"/>
                  <a:pt x="4726618" y="3134464"/>
                  <a:pt x="4711185" y="3129962"/>
                </a:cubicBezTo>
                <a:cubicBezTo>
                  <a:pt x="4698324" y="3119029"/>
                  <a:pt x="4684820" y="3108743"/>
                  <a:pt x="4671961" y="3097166"/>
                </a:cubicBezTo>
                <a:cubicBezTo>
                  <a:pt x="4673888" y="3094594"/>
                  <a:pt x="4676460" y="3092024"/>
                  <a:pt x="4678390" y="3089451"/>
                </a:cubicBezTo>
                <a:close/>
                <a:moveTo>
                  <a:pt x="5151664" y="2187270"/>
                </a:moveTo>
                <a:cubicBezTo>
                  <a:pt x="5309853" y="2295300"/>
                  <a:pt x="5468040" y="2403973"/>
                  <a:pt x="5626227" y="2512004"/>
                </a:cubicBezTo>
                <a:cubicBezTo>
                  <a:pt x="5623653" y="2514576"/>
                  <a:pt x="5621726" y="2517148"/>
                  <a:pt x="5619152" y="2519721"/>
                </a:cubicBezTo>
                <a:cubicBezTo>
                  <a:pt x="5445533" y="2428409"/>
                  <a:pt x="5281559" y="2326810"/>
                  <a:pt x="5151664" y="2187270"/>
                </a:cubicBezTo>
                <a:close/>
                <a:moveTo>
                  <a:pt x="0" y="0"/>
                </a:moveTo>
                <a:lnTo>
                  <a:pt x="7534656" y="0"/>
                </a:lnTo>
                <a:lnTo>
                  <a:pt x="7534656" y="2520617"/>
                </a:lnTo>
                <a:lnTo>
                  <a:pt x="7532186" y="2520363"/>
                </a:lnTo>
                <a:cubicBezTo>
                  <a:pt x="7340561" y="2495285"/>
                  <a:pt x="6360574" y="2283083"/>
                  <a:pt x="6073136" y="2103675"/>
                </a:cubicBezTo>
                <a:cubicBezTo>
                  <a:pt x="5779268" y="1919767"/>
                  <a:pt x="5502120" y="1716567"/>
                  <a:pt x="5226257" y="1512725"/>
                </a:cubicBezTo>
                <a:cubicBezTo>
                  <a:pt x="5106652" y="1424628"/>
                  <a:pt x="4979331" y="1344249"/>
                  <a:pt x="4871300" y="1243293"/>
                </a:cubicBezTo>
                <a:cubicBezTo>
                  <a:pt x="4763272" y="1141694"/>
                  <a:pt x="4660386" y="1036235"/>
                  <a:pt x="4543354" y="942352"/>
                </a:cubicBezTo>
                <a:cubicBezTo>
                  <a:pt x="4509916" y="915344"/>
                  <a:pt x="4476478" y="886408"/>
                  <a:pt x="4427606" y="881906"/>
                </a:cubicBezTo>
                <a:cubicBezTo>
                  <a:pt x="4416676" y="880620"/>
                  <a:pt x="4405100" y="881263"/>
                  <a:pt x="4394168" y="882548"/>
                </a:cubicBezTo>
                <a:cubicBezTo>
                  <a:pt x="4381952" y="883835"/>
                  <a:pt x="4372305" y="890265"/>
                  <a:pt x="4367803" y="901197"/>
                </a:cubicBezTo>
                <a:cubicBezTo>
                  <a:pt x="4363304" y="913416"/>
                  <a:pt x="4371019" y="920488"/>
                  <a:pt x="4380021" y="926918"/>
                </a:cubicBezTo>
                <a:cubicBezTo>
                  <a:pt x="4386451" y="931420"/>
                  <a:pt x="4392881" y="938494"/>
                  <a:pt x="4401241" y="939779"/>
                </a:cubicBezTo>
                <a:cubicBezTo>
                  <a:pt x="4454614" y="947496"/>
                  <a:pt x="4474548" y="986721"/>
                  <a:pt x="4499626" y="1021444"/>
                </a:cubicBezTo>
                <a:cubicBezTo>
                  <a:pt x="4510559" y="1036235"/>
                  <a:pt x="4522132" y="1047810"/>
                  <a:pt x="4502199" y="1069029"/>
                </a:cubicBezTo>
                <a:cubicBezTo>
                  <a:pt x="4484838" y="1087677"/>
                  <a:pt x="4502841" y="1097324"/>
                  <a:pt x="4520845" y="1102469"/>
                </a:cubicBezTo>
                <a:cubicBezTo>
                  <a:pt x="4545924" y="1109541"/>
                  <a:pt x="4575503" y="1108256"/>
                  <a:pt x="4603797" y="1131405"/>
                </a:cubicBezTo>
                <a:cubicBezTo>
                  <a:pt x="4497696" y="1133334"/>
                  <a:pt x="4452684" y="1072246"/>
                  <a:pt x="4404457" y="1015657"/>
                </a:cubicBezTo>
                <a:cubicBezTo>
                  <a:pt x="4386451" y="995081"/>
                  <a:pt x="4374235" y="970645"/>
                  <a:pt x="4358802" y="947496"/>
                </a:cubicBezTo>
                <a:cubicBezTo>
                  <a:pt x="4339510" y="919203"/>
                  <a:pt x="4317003" y="917916"/>
                  <a:pt x="4288710" y="942994"/>
                </a:cubicBezTo>
                <a:cubicBezTo>
                  <a:pt x="4263632" y="965500"/>
                  <a:pt x="4251416" y="963572"/>
                  <a:pt x="4243055" y="932705"/>
                </a:cubicBezTo>
                <a:cubicBezTo>
                  <a:pt x="4230195" y="884478"/>
                  <a:pt x="4200613" y="850398"/>
                  <a:pt x="4150456" y="833036"/>
                </a:cubicBezTo>
                <a:cubicBezTo>
                  <a:pt x="4144991" y="831106"/>
                  <a:pt x="4138882" y="828052"/>
                  <a:pt x="4132854" y="827007"/>
                </a:cubicBezTo>
                <a:cubicBezTo>
                  <a:pt x="4126826" y="825962"/>
                  <a:pt x="4120878" y="826927"/>
                  <a:pt x="4115733" y="833036"/>
                </a:cubicBezTo>
                <a:cubicBezTo>
                  <a:pt x="4106731" y="843323"/>
                  <a:pt x="4114446" y="855542"/>
                  <a:pt x="4120878" y="864544"/>
                </a:cubicBezTo>
                <a:cubicBezTo>
                  <a:pt x="4132452" y="880620"/>
                  <a:pt x="4142741" y="896052"/>
                  <a:pt x="4147242" y="915344"/>
                </a:cubicBezTo>
                <a:cubicBezTo>
                  <a:pt x="4150456" y="928205"/>
                  <a:pt x="4153673" y="942352"/>
                  <a:pt x="4144669" y="951996"/>
                </a:cubicBezTo>
                <a:cubicBezTo>
                  <a:pt x="4107374" y="993151"/>
                  <a:pt x="4134382" y="1012442"/>
                  <a:pt x="4166533" y="1034306"/>
                </a:cubicBezTo>
                <a:cubicBezTo>
                  <a:pt x="4210902" y="1063886"/>
                  <a:pt x="4228266" y="1107611"/>
                  <a:pt x="4217977" y="1159698"/>
                </a:cubicBezTo>
                <a:cubicBezTo>
                  <a:pt x="4214117" y="1180919"/>
                  <a:pt x="4216690" y="1193778"/>
                  <a:pt x="4243055" y="1193136"/>
                </a:cubicBezTo>
                <a:cubicBezTo>
                  <a:pt x="4253342" y="1193136"/>
                  <a:pt x="4255915" y="1200210"/>
                  <a:pt x="4259774" y="1207925"/>
                </a:cubicBezTo>
                <a:cubicBezTo>
                  <a:pt x="4342082" y="1389905"/>
                  <a:pt x="4461044" y="1549378"/>
                  <a:pt x="4600583" y="1695991"/>
                </a:cubicBezTo>
                <a:cubicBezTo>
                  <a:pt x="4713758" y="1814953"/>
                  <a:pt x="4838507" y="1922339"/>
                  <a:pt x="4967756" y="2026512"/>
                </a:cubicBezTo>
                <a:cubicBezTo>
                  <a:pt x="4971614" y="2029727"/>
                  <a:pt x="4975473" y="2033584"/>
                  <a:pt x="4977403" y="2040014"/>
                </a:cubicBezTo>
                <a:cubicBezTo>
                  <a:pt x="4916314" y="2027155"/>
                  <a:pt x="4863586" y="2000789"/>
                  <a:pt x="4812784" y="1971210"/>
                </a:cubicBezTo>
                <a:cubicBezTo>
                  <a:pt x="4677748" y="1892760"/>
                  <a:pt x="4563930" y="1791160"/>
                  <a:pt x="4448827" y="1691489"/>
                </a:cubicBezTo>
                <a:cubicBezTo>
                  <a:pt x="4378737" y="1630400"/>
                  <a:pt x="4306715" y="1571241"/>
                  <a:pt x="4229552" y="1517227"/>
                </a:cubicBezTo>
                <a:cubicBezTo>
                  <a:pt x="4216690" y="1508223"/>
                  <a:pt x="4207687" y="1496649"/>
                  <a:pt x="4198686" y="1485074"/>
                </a:cubicBezTo>
                <a:cubicBezTo>
                  <a:pt x="4193541" y="1478645"/>
                  <a:pt x="4187111" y="1472857"/>
                  <a:pt x="4176822" y="1475430"/>
                </a:cubicBezTo>
                <a:cubicBezTo>
                  <a:pt x="4163961" y="1478645"/>
                  <a:pt x="4162675" y="1488289"/>
                  <a:pt x="4161388" y="1497936"/>
                </a:cubicBezTo>
                <a:cubicBezTo>
                  <a:pt x="4157531" y="1528801"/>
                  <a:pt x="4165890" y="1556452"/>
                  <a:pt x="4181966" y="1582816"/>
                </a:cubicBezTo>
                <a:cubicBezTo>
                  <a:pt x="4223765" y="1650334"/>
                  <a:pt x="4285495" y="1702421"/>
                  <a:pt x="4349155" y="1751935"/>
                </a:cubicBezTo>
                <a:cubicBezTo>
                  <a:pt x="4431464" y="1815596"/>
                  <a:pt x="4511200" y="1881828"/>
                  <a:pt x="4583864" y="1954492"/>
                </a:cubicBezTo>
                <a:cubicBezTo>
                  <a:pt x="4589008" y="1959636"/>
                  <a:pt x="4598653" y="1962851"/>
                  <a:pt x="4595438" y="1977640"/>
                </a:cubicBezTo>
                <a:cubicBezTo>
                  <a:pt x="4549783" y="1943560"/>
                  <a:pt x="4506699" y="1910122"/>
                  <a:pt x="4462973" y="1877969"/>
                </a:cubicBezTo>
                <a:cubicBezTo>
                  <a:pt x="4419889" y="1845818"/>
                  <a:pt x="4376162" y="1813666"/>
                  <a:pt x="4333080" y="1782158"/>
                </a:cubicBezTo>
                <a:cubicBezTo>
                  <a:pt x="4322790" y="1774441"/>
                  <a:pt x="4311858" y="1763509"/>
                  <a:pt x="4297070" y="1773155"/>
                </a:cubicBezTo>
                <a:cubicBezTo>
                  <a:pt x="4281639" y="1782800"/>
                  <a:pt x="4283566" y="1798877"/>
                  <a:pt x="4287426" y="1811736"/>
                </a:cubicBezTo>
                <a:cubicBezTo>
                  <a:pt x="4299642" y="1849676"/>
                  <a:pt x="4320864" y="1883114"/>
                  <a:pt x="4349155" y="1912694"/>
                </a:cubicBezTo>
                <a:cubicBezTo>
                  <a:pt x="4445611" y="2010436"/>
                  <a:pt x="4556856" y="2094673"/>
                  <a:pt x="4660386" y="2185984"/>
                </a:cubicBezTo>
                <a:cubicBezTo>
                  <a:pt x="4716330" y="2235499"/>
                  <a:pt x="4767772" y="2288228"/>
                  <a:pt x="4816643" y="2342884"/>
                </a:cubicBezTo>
                <a:cubicBezTo>
                  <a:pt x="4827576" y="2355104"/>
                  <a:pt x="4826931" y="2366678"/>
                  <a:pt x="4823716" y="2380824"/>
                </a:cubicBezTo>
                <a:cubicBezTo>
                  <a:pt x="4810857" y="2438056"/>
                  <a:pt x="4830791" y="2457346"/>
                  <a:pt x="4895093" y="2446415"/>
                </a:cubicBezTo>
                <a:cubicBezTo>
                  <a:pt x="4915027" y="2443198"/>
                  <a:pt x="4928532" y="2446415"/>
                  <a:pt x="4940748" y="2459917"/>
                </a:cubicBezTo>
                <a:cubicBezTo>
                  <a:pt x="5088648" y="2627107"/>
                  <a:pt x="5263553" y="2767932"/>
                  <a:pt x="5454535" y="2893324"/>
                </a:cubicBezTo>
                <a:cubicBezTo>
                  <a:pt x="5532343" y="2944123"/>
                  <a:pt x="5612723" y="2992353"/>
                  <a:pt x="5694388" y="3037365"/>
                </a:cubicBezTo>
                <a:cubicBezTo>
                  <a:pt x="5694388" y="3040580"/>
                  <a:pt x="5694388" y="3044439"/>
                  <a:pt x="5694388" y="3047654"/>
                </a:cubicBezTo>
                <a:cubicBezTo>
                  <a:pt x="5693745" y="3052154"/>
                  <a:pt x="5693102" y="3054726"/>
                  <a:pt x="5692459" y="3058585"/>
                </a:cubicBezTo>
                <a:cubicBezTo>
                  <a:pt x="5577355" y="2989137"/>
                  <a:pt x="5463536" y="2917760"/>
                  <a:pt x="5352292" y="2842525"/>
                </a:cubicBezTo>
                <a:cubicBezTo>
                  <a:pt x="5050709" y="2638683"/>
                  <a:pt x="4762627" y="2420050"/>
                  <a:pt x="4470046" y="2206561"/>
                </a:cubicBezTo>
                <a:cubicBezTo>
                  <a:pt x="4371661" y="2134541"/>
                  <a:pt x="4293855" y="2042587"/>
                  <a:pt x="4205115" y="1961564"/>
                </a:cubicBezTo>
                <a:cubicBezTo>
                  <a:pt x="4145956" y="1907550"/>
                  <a:pt x="4089368" y="1850963"/>
                  <a:pt x="4020564" y="1806593"/>
                </a:cubicBezTo>
                <a:cubicBezTo>
                  <a:pt x="3992271" y="1788587"/>
                  <a:pt x="3962691" y="1772511"/>
                  <a:pt x="3924751" y="1777013"/>
                </a:cubicBezTo>
                <a:cubicBezTo>
                  <a:pt x="3909962" y="1778943"/>
                  <a:pt x="3893242" y="1782800"/>
                  <a:pt x="3888098" y="1799519"/>
                </a:cubicBezTo>
                <a:cubicBezTo>
                  <a:pt x="3883596" y="1816238"/>
                  <a:pt x="3897100" y="1823955"/>
                  <a:pt x="3909319" y="1831028"/>
                </a:cubicBezTo>
                <a:cubicBezTo>
                  <a:pt x="3912534" y="1832957"/>
                  <a:pt x="3915749" y="1835530"/>
                  <a:pt x="3918964" y="1835530"/>
                </a:cubicBezTo>
                <a:cubicBezTo>
                  <a:pt x="3980052" y="1839387"/>
                  <a:pt x="3994199" y="1888258"/>
                  <a:pt x="4023137" y="1923626"/>
                </a:cubicBezTo>
                <a:cubicBezTo>
                  <a:pt x="4032139" y="1934558"/>
                  <a:pt x="4032781" y="1945489"/>
                  <a:pt x="4023137" y="1958349"/>
                </a:cubicBezTo>
                <a:cubicBezTo>
                  <a:pt x="4005773" y="1981498"/>
                  <a:pt x="4017992" y="1991787"/>
                  <a:pt x="4041141" y="1998217"/>
                </a:cubicBezTo>
                <a:cubicBezTo>
                  <a:pt x="4064289" y="2004648"/>
                  <a:pt x="4089368" y="2006576"/>
                  <a:pt x="4114446" y="2021367"/>
                </a:cubicBezTo>
                <a:cubicBezTo>
                  <a:pt x="4074579" y="2033584"/>
                  <a:pt x="4046928" y="2020725"/>
                  <a:pt x="4021207" y="2004648"/>
                </a:cubicBezTo>
                <a:cubicBezTo>
                  <a:pt x="3963333" y="1969281"/>
                  <a:pt x="3926038" y="1917194"/>
                  <a:pt x="3890670" y="1863823"/>
                </a:cubicBezTo>
                <a:cubicBezTo>
                  <a:pt x="3883596" y="1853534"/>
                  <a:pt x="3877809" y="1841959"/>
                  <a:pt x="3868164" y="1833600"/>
                </a:cubicBezTo>
                <a:cubicBezTo>
                  <a:pt x="3850158" y="1816881"/>
                  <a:pt x="3830867" y="1814953"/>
                  <a:pt x="3809005" y="1835530"/>
                </a:cubicBezTo>
                <a:cubicBezTo>
                  <a:pt x="3780067" y="1862537"/>
                  <a:pt x="3769780" y="1860608"/>
                  <a:pt x="3760134" y="1825885"/>
                </a:cubicBezTo>
                <a:cubicBezTo>
                  <a:pt x="3747272" y="1778943"/>
                  <a:pt x="3718336" y="1746147"/>
                  <a:pt x="3668822" y="1728786"/>
                </a:cubicBezTo>
                <a:cubicBezTo>
                  <a:pt x="3658535" y="1724927"/>
                  <a:pt x="3647603" y="1719782"/>
                  <a:pt x="3636671" y="1728142"/>
                </a:cubicBezTo>
                <a:cubicBezTo>
                  <a:pt x="3625097" y="1737788"/>
                  <a:pt x="3632812" y="1747433"/>
                  <a:pt x="3637314" y="1756437"/>
                </a:cubicBezTo>
                <a:cubicBezTo>
                  <a:pt x="3643744" y="1770583"/>
                  <a:pt x="3651461" y="1784730"/>
                  <a:pt x="3657248" y="1799519"/>
                </a:cubicBezTo>
                <a:cubicBezTo>
                  <a:pt x="3667537" y="1823312"/>
                  <a:pt x="3669467" y="1848391"/>
                  <a:pt x="3650175" y="1871539"/>
                </a:cubicBezTo>
                <a:cubicBezTo>
                  <a:pt x="3636027" y="1888258"/>
                  <a:pt x="3637314" y="1899190"/>
                  <a:pt x="3655963" y="1910765"/>
                </a:cubicBezTo>
                <a:cubicBezTo>
                  <a:pt x="3715764" y="1946775"/>
                  <a:pt x="3753704" y="1993716"/>
                  <a:pt x="3733126" y="2067022"/>
                </a:cubicBezTo>
                <a:cubicBezTo>
                  <a:pt x="3729911" y="2077311"/>
                  <a:pt x="3733770" y="2087600"/>
                  <a:pt x="3745987" y="2086956"/>
                </a:cubicBezTo>
                <a:cubicBezTo>
                  <a:pt x="3772995" y="2085028"/>
                  <a:pt x="3777495" y="2101747"/>
                  <a:pt x="3785212" y="2119109"/>
                </a:cubicBezTo>
                <a:cubicBezTo>
                  <a:pt x="3860447" y="2285655"/>
                  <a:pt x="3969120" y="2430981"/>
                  <a:pt x="4094512" y="2567305"/>
                </a:cubicBezTo>
                <a:cubicBezTo>
                  <a:pt x="4218619" y="2702344"/>
                  <a:pt x="4358159" y="2823234"/>
                  <a:pt x="4506699" y="2938980"/>
                </a:cubicBezTo>
                <a:cubicBezTo>
                  <a:pt x="4464901" y="2935122"/>
                  <a:pt x="4410886" y="2911330"/>
                  <a:pt x="4358802" y="2883679"/>
                </a:cubicBezTo>
                <a:cubicBezTo>
                  <a:pt x="4221193" y="2809730"/>
                  <a:pt x="4108016" y="2709416"/>
                  <a:pt x="3992913" y="2611032"/>
                </a:cubicBezTo>
                <a:cubicBezTo>
                  <a:pt x="3912534" y="2542227"/>
                  <a:pt x="3834084" y="2471493"/>
                  <a:pt x="3744057" y="2412332"/>
                </a:cubicBezTo>
                <a:cubicBezTo>
                  <a:pt x="3733770" y="2405903"/>
                  <a:pt x="3726696" y="2397543"/>
                  <a:pt x="3720909" y="2387254"/>
                </a:cubicBezTo>
                <a:cubicBezTo>
                  <a:pt x="3715764" y="2378252"/>
                  <a:pt x="3708047" y="2369893"/>
                  <a:pt x="3694545" y="2373750"/>
                </a:cubicBezTo>
                <a:cubicBezTo>
                  <a:pt x="3681041" y="2378252"/>
                  <a:pt x="3679754" y="2389827"/>
                  <a:pt x="3679754" y="2400116"/>
                </a:cubicBezTo>
                <a:cubicBezTo>
                  <a:pt x="3681684" y="2438698"/>
                  <a:pt x="3692615" y="2473421"/>
                  <a:pt x="3716407" y="2504287"/>
                </a:cubicBezTo>
                <a:cubicBezTo>
                  <a:pt x="3762706" y="2566020"/>
                  <a:pt x="3824437" y="2614247"/>
                  <a:pt x="3886168" y="2662474"/>
                </a:cubicBezTo>
                <a:cubicBezTo>
                  <a:pt x="3971693" y="2728707"/>
                  <a:pt x="4050787" y="2800727"/>
                  <a:pt x="4122163" y="2881107"/>
                </a:cubicBezTo>
                <a:cubicBezTo>
                  <a:pt x="4070721" y="2841882"/>
                  <a:pt x="4019277" y="2802013"/>
                  <a:pt x="3967191" y="2762788"/>
                </a:cubicBezTo>
                <a:cubicBezTo>
                  <a:pt x="3927966" y="2733209"/>
                  <a:pt x="3887455" y="2704914"/>
                  <a:pt x="3847588" y="2675978"/>
                </a:cubicBezTo>
                <a:cubicBezTo>
                  <a:pt x="3837941" y="2668905"/>
                  <a:pt x="3827652" y="2661189"/>
                  <a:pt x="3814150" y="2670833"/>
                </a:cubicBezTo>
                <a:cubicBezTo>
                  <a:pt x="3801931" y="2679193"/>
                  <a:pt x="3803861" y="2691412"/>
                  <a:pt x="3806433" y="2702986"/>
                </a:cubicBezTo>
                <a:cubicBezTo>
                  <a:pt x="3816078" y="2748641"/>
                  <a:pt x="3843086" y="2785294"/>
                  <a:pt x="3876524" y="2818089"/>
                </a:cubicBezTo>
                <a:cubicBezTo>
                  <a:pt x="3917034" y="2857314"/>
                  <a:pt x="3959476" y="2894611"/>
                  <a:pt x="4003201" y="2931907"/>
                </a:cubicBezTo>
                <a:cubicBezTo>
                  <a:pt x="3956261" y="2921618"/>
                  <a:pt x="3909319" y="2911330"/>
                  <a:pt x="3862377" y="2902971"/>
                </a:cubicBezTo>
                <a:cubicBezTo>
                  <a:pt x="3883596" y="2977562"/>
                  <a:pt x="3933110" y="2992353"/>
                  <a:pt x="3977480" y="3003927"/>
                </a:cubicBezTo>
                <a:cubicBezTo>
                  <a:pt x="4037283" y="3018716"/>
                  <a:pt x="4094512" y="3037365"/>
                  <a:pt x="4151101" y="3058585"/>
                </a:cubicBezTo>
                <a:cubicBezTo>
                  <a:pt x="4174892" y="3079805"/>
                  <a:pt x="4198686" y="3100383"/>
                  <a:pt x="4221834" y="3122245"/>
                </a:cubicBezTo>
                <a:cubicBezTo>
                  <a:pt x="4245627" y="3144753"/>
                  <a:pt x="4268133" y="3167259"/>
                  <a:pt x="4290640" y="3191050"/>
                </a:cubicBezTo>
                <a:cubicBezTo>
                  <a:pt x="4306715" y="3208411"/>
                  <a:pt x="4326007" y="3223203"/>
                  <a:pt x="4307359" y="3252781"/>
                </a:cubicBezTo>
                <a:cubicBezTo>
                  <a:pt x="4298999" y="3266285"/>
                  <a:pt x="4353655" y="3339593"/>
                  <a:pt x="4371019" y="3344093"/>
                </a:cubicBezTo>
                <a:cubicBezTo>
                  <a:pt x="4373591" y="3344735"/>
                  <a:pt x="4376162" y="3345380"/>
                  <a:pt x="4378091" y="3345380"/>
                </a:cubicBezTo>
                <a:cubicBezTo>
                  <a:pt x="4415390" y="3342808"/>
                  <a:pt x="4423749" y="3364671"/>
                  <a:pt x="4424390" y="3392322"/>
                </a:cubicBezTo>
                <a:cubicBezTo>
                  <a:pt x="4425034" y="3419328"/>
                  <a:pt x="4418604" y="3452766"/>
                  <a:pt x="4469403" y="3439262"/>
                </a:cubicBezTo>
                <a:cubicBezTo>
                  <a:pt x="4475190" y="3437977"/>
                  <a:pt x="4476478" y="3441834"/>
                  <a:pt x="4479048" y="3446336"/>
                </a:cubicBezTo>
                <a:cubicBezTo>
                  <a:pt x="4534350" y="3561439"/>
                  <a:pt x="4627590" y="3650178"/>
                  <a:pt x="4719544" y="3738917"/>
                </a:cubicBezTo>
                <a:cubicBezTo>
                  <a:pt x="4724691" y="3743419"/>
                  <a:pt x="4729833" y="3747920"/>
                  <a:pt x="4734977" y="3752421"/>
                </a:cubicBezTo>
                <a:cubicBezTo>
                  <a:pt x="4638523" y="3729915"/>
                  <a:pt x="4320218" y="3700977"/>
                  <a:pt x="4226978" y="3710624"/>
                </a:cubicBezTo>
                <a:cubicBezTo>
                  <a:pt x="4144027" y="3718984"/>
                  <a:pt x="3675254" y="3578802"/>
                  <a:pt x="3578155" y="3495850"/>
                </a:cubicBezTo>
                <a:cubicBezTo>
                  <a:pt x="3564651" y="3560796"/>
                  <a:pt x="3593587" y="3586517"/>
                  <a:pt x="3616738" y="3616098"/>
                </a:cubicBezTo>
                <a:cubicBezTo>
                  <a:pt x="3649531" y="3657895"/>
                  <a:pt x="3654676" y="3687475"/>
                  <a:pt x="3592944" y="3720913"/>
                </a:cubicBezTo>
                <a:cubicBezTo>
                  <a:pt x="3416109" y="3816082"/>
                  <a:pt x="3418038" y="3819297"/>
                  <a:pt x="3583942" y="3948546"/>
                </a:cubicBezTo>
                <a:cubicBezTo>
                  <a:pt x="3591659" y="3954335"/>
                  <a:pt x="3587800" y="3972982"/>
                  <a:pt x="3589730" y="3985844"/>
                </a:cubicBezTo>
                <a:cubicBezTo>
                  <a:pt x="3546645" y="4005135"/>
                  <a:pt x="3495846" y="3954978"/>
                  <a:pt x="3444404" y="4008992"/>
                </a:cubicBezTo>
                <a:cubicBezTo>
                  <a:pt x="3666250" y="4246272"/>
                  <a:pt x="4003845" y="4471979"/>
                  <a:pt x="4309931" y="4650101"/>
                </a:cubicBezTo>
                <a:cubicBezTo>
                  <a:pt x="4062362" y="4708617"/>
                  <a:pt x="3913819" y="4502845"/>
                  <a:pt x="3731840" y="4529209"/>
                </a:cubicBezTo>
                <a:cubicBezTo>
                  <a:pt x="3641172" y="4593512"/>
                  <a:pt x="3911247" y="4697685"/>
                  <a:pt x="3653390" y="4727908"/>
                </a:cubicBezTo>
                <a:cubicBezTo>
                  <a:pt x="3765278" y="4784495"/>
                  <a:pt x="3848230" y="4839796"/>
                  <a:pt x="3925393" y="4904742"/>
                </a:cubicBezTo>
                <a:cubicBezTo>
                  <a:pt x="4062362" y="5021132"/>
                  <a:pt x="4089368" y="5098297"/>
                  <a:pt x="4026352" y="5254555"/>
                </a:cubicBezTo>
                <a:cubicBezTo>
                  <a:pt x="3984554" y="5357440"/>
                  <a:pt x="3924108" y="5451967"/>
                  <a:pt x="3977480" y="5574787"/>
                </a:cubicBezTo>
                <a:cubicBezTo>
                  <a:pt x="4014133" y="5659024"/>
                  <a:pt x="3999986" y="5714325"/>
                  <a:pt x="3861090" y="5676385"/>
                </a:cubicBezTo>
                <a:cubicBezTo>
                  <a:pt x="3711264" y="5635875"/>
                  <a:pt x="3654676" y="5711753"/>
                  <a:pt x="3692615" y="5859008"/>
                </a:cubicBezTo>
                <a:cubicBezTo>
                  <a:pt x="3717051" y="5953535"/>
                  <a:pt x="3691328" y="5983115"/>
                  <a:pt x="3588443" y="5972183"/>
                </a:cubicBezTo>
                <a:cubicBezTo>
                  <a:pt x="3474625" y="5959965"/>
                  <a:pt x="3366596" y="5898233"/>
                  <a:pt x="3225771" y="5927814"/>
                </a:cubicBezTo>
                <a:cubicBezTo>
                  <a:pt x="3338301" y="6100148"/>
                  <a:pt x="3578798" y="6051276"/>
                  <a:pt x="3709977" y="6215251"/>
                </a:cubicBezTo>
                <a:cubicBezTo>
                  <a:pt x="3553719" y="6215893"/>
                  <a:pt x="3434115" y="6215251"/>
                  <a:pt x="3318367" y="6179240"/>
                </a:cubicBezTo>
                <a:cubicBezTo>
                  <a:pt x="3270140" y="6164451"/>
                  <a:pt x="3217411" y="6149662"/>
                  <a:pt x="3190403" y="6199174"/>
                </a:cubicBezTo>
                <a:cubicBezTo>
                  <a:pt x="3158252" y="6258978"/>
                  <a:pt x="3223841" y="6281484"/>
                  <a:pt x="3263066" y="6292415"/>
                </a:cubicBezTo>
                <a:cubicBezTo>
                  <a:pt x="3373669" y="6322638"/>
                  <a:pt x="3458550" y="6394014"/>
                  <a:pt x="3550504" y="6449958"/>
                </a:cubicBezTo>
                <a:cubicBezTo>
                  <a:pt x="3726616" y="6557427"/>
                  <a:pt x="3917990" y="6649139"/>
                  <a:pt x="4077239" y="6805655"/>
                </a:cubicBezTo>
                <a:lnTo>
                  <a:pt x="4125813" y="6858000"/>
                </a:lnTo>
                <a:lnTo>
                  <a:pt x="4084568" y="6858000"/>
                </a:lnTo>
                <a:lnTo>
                  <a:pt x="3991456" y="6828025"/>
                </a:lnTo>
                <a:cubicBezTo>
                  <a:pt x="3846743" y="6771357"/>
                  <a:pt x="3719301" y="6699136"/>
                  <a:pt x="3569795" y="6680810"/>
                </a:cubicBezTo>
                <a:cubicBezTo>
                  <a:pt x="3613040" y="6726948"/>
                  <a:pt x="3659338" y="6769067"/>
                  <a:pt x="3707747" y="6808392"/>
                </a:cubicBezTo>
                <a:lnTo>
                  <a:pt x="377516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B3116D9-F880-0069-7625-D68287895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3923" y="2145680"/>
            <a:ext cx="6400800" cy="9066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2</a:t>
            </a:r>
          </a:p>
        </p:txBody>
      </p:sp>
      <p:pic>
        <p:nvPicPr>
          <p:cNvPr id="6" name="Рисунок 6" descr="Изображение выглядит как диаграмма&#10;&#10;Автоматически созданное описание">
            <a:extLst>
              <a:ext uri="{FF2B5EF4-FFF2-40B4-BE49-F238E27FC236}">
                <a16:creationId xmlns="" xmlns:a16="http://schemas.microsoft.com/office/drawing/2014/main" id="{2717BBA4-B163-A991-61DE-9952824B98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331" b="29135"/>
          <a:stretch/>
        </p:blipFill>
        <p:spPr>
          <a:xfrm>
            <a:off x="7653520" y="10"/>
            <a:ext cx="4538480" cy="2624956"/>
          </a:xfrm>
          <a:custGeom>
            <a:avLst/>
            <a:gdLst/>
            <a:ahLst/>
            <a:cxnLst/>
            <a:rect l="l" t="t" r="r" b="b"/>
            <a:pathLst>
              <a:path w="4538480" h="2624966">
                <a:moveTo>
                  <a:pt x="0" y="0"/>
                </a:moveTo>
                <a:lnTo>
                  <a:pt x="4538480" y="0"/>
                </a:lnTo>
                <a:lnTo>
                  <a:pt x="4538480" y="2278570"/>
                </a:lnTo>
                <a:lnTo>
                  <a:pt x="4520384" y="2284270"/>
                </a:lnTo>
                <a:cubicBezTo>
                  <a:pt x="3945063" y="2457853"/>
                  <a:pt x="2850619" y="2701056"/>
                  <a:pt x="1497830" y="2602030"/>
                </a:cubicBezTo>
                <a:cubicBezTo>
                  <a:pt x="1428382" y="2596885"/>
                  <a:pt x="1362793" y="2593669"/>
                  <a:pt x="1295917" y="2591098"/>
                </a:cubicBezTo>
                <a:cubicBezTo>
                  <a:pt x="852222" y="2571324"/>
                  <a:pt x="414677" y="2559146"/>
                  <a:pt x="120277" y="2541000"/>
                </a:cubicBezTo>
                <a:lnTo>
                  <a:pt x="0" y="2532395"/>
                </a:lnTo>
                <a:close/>
              </a:path>
            </a:pathLst>
          </a:custGeom>
        </p:spPr>
      </p:pic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F649797-C893-70F2-4F8C-503611F69F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13922" y="3624694"/>
            <a:ext cx="6400800" cy="2562560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2286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цього  дослідження ми взяли рідину яка вже містила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5мг нікотину.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Після потрапяння випарів цієї рідин у пляшку комахи спочатку завмерли і знову почали крутити гловами і рухати вусиками і стали шукати отвори звідки потрапляє чисте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5 хвилин таргани заспокоїлись. Спостереження протягом наступного тижня показали, що комахи  перенесли дослідженя добре</a:t>
            </a:r>
          </a:p>
        </p:txBody>
      </p:sp>
      <p:pic>
        <p:nvPicPr>
          <p:cNvPr id="3" name="Рисунок 6" descr="Изображение выглядит как пол, в помещении, сидящий, близко&#10;&#10;Автоматически созданное описание">
            <a:extLst>
              <a:ext uri="{FF2B5EF4-FFF2-40B4-BE49-F238E27FC236}">
                <a16:creationId xmlns="" xmlns:a16="http://schemas.microsoft.com/office/drawing/2014/main" id="{2926277C-0032-E25E-9DD5-F288B4549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5402" y="-3788"/>
            <a:ext cx="4550506" cy="249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3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="" xmlns:a16="http://schemas.microsoft.com/office/drawing/2014/main" id="{63F5877B-98C7-49DD-83AB-0F6F57CB65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Рисунок 5" descr="Изображение выглядит как стол, в помещении, напиток, синий&#10;&#10;Автоматически созданное описание">
            <a:extLst>
              <a:ext uri="{FF2B5EF4-FFF2-40B4-BE49-F238E27FC236}">
                <a16:creationId xmlns="" xmlns:a16="http://schemas.microsoft.com/office/drawing/2014/main" id="{5C751EA4-66EA-6B03-8AEA-E3886F4C73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09" r="23392"/>
          <a:stretch/>
        </p:blipFill>
        <p:spPr>
          <a:xfrm>
            <a:off x="7632836" y="0"/>
            <a:ext cx="4561820" cy="6480000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5" name="Рисунок 5" descr="Изображение выглядит как человек, стена, в помещении, устройство&#10;&#10;Автоматически созданное описание">
            <a:extLst>
              <a:ext uri="{FF2B5EF4-FFF2-40B4-BE49-F238E27FC236}">
                <a16:creationId xmlns="" xmlns:a16="http://schemas.microsoft.com/office/drawing/2014/main" id="{1563794F-5A2D-613A-CA7B-A2F55853220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2212" r="258"/>
          <a:stretch/>
        </p:blipFill>
        <p:spPr>
          <a:xfrm>
            <a:off x="3544008" y="0"/>
            <a:ext cx="4692556" cy="6480000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37" name="Freeform: Shape 36">
            <a:extLst>
              <a:ext uri="{FF2B5EF4-FFF2-40B4-BE49-F238E27FC236}">
                <a16:creationId xmlns="" xmlns:a16="http://schemas.microsoft.com/office/drawing/2014/main" id="{4EA91930-66BC-4C41-B4F5-C31EB216F6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9" name="Freeform: Shape 38">
            <a:extLst>
              <a:ext uri="{FF2B5EF4-FFF2-40B4-BE49-F238E27FC236}">
                <a16:creationId xmlns="" xmlns:a16="http://schemas.microsoft.com/office/drawing/2014/main" id="{6313CF8F-B436-401E-9575-DE0F8E8B5B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72066B-7A03-8791-ADE3-5B00D9FB6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51" y="141670"/>
            <a:ext cx="2917709" cy="87519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3</a:t>
            </a:r>
            <a:endParaRPr lang="en-US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2A38CFE9-C30A-4551-ACCB-D5808FBC39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67EF550F-47CE-4FB2-9DAC-12AD835C833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6583608-2C3C-C9C7-CD2C-CCECA869A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8015" y="785611"/>
            <a:ext cx="4250802" cy="5808372"/>
          </a:xfrm>
        </p:spPr>
        <p:txBody>
          <a:bodyPr vert="horz" lIns="91440" tIns="45720" rIns="91440" bIns="45720" rtlCol="0">
            <a:no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дослідження ми збільшили вміст нікотину до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15мг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Після потрапляння випарів в пляшку комахи стали надзвичайно активними, але через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хвилини стали по черзі перевертатися до верху лапками і перестали рухатися . Проте через одну хвилину відновили свою життєдіяльність - почали рухатись і чистити вусики.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наступного тижня ми спостерігали за тарганами і побачили , що колір зовнішнього покриву комах став темнішим, а одна із самок скинула оотеку із якої не з’явилося  потомство.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Отже, дія рідини негативно вплинула на процеси життєдіяльності цих комах.</a:t>
            </a:r>
          </a:p>
        </p:txBody>
      </p:sp>
    </p:spTree>
    <p:extLst>
      <p:ext uri="{BB962C8B-B14F-4D97-AF65-F5344CB8AC3E}">
        <p14:creationId xmlns:p14="http://schemas.microsoft.com/office/powerpoint/2010/main" val="95664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D2B783EE-0239-4717-BBEA-8C9EAC61C8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ED281C9-6C4D-0458-D371-B1A56E26A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1"/>
            <a:ext cx="5120561" cy="101892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4</a:t>
            </a:r>
            <a:endParaRPr lang="en-US" sz="4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452172B-698D-AEA2-9F87-80706879B9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914" y="1468192"/>
            <a:ext cx="5743976" cy="4708771"/>
          </a:xfrm>
        </p:spPr>
        <p:txBody>
          <a:bodyPr vert="horz" lIns="91440" tIns="45720" rIns="91440" bIns="45720" rtlCol="0">
            <a:noAutofit/>
          </a:bodyPr>
          <a:lstStyle/>
          <a:p>
            <a:pPr indent="-2286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цього дослідження ми знову збільшили вміст нікотину до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мг.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Після потрапляння випарів до пляшки таргани стали активно рухатися, а потім завмерли і перевернулися на спину. Протягом 5 хвилин вони залишалися у такому стані, а потім стали поступово відновлювати свою життєдіяльність. У трубці через яку ми постачали пару до пляшки з’явилася рідина і жовтий наліт. На наступний день ми помітили, що в однієї комахи відмовили задні кінцівки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крім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 усі комахи стали мало активними, фактично перестали їсти і почали гинути. Отже, концентрація нікотину 25мг є фактично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смертельною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цих комах.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A7B99495-F43F-4D80-A44F-2CB4764EB9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5" descr="Изображение выглядит как в помещении&#10;&#10;Автоматически созданное описание">
            <a:extLst>
              <a:ext uri="{FF2B5EF4-FFF2-40B4-BE49-F238E27FC236}">
                <a16:creationId xmlns="" xmlns:a16="http://schemas.microsoft.com/office/drawing/2014/main" id="{ECC10FB6-E343-A515-E6E7-B824801F9A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806" r="-3" b="-3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4" name="Arc 13">
            <a:extLst>
              <a:ext uri="{FF2B5EF4-FFF2-40B4-BE49-F238E27FC236}">
                <a16:creationId xmlns="" xmlns:a16="http://schemas.microsoft.com/office/drawing/2014/main" id="{70BEB1E7-2F88-40BC-B73D-42E5B6F80BF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Рисунок 5" descr="Изображение выглядит как в помещении, пол&#10;&#10;Автоматически созданное описание">
            <a:extLst>
              <a:ext uri="{FF2B5EF4-FFF2-40B4-BE49-F238E27FC236}">
                <a16:creationId xmlns="" xmlns:a16="http://schemas.microsoft.com/office/drawing/2014/main" id="{3F81995E-2F27-BB53-B66E-332F72DFD53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r="12245" b="-4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6673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="" xmlns:a16="http://schemas.microsoft.com/office/drawing/2014/main" id="{2BDEA77C-9D5E-7117-B05B-072164A6F3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69" r="-2" b="-2"/>
          <a:stretch/>
        </p:blipFill>
        <p:spPr>
          <a:xfrm>
            <a:off x="7968222" y="10"/>
            <a:ext cx="4223778" cy="6857990"/>
          </a:xfrm>
          <a:custGeom>
            <a:avLst/>
            <a:gdLst/>
            <a:ahLst/>
            <a:cxnLst/>
            <a:rect l="l" t="t" r="r" b="b"/>
            <a:pathLst>
              <a:path w="4223778" h="6865951">
                <a:moveTo>
                  <a:pt x="478794" y="0"/>
                </a:moveTo>
                <a:lnTo>
                  <a:pt x="4223778" y="0"/>
                </a:lnTo>
                <a:lnTo>
                  <a:pt x="4223778" y="6865951"/>
                </a:lnTo>
                <a:lnTo>
                  <a:pt x="52221" y="6865951"/>
                </a:lnTo>
                <a:lnTo>
                  <a:pt x="49989" y="6844695"/>
                </a:lnTo>
                <a:cubicBezTo>
                  <a:pt x="46440" y="6810509"/>
                  <a:pt x="42891" y="6776323"/>
                  <a:pt x="41304" y="6765443"/>
                </a:cubicBezTo>
                <a:cubicBezTo>
                  <a:pt x="35681" y="6732842"/>
                  <a:pt x="13533" y="6716945"/>
                  <a:pt x="11182" y="6694817"/>
                </a:cubicBezTo>
                <a:cubicBezTo>
                  <a:pt x="16764" y="6697663"/>
                  <a:pt x="14835" y="6635151"/>
                  <a:pt x="10913" y="6627127"/>
                </a:cubicBezTo>
                <a:cubicBezTo>
                  <a:pt x="19564" y="6579282"/>
                  <a:pt x="-12861" y="6585665"/>
                  <a:pt x="5999" y="6527525"/>
                </a:cubicBezTo>
                <a:cubicBezTo>
                  <a:pt x="12287" y="6468687"/>
                  <a:pt x="19003" y="6409739"/>
                  <a:pt x="7685" y="6346547"/>
                </a:cubicBezTo>
                <a:cubicBezTo>
                  <a:pt x="31149" y="6240430"/>
                  <a:pt x="5895" y="6134229"/>
                  <a:pt x="12535" y="6084924"/>
                </a:cubicBezTo>
                <a:cubicBezTo>
                  <a:pt x="14696" y="6024961"/>
                  <a:pt x="53867" y="6020785"/>
                  <a:pt x="45320" y="5989742"/>
                </a:cubicBezTo>
                <a:cubicBezTo>
                  <a:pt x="41264" y="5940899"/>
                  <a:pt x="43258" y="5932095"/>
                  <a:pt x="40418" y="5889597"/>
                </a:cubicBezTo>
                <a:cubicBezTo>
                  <a:pt x="20860" y="5848611"/>
                  <a:pt x="51187" y="5792775"/>
                  <a:pt x="49796" y="5755774"/>
                </a:cubicBezTo>
                <a:cubicBezTo>
                  <a:pt x="43522" y="5734342"/>
                  <a:pt x="37368" y="5692606"/>
                  <a:pt x="49956" y="5684909"/>
                </a:cubicBezTo>
                <a:cubicBezTo>
                  <a:pt x="52825" y="5660429"/>
                  <a:pt x="62553" y="5623499"/>
                  <a:pt x="67011" y="5608897"/>
                </a:cubicBezTo>
                <a:lnTo>
                  <a:pt x="76701" y="5597290"/>
                </a:lnTo>
                <a:cubicBezTo>
                  <a:pt x="87717" y="5587442"/>
                  <a:pt x="82431" y="5550877"/>
                  <a:pt x="89120" y="5529641"/>
                </a:cubicBezTo>
                <a:cubicBezTo>
                  <a:pt x="69291" y="5496375"/>
                  <a:pt x="118554" y="5526326"/>
                  <a:pt x="94330" y="5470852"/>
                </a:cubicBezTo>
                <a:cubicBezTo>
                  <a:pt x="95483" y="5449506"/>
                  <a:pt x="114690" y="5429653"/>
                  <a:pt x="116139" y="5390946"/>
                </a:cubicBezTo>
                <a:cubicBezTo>
                  <a:pt x="127589" y="5337323"/>
                  <a:pt x="132794" y="5338384"/>
                  <a:pt x="135560" y="5284344"/>
                </a:cubicBezTo>
                <a:cubicBezTo>
                  <a:pt x="143629" y="5226223"/>
                  <a:pt x="148113" y="5192743"/>
                  <a:pt x="158141" y="5143920"/>
                </a:cubicBezTo>
                <a:cubicBezTo>
                  <a:pt x="170128" y="5118849"/>
                  <a:pt x="159838" y="5102006"/>
                  <a:pt x="174950" y="5088188"/>
                </a:cubicBezTo>
                <a:cubicBezTo>
                  <a:pt x="197620" y="5107654"/>
                  <a:pt x="181875" y="4983257"/>
                  <a:pt x="203603" y="5010764"/>
                </a:cubicBezTo>
                <a:lnTo>
                  <a:pt x="258582" y="4919969"/>
                </a:lnTo>
                <a:cubicBezTo>
                  <a:pt x="238838" y="4883087"/>
                  <a:pt x="271098" y="4853332"/>
                  <a:pt x="287910" y="4849612"/>
                </a:cubicBezTo>
                <a:cubicBezTo>
                  <a:pt x="294156" y="4811643"/>
                  <a:pt x="286101" y="4834074"/>
                  <a:pt x="305439" y="4799017"/>
                </a:cubicBezTo>
                <a:cubicBezTo>
                  <a:pt x="322572" y="4758926"/>
                  <a:pt x="352642" y="4705848"/>
                  <a:pt x="373456" y="4667754"/>
                </a:cubicBezTo>
                <a:cubicBezTo>
                  <a:pt x="384080" y="4649919"/>
                  <a:pt x="401158" y="4670663"/>
                  <a:pt x="407944" y="4574050"/>
                </a:cubicBezTo>
                <a:cubicBezTo>
                  <a:pt x="408098" y="4548109"/>
                  <a:pt x="427782" y="4503327"/>
                  <a:pt x="425133" y="4462469"/>
                </a:cubicBezTo>
                <a:lnTo>
                  <a:pt x="433890" y="4364681"/>
                </a:lnTo>
                <a:cubicBezTo>
                  <a:pt x="430018" y="4339230"/>
                  <a:pt x="435361" y="4287915"/>
                  <a:pt x="440691" y="4222147"/>
                </a:cubicBezTo>
                <a:cubicBezTo>
                  <a:pt x="451463" y="4164562"/>
                  <a:pt x="497377" y="4067298"/>
                  <a:pt x="503057" y="3977136"/>
                </a:cubicBezTo>
                <a:cubicBezTo>
                  <a:pt x="519229" y="3939837"/>
                  <a:pt x="472839" y="3875689"/>
                  <a:pt x="507582" y="3776020"/>
                </a:cubicBezTo>
                <a:cubicBezTo>
                  <a:pt x="497716" y="3757477"/>
                  <a:pt x="518006" y="3707185"/>
                  <a:pt x="521577" y="3692206"/>
                </a:cubicBezTo>
                <a:cubicBezTo>
                  <a:pt x="525148" y="3677227"/>
                  <a:pt x="526352" y="3687655"/>
                  <a:pt x="529009" y="3686147"/>
                </a:cubicBezTo>
                <a:cubicBezTo>
                  <a:pt x="531848" y="3650325"/>
                  <a:pt x="545504" y="3563351"/>
                  <a:pt x="551870" y="3514534"/>
                </a:cubicBezTo>
                <a:cubicBezTo>
                  <a:pt x="561331" y="3487751"/>
                  <a:pt x="581973" y="3426419"/>
                  <a:pt x="567205" y="3393248"/>
                </a:cubicBezTo>
                <a:cubicBezTo>
                  <a:pt x="585208" y="3400657"/>
                  <a:pt x="563566" y="3353906"/>
                  <a:pt x="579630" y="3344723"/>
                </a:cubicBezTo>
                <a:cubicBezTo>
                  <a:pt x="592861" y="3339338"/>
                  <a:pt x="589379" y="3323900"/>
                  <a:pt x="592672" y="3310978"/>
                </a:cubicBezTo>
                <a:cubicBezTo>
                  <a:pt x="605351" y="3299735"/>
                  <a:pt x="594296" y="3237176"/>
                  <a:pt x="589270" y="3216655"/>
                </a:cubicBezTo>
                <a:cubicBezTo>
                  <a:pt x="566909" y="3160431"/>
                  <a:pt x="626099" y="3142203"/>
                  <a:pt x="609663" y="3096973"/>
                </a:cubicBezTo>
                <a:cubicBezTo>
                  <a:pt x="609191" y="3084373"/>
                  <a:pt x="615889" y="3033331"/>
                  <a:pt x="618886" y="3023628"/>
                </a:cubicBezTo>
                <a:lnTo>
                  <a:pt x="630425" y="2998646"/>
                </a:lnTo>
                <a:lnTo>
                  <a:pt x="640017" y="2995914"/>
                </a:lnTo>
                <a:lnTo>
                  <a:pt x="643600" y="2978244"/>
                </a:lnTo>
                <a:lnTo>
                  <a:pt x="659520" y="2950805"/>
                </a:lnTo>
                <a:cubicBezTo>
                  <a:pt x="620152" y="2937671"/>
                  <a:pt x="687598" y="2860550"/>
                  <a:pt x="650890" y="2864933"/>
                </a:cubicBezTo>
                <a:cubicBezTo>
                  <a:pt x="663707" y="2817056"/>
                  <a:pt x="662078" y="2779813"/>
                  <a:pt x="640210" y="2741864"/>
                </a:cubicBezTo>
                <a:cubicBezTo>
                  <a:pt x="634452" y="2649732"/>
                  <a:pt x="665268" y="2597914"/>
                  <a:pt x="639387" y="2510931"/>
                </a:cubicBezTo>
                <a:cubicBezTo>
                  <a:pt x="645574" y="2407642"/>
                  <a:pt x="671719" y="2317589"/>
                  <a:pt x="680438" y="2227415"/>
                </a:cubicBezTo>
                <a:cubicBezTo>
                  <a:pt x="664175" y="2189847"/>
                  <a:pt x="704423" y="2141655"/>
                  <a:pt x="688135" y="2054289"/>
                </a:cubicBezTo>
                <a:cubicBezTo>
                  <a:pt x="683239" y="2048201"/>
                  <a:pt x="684029" y="1979567"/>
                  <a:pt x="681480" y="1972202"/>
                </a:cubicBezTo>
                <a:lnTo>
                  <a:pt x="686247" y="1917474"/>
                </a:lnTo>
                <a:lnTo>
                  <a:pt x="679783" y="1862721"/>
                </a:lnTo>
                <a:cubicBezTo>
                  <a:pt x="683677" y="1851209"/>
                  <a:pt x="688980" y="1824057"/>
                  <a:pt x="686639" y="1818227"/>
                </a:cubicBezTo>
                <a:lnTo>
                  <a:pt x="658235" y="1742488"/>
                </a:lnTo>
                <a:cubicBezTo>
                  <a:pt x="645662" y="1715201"/>
                  <a:pt x="661423" y="1719638"/>
                  <a:pt x="636990" y="1638389"/>
                </a:cubicBezTo>
                <a:cubicBezTo>
                  <a:pt x="626351" y="1601441"/>
                  <a:pt x="629414" y="1617134"/>
                  <a:pt x="602059" y="1570807"/>
                </a:cubicBezTo>
                <a:lnTo>
                  <a:pt x="570903" y="1513173"/>
                </a:lnTo>
                <a:cubicBezTo>
                  <a:pt x="570781" y="1503175"/>
                  <a:pt x="550561" y="1468055"/>
                  <a:pt x="550438" y="1458058"/>
                </a:cubicBezTo>
                <a:cubicBezTo>
                  <a:pt x="556848" y="1428101"/>
                  <a:pt x="546263" y="1422712"/>
                  <a:pt x="531416" y="1385478"/>
                </a:cubicBezTo>
                <a:cubicBezTo>
                  <a:pt x="527790" y="1370753"/>
                  <a:pt x="490725" y="1304050"/>
                  <a:pt x="501981" y="1265452"/>
                </a:cubicBezTo>
                <a:cubicBezTo>
                  <a:pt x="501825" y="1234781"/>
                  <a:pt x="490462" y="1187660"/>
                  <a:pt x="487370" y="1141743"/>
                </a:cubicBezTo>
                <a:cubicBezTo>
                  <a:pt x="484278" y="1095826"/>
                  <a:pt x="483852" y="1028118"/>
                  <a:pt x="483427" y="989948"/>
                </a:cubicBezTo>
                <a:cubicBezTo>
                  <a:pt x="483001" y="951779"/>
                  <a:pt x="494678" y="945984"/>
                  <a:pt x="484820" y="912725"/>
                </a:cubicBezTo>
                <a:cubicBezTo>
                  <a:pt x="467566" y="854951"/>
                  <a:pt x="510777" y="860797"/>
                  <a:pt x="475093" y="812798"/>
                </a:cubicBezTo>
                <a:cubicBezTo>
                  <a:pt x="461960" y="787034"/>
                  <a:pt x="498505" y="551948"/>
                  <a:pt x="461972" y="450605"/>
                </a:cubicBezTo>
                <a:cubicBezTo>
                  <a:pt x="470167" y="357604"/>
                  <a:pt x="458694" y="431306"/>
                  <a:pt x="465015" y="372906"/>
                </a:cubicBezTo>
                <a:cubicBezTo>
                  <a:pt x="503427" y="364177"/>
                  <a:pt x="489736" y="290341"/>
                  <a:pt x="490377" y="246134"/>
                </a:cubicBezTo>
                <a:cubicBezTo>
                  <a:pt x="491019" y="201927"/>
                  <a:pt x="449725" y="138160"/>
                  <a:pt x="468864" y="107666"/>
                </a:cubicBezTo>
                <a:cubicBezTo>
                  <a:pt x="468282" y="89794"/>
                  <a:pt x="477749" y="76947"/>
                  <a:pt x="477167" y="59075"/>
                </a:cubicBezTo>
                <a:lnTo>
                  <a:pt x="472992" y="14560"/>
                </a:lnTo>
                <a:close/>
              </a:path>
            </a:pathLst>
          </a:custGeom>
        </p:spPr>
      </p:pic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81EEE9AE-DCED-4B3D-F608-1E1C98C74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54" y="386366"/>
            <a:ext cx="11355753" cy="443047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таргани за роки співжиття з людиною добре адаптувалися до наявності різних харчових добавок, які входять до складу нашої їжі, а тому рідина , яка містила пропіленгліколь, гліцерин та ароматичні добавки виявилася не шкідливою  навіть у вигляді пару. Нікотин виявився шкідливим причому концентрація нікотину 25мг є смертельною для цих комах. Рекомендуємо використовувати нікотин 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 з цими комахами у вигляді спрея, або розчину.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2" descr="Голова с шестеренками со сплошной заливкой">
            <a:extLst>
              <a:ext uri="{FF2B5EF4-FFF2-40B4-BE49-F238E27FC236}">
                <a16:creationId xmlns="" xmlns:a16="http://schemas.microsoft.com/office/drawing/2014/main" id="{CBDB2C69-D2FD-E337-9C12-1AAAA16EF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9040" y="4221480"/>
            <a:ext cx="1249680" cy="1371600"/>
          </a:xfrm>
          <a:prstGeom prst="rect">
            <a:avLst/>
          </a:prstGeom>
        </p:spPr>
      </p:pic>
      <p:pic>
        <p:nvPicPr>
          <p:cNvPr id="3" name="Рисунок 5" descr="Линейчатая диаграмма со сплошной заливкой">
            <a:extLst>
              <a:ext uri="{FF2B5EF4-FFF2-40B4-BE49-F238E27FC236}">
                <a16:creationId xmlns="" xmlns:a16="http://schemas.microsoft.com/office/drawing/2014/main" id="{700D94BD-46EF-9385-EFF5-F7C1A22768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3680" y="47193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68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C793BB7-2C7D-CBAD-C966-6E5099ADF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1837" y="365125"/>
            <a:ext cx="6967469" cy="3906203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Дякую за вашу </a:t>
            </a:r>
            <a:r>
              <a:rPr lang="ru-RU" b="1" dirty="0" smtClean="0">
                <a:solidFill>
                  <a:schemeClr val="accent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увагу</a:t>
            </a:r>
            <a:br>
              <a:rPr lang="ru-RU" b="1" dirty="0" smtClean="0">
                <a:solidFill>
                  <a:schemeClr val="accent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Прошу ваші запитання</a:t>
            </a: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4" name="Рисунок 4" descr="Смущенный человек со сплошной заливкой">
            <a:extLst>
              <a:ext uri="{FF2B5EF4-FFF2-40B4-BE49-F238E27FC236}">
                <a16:creationId xmlns="" xmlns:a16="http://schemas.microsoft.com/office/drawing/2014/main" id="{AB99C331-EB73-B1F6-9AE7-3FC54B270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01200" y="3388360"/>
            <a:ext cx="24384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4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291</Words>
  <Application>Microsoft Office PowerPoint</Application>
  <PresentationFormat>Произвольный</PresentationFormat>
  <Paragraphs>26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Базовая</vt:lpstr>
      <vt:lpstr>     Проєкт виконали: Осауленко Іванна та Олексюк Дмитро, учні 10 класу Академічного ліцею №4, Обухівської міської ради , Київської області. Науковий керівник: Онопрієнко Валентина Петрівна, вчитель біології Академічного ліцею № 4,Обухівської міської ради Київської області. </vt:lpstr>
      <vt:lpstr>Презентация PowerPoint</vt:lpstr>
      <vt:lpstr>Об'єктом нашого дослідження є таргани, а предметом вплив складників рідини для електронних сигарет на монопопуляцію рудого таргана.    </vt:lpstr>
      <vt:lpstr>Презентация PowerPoint</vt:lpstr>
      <vt:lpstr>Дослідження 1</vt:lpstr>
      <vt:lpstr>Дослідження 2</vt:lpstr>
      <vt:lpstr>Дослідження 3</vt:lpstr>
      <vt:lpstr>Дослідження 4</vt:lpstr>
      <vt:lpstr>Висновок   Отже, таргани за роки співжиття з людиною добре адаптувалися до наявності різних харчових добавок, які входять до складу нашої їжі, а тому рідина , яка містила пропіленгліколь, гліцерин та ароматичні добавки виявилася не шкідливою  навіть у вигляді пару. Нікотин виявився шкідливим причому концентрація нікотину 25мг є смертельною для цих комах. Рекомендуємо використовувати нікотин для боротьби з цими комахами у вигляді спрея, або розчину.</vt:lpstr>
      <vt:lpstr>Дякую за вашу увагу  Прошу ваші запитання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Валентина Петрівна</cp:lastModifiedBy>
  <cp:revision>13</cp:revision>
  <dcterms:created xsi:type="dcterms:W3CDTF">2023-04-07T20:29:35Z</dcterms:created>
  <dcterms:modified xsi:type="dcterms:W3CDTF">2023-04-09T19:07:20Z</dcterms:modified>
</cp:coreProperties>
</file>