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97" r:id="rId6"/>
    <p:sldId id="302" r:id="rId7"/>
    <p:sldId id="292" r:id="rId8"/>
    <p:sldId id="290" r:id="rId9"/>
    <p:sldId id="303" r:id="rId10"/>
    <p:sldId id="28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CC1FD-D715-49A6-889B-C9D520529491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9937E-4FCB-4926-8753-74281C45E2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650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E35E-C2EB-4842-B2FC-3296191DE8AF}" type="datetime1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9A22-64FB-457A-A8CD-9B6F7989A7E9}" type="datetime1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66DA-15CB-4876-8FB7-FAA490422EED}" type="datetime1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0778-F85F-45FE-B092-C0B2912A9436}" type="datetime1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C023-9DDF-4A25-A114-6D935591891C}" type="datetime1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933A-0E8F-4A14-869F-1448A08D112B}" type="datetime1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7FD7-71FC-4FA5-B52E-6F1D02EEB8B3}" type="datetime1">
              <a:rPr lang="ru-RU" smtClean="0"/>
              <a:t>19.04.2023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5D7F-E2D5-40C5-B4F1-9FAB11184B94}" type="datetime1">
              <a:rPr lang="ru-RU" smtClean="0"/>
              <a:t>19.04.2023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5F6F-9616-4960-A293-68B0ED547D30}" type="datetime1">
              <a:rPr lang="ru-RU" smtClean="0"/>
              <a:t>19.04.2023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22EB-0E51-430F-8B39-3AC579557123}" type="datetime1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2E91-75F7-4438-81D0-25F20845DCEB}" type="datetime1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AC12B5-77EF-49D7-A8D9-BF7238D62777}" type="datetime1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2649637"/>
            <a:ext cx="4222252" cy="4176464"/>
          </a:xfrm>
        </p:spPr>
        <p:txBody>
          <a:bodyPr>
            <a:normAutofit fontScale="40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Роботу </a:t>
            </a:r>
            <a:r>
              <a:rPr lang="uk-UA" sz="4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виконав:</a:t>
            </a:r>
            <a:endParaRPr lang="ru-RU" sz="45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Олексенко</a:t>
            </a:r>
            <a:r>
              <a:rPr lang="uk-UA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Даніїл</a:t>
            </a:r>
            <a:r>
              <a:rPr lang="uk-UA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Олегович,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учень 7-А класу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Конотопського ліцею №10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Конотопської міської ради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Сумської області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4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Науковий </a:t>
            </a:r>
            <a:r>
              <a:rPr lang="uk-UA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uk-UA" sz="4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Вінник</a:t>
            </a:r>
            <a:r>
              <a:rPr lang="uk-UA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Валентина Володимирівна,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Конотопського ліцею </a:t>
            </a:r>
            <a:r>
              <a:rPr lang="uk-UA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№10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Конотопської міської ради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Сумської області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004444" cy="2448272"/>
          </a:xfrm>
        </p:spPr>
        <p:txBody>
          <a:bodyPr>
            <a:normAutofit/>
          </a:bodyPr>
          <a:lstStyle/>
          <a:p>
            <a:pPr marL="0" indent="0" algn="ctr" defTabSz="0">
              <a:buNone/>
            </a:pPr>
            <a:r>
              <a:rPr lang="uk-UA" sz="3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залежності підняття рідини в капілярі від діаметра капіляра при згоранні свічки в середині посудини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5" t="50000" r="34957" b="8103"/>
          <a:stretch/>
        </p:blipFill>
        <p:spPr>
          <a:xfrm>
            <a:off x="899592" y="2708920"/>
            <a:ext cx="2376264" cy="3568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>
          <a:xfrm>
            <a:off x="7164288" y="6165304"/>
            <a:ext cx="1828800" cy="365125"/>
          </a:xfrm>
        </p:spPr>
        <p:txBody>
          <a:bodyPr/>
          <a:lstStyle/>
          <a:p>
            <a:fld id="{2676EF66-1314-41A4-AEE3-14F9391EEB33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9024" y="2132855"/>
            <a:ext cx="8784976" cy="16561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55576" y="1412776"/>
            <a:ext cx="7560840" cy="3450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роботи: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 залежність висоти рідини, що втягується в пластикові пляшки об’ємом 0,5 л, від діаметра горловини пляшки при різниці тисків.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7092280" y="6237312"/>
            <a:ext cx="1828800" cy="365125"/>
          </a:xfrm>
        </p:spPr>
        <p:txBody>
          <a:bodyPr/>
          <a:lstStyle/>
          <a:p>
            <a:fld id="{2676EF66-1314-41A4-AEE3-14F9391EEB33}" type="slidenum">
              <a:rPr lang="ru-RU" smtClean="0"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1052736"/>
            <a:ext cx="7920880" cy="4299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теми;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ксперементально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висоту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підняття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пляшках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горінням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свічки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пляшок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ru-RU" sz="2800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6948264" y="6165304"/>
            <a:ext cx="1828800" cy="365125"/>
          </a:xfrm>
        </p:spPr>
        <p:txBody>
          <a:bodyPr/>
          <a:lstStyle/>
          <a:p>
            <a:fld id="{2676EF66-1314-41A4-AEE3-14F9391EEB33}" type="slidenum">
              <a:rPr lang="ru-RU" smtClean="0"/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229600" cy="32403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uk-UA" b="1" dirty="0" smtClean="0"/>
          </a:p>
          <a:p>
            <a:pPr marL="45720" indent="0" algn="ctr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обладнання: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пластикові пляшки об’ємом 0,5 л з розмірами діаметрів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горловини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d1=2,5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і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d2=3,5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см, прозора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посудина,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дві однакові свічки, сірники, лінійка.</a:t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вода, барвник.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7452320" y="6165304"/>
            <a:ext cx="1828800" cy="365125"/>
          </a:xfrm>
        </p:spPr>
        <p:txBody>
          <a:bodyPr/>
          <a:lstStyle/>
          <a:p>
            <a:fld id="{2676EF66-1314-41A4-AEE3-14F9391EEB33}" type="slidenum">
              <a:rPr lang="ru-RU" smtClean="0"/>
              <a:t>4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t="4051" r="5214" b="2410"/>
          <a:stretch/>
        </p:blipFill>
        <p:spPr>
          <a:xfrm rot="16200000">
            <a:off x="4011886" y="2492753"/>
            <a:ext cx="3191272" cy="4519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5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76672"/>
            <a:ext cx="8784976" cy="16561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uk-UA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Хід роботи:</a:t>
            </a:r>
          </a:p>
          <a:p>
            <a:pPr marL="0" indent="0" algn="ctr">
              <a:buFont typeface="Georgia" pitchFamily="18" charset="0"/>
              <a:buNone/>
            </a:pP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34400"/>
            <a:ext cx="5340085" cy="40050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981597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скляної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ємкості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закріплюємо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свічки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9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692696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AutoNum type="arabicPeriod" startAt="2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ємність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наливаємо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воду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забарвлюємо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барвником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Запалюємо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свічки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04864"/>
            <a:ext cx="5532107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1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7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13453" y="492449"/>
            <a:ext cx="8784976" cy="16561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just">
              <a:buNone/>
            </a:pP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2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Обережно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встановлюємо</a:t>
            </a:r>
            <a:r>
              <a:rPr lang="ru-RU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пляшки</a:t>
            </a:r>
            <a:r>
              <a:rPr lang="ru-RU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горлом вниз, 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just">
              <a:buNone/>
            </a:pPr>
            <a:r>
              <a:rPr lang="ru-RU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свічки</a:t>
            </a:r>
            <a:r>
              <a:rPr lang="ru-RU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опинилися</a:t>
            </a:r>
            <a:r>
              <a:rPr lang="ru-RU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пляшок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2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Виконуємо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заміри</a:t>
            </a:r>
            <a:r>
              <a:rPr lang="ru-RU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Font typeface="Georgia" pitchFamily="18" charset="0"/>
              <a:buNone/>
            </a:pP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151082"/>
            <a:ext cx="2267039" cy="358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48632"/>
            <a:ext cx="2306563" cy="359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148632"/>
            <a:ext cx="2592288" cy="359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8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8064896" cy="557780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досліду: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полум’я свічки повітрі в пляшках нагрівається, полум’я свічок гасне, нагріте повітря виходить із пляшок і тиск всередині значно зменшується порівняно з атмосферним тиском, внаслідок чого рідина втягується.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пляшці з більшим діаметром горла рідина піднялася вище на 1,1 см , ніж у пляшці з меншим діаметром.</a:t>
            </a:r>
          </a:p>
          <a:p>
            <a:pPr marL="45720" indent="0" algn="ctr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Висновок: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висота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підняття рідини в капілярах залежить від діаметра капіляра.</a:t>
            </a:r>
            <a:endParaRPr lang="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5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48680"/>
            <a:ext cx="842493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Використана література: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Бар’яхтар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В.Г., Довгий С.О./Фізика: підручник для 7 класу закладів загальної середньої освіти. Харків: видавництво « Ранок», 2020.- 256с.</a:t>
            </a:r>
          </a:p>
          <a:p>
            <a:pPr lvl="0"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Білоус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С.Ю., Без пляшки не розберешся: Цікаві досліди з саморобних пристроїв на основі пластикових пляшок/ під ред.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С.Ю.Білоус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.-Запоріжжя, 2019. – 52 с.</a:t>
            </a:r>
            <a:endParaRPr lang="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899088"/>
      </p:ext>
    </p:extLst>
  </p:cSld>
  <p:clrMapOvr>
    <a:masterClrMapping/>
  </p:clrMapOvr>
</p:sld>
</file>

<file path=ppt/theme/theme1.xml><?xml version="1.0" encoding="utf-8"?>
<a:theme xmlns:a="http://schemas.openxmlformats.org/drawingml/2006/main" name="Повітряний потік">
  <a:themeElements>
    <a:clrScheme name="Повітряний поті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вітряний поті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вітряний поті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866</TotalTime>
  <Words>306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Повітряний потік</vt:lpstr>
      <vt:lpstr>Дослідження залежності підняття рідини в капілярі від діаметра капіляра при згоранні свічки в середині посудини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ЕТНОГРАФІЧНЕ  ЗНАЧЕННЯ ЖІНОЧОГО ГОЛОВНОГО УБОРУ ЯК ЕЛЕМЕНТА УКРАЇНСЬКОГО ТРАДИЦІЙНОГО ОДЯГУ</dc:title>
  <dc:creator>Директор</dc:creator>
  <cp:lastModifiedBy>Таня</cp:lastModifiedBy>
  <cp:revision>73</cp:revision>
  <dcterms:created xsi:type="dcterms:W3CDTF">2015-12-09T15:23:44Z</dcterms:created>
  <dcterms:modified xsi:type="dcterms:W3CDTF">2023-04-19T08:29:46Z</dcterms:modified>
</cp:coreProperties>
</file>