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7%D0%B0%D0%BA%D0%BE%D0%BD_%D1%81%D0%BF%D0%BE%D0%BB%D1%83%D1%87%D0%B5%D0%BD%D0%B8%D1%85_%D0%BF%D0%BE%D1%81%D1%83%D0%B4%D0%B8%D0%BD" TargetMode="External"/><Relationship Id="rId2" Type="http://schemas.openxmlformats.org/officeDocument/2006/relationships/hyperlink" Target="https://uk.wikipedia.org/wiki/%D0%A1%D0%B8%D0%BB%D0%B0_%D1%82%D1%8F%D0%B6%D1%96%D0%BD%D0%BD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qIRF-qyO9s&amp;ab_channel=AminorChanne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204448" cy="4854401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Тема: </a:t>
            </a:r>
            <a:r>
              <a:rPr lang="ru-RU" sz="2000" dirty="0" err="1">
                <a:solidFill>
                  <a:schemeClr val="tx1"/>
                </a:solidFill>
              </a:rPr>
              <a:t>зробити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пластикове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сміття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потрібним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цікавим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Автор: </a:t>
            </a:r>
            <a:r>
              <a:rPr lang="ru-RU" sz="2000" dirty="0" err="1" smtClean="0">
                <a:solidFill>
                  <a:schemeClr val="tx1"/>
                </a:solidFill>
              </a:rPr>
              <a:t>Нєбольсін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Олександр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Дементійович</a:t>
            </a:r>
            <a:r>
              <a:rPr lang="ru-RU" sz="2000" dirty="0" smtClean="0">
                <a:solidFill>
                  <a:schemeClr val="tx1"/>
                </a:solidFill>
              </a:rPr>
              <a:t> 9-Б </a:t>
            </a:r>
            <a:r>
              <a:rPr lang="ru-RU" sz="2000" dirty="0" err="1" smtClean="0">
                <a:solidFill>
                  <a:schemeClr val="tx1"/>
                </a:solidFill>
              </a:rPr>
              <a:t>клас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err="1" smtClean="0">
                <a:solidFill>
                  <a:schemeClr val="tx1"/>
                </a:solidFill>
              </a:rPr>
              <a:t>Науковий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керівник</a:t>
            </a:r>
            <a:r>
              <a:rPr lang="ru-RU" sz="2000" dirty="0" smtClean="0">
                <a:solidFill>
                  <a:schemeClr val="tx1"/>
                </a:solidFill>
              </a:rPr>
              <a:t>: </a:t>
            </a:r>
            <a:r>
              <a:rPr lang="ru-RU" sz="2000" dirty="0">
                <a:solidFill>
                  <a:schemeClr val="tx1"/>
                </a:solidFill>
              </a:rPr>
              <a:t>Старший </a:t>
            </a:r>
            <a:r>
              <a:rPr lang="ru-RU" sz="2000" dirty="0" err="1">
                <a:solidFill>
                  <a:schemeClr val="tx1"/>
                </a:solidFill>
              </a:rPr>
              <a:t>викладач</a:t>
            </a:r>
            <a:r>
              <a:rPr lang="ru-RU" sz="2000" dirty="0">
                <a:solidFill>
                  <a:schemeClr val="tx1"/>
                </a:solidFill>
              </a:rPr>
              <a:t> ФТФ </a:t>
            </a:r>
            <a:r>
              <a:rPr lang="ru-RU" sz="2000" dirty="0" err="1">
                <a:solidFill>
                  <a:schemeClr val="tx1"/>
                </a:solidFill>
              </a:rPr>
              <a:t>Дніпровського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національного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університету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імені</a:t>
            </a:r>
            <a:r>
              <a:rPr lang="ru-RU" sz="2000" dirty="0">
                <a:solidFill>
                  <a:schemeClr val="tx1"/>
                </a:solidFill>
              </a:rPr>
              <a:t> Олеся </a:t>
            </a:r>
            <a:r>
              <a:rPr lang="ru-RU" sz="2000" dirty="0" err="1">
                <a:solidFill>
                  <a:schemeClr val="tx1"/>
                </a:solidFill>
              </a:rPr>
              <a:t>ГончараЗаклад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  <a:r>
              <a:rPr lang="ru-RU" sz="2000" dirty="0" err="1">
                <a:solidFill>
                  <a:schemeClr val="tx1"/>
                </a:solidFill>
              </a:rPr>
              <a:t>Дніпропетровський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обласний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ліцей-інтернат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фізико-математичного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профілю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err="1">
                <a:solidFill>
                  <a:schemeClr val="tx1"/>
                </a:solidFill>
              </a:rPr>
              <a:t>Дніпропетровський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територіальний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відділ</a:t>
            </a:r>
            <a:r>
              <a:rPr lang="ru-RU" sz="2000" dirty="0">
                <a:solidFill>
                  <a:schemeClr val="tx1"/>
                </a:solidFill>
              </a:rPr>
              <a:t> МАНУ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М. </a:t>
            </a:r>
            <a:r>
              <a:rPr lang="ru-RU" sz="2000" dirty="0" err="1">
                <a:solidFill>
                  <a:schemeClr val="tx1"/>
                </a:solidFill>
              </a:rPr>
              <a:t>Дніпро</a:t>
            </a: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endParaRPr lang="ru-RU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Мета </a:t>
            </a:r>
            <a:r>
              <a:rPr lang="ru-RU" sz="2800" dirty="0" err="1"/>
              <a:t>дослідження</a:t>
            </a:r>
            <a:r>
              <a:rPr lang="ru-RU" sz="2800" dirty="0"/>
              <a:t>: </a:t>
            </a:r>
            <a:r>
              <a:rPr lang="ru-RU" sz="2800" dirty="0" err="1"/>
              <a:t>Дати</a:t>
            </a:r>
            <a:r>
              <a:rPr lang="ru-RU" sz="2800" dirty="0"/>
              <a:t> </a:t>
            </a:r>
            <a:r>
              <a:rPr lang="ru-RU" sz="2800" dirty="0" err="1"/>
              <a:t>пластиковим</a:t>
            </a:r>
            <a:r>
              <a:rPr lang="ru-RU" sz="2800" dirty="0"/>
              <a:t> </a:t>
            </a:r>
            <a:r>
              <a:rPr lang="ru-RU" sz="2800" dirty="0" err="1"/>
              <a:t>пляшкам</a:t>
            </a:r>
            <a:r>
              <a:rPr lang="ru-RU" sz="2800" dirty="0"/>
              <a:t> </a:t>
            </a:r>
            <a:r>
              <a:rPr lang="ru-RU" sz="2800" dirty="0" err="1"/>
              <a:t>цікаве</a:t>
            </a:r>
            <a:r>
              <a:rPr lang="ru-RU" sz="2800" dirty="0"/>
              <a:t> </a:t>
            </a:r>
            <a:r>
              <a:rPr lang="ru-RU" sz="2800" dirty="0" err="1"/>
              <a:t>значення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Завдання:</a:t>
            </a:r>
          </a:p>
          <a:p>
            <a:r>
              <a:rPr lang="uk-UA" dirty="0" smtClean="0"/>
              <a:t>Зробити фонтан з пластикових пляшок, за допомогою фізичних </a:t>
            </a:r>
            <a:r>
              <a:rPr lang="uk-UA" dirty="0" smtClean="0"/>
              <a:t>явищ та додаткових речей.</a:t>
            </a:r>
            <a:endParaRPr lang="uk-UA" dirty="0" smtClean="0"/>
          </a:p>
          <a:p>
            <a:r>
              <a:rPr lang="uk-UA" dirty="0" smtClean="0"/>
              <a:t>Актуальність: Зробити </a:t>
            </a:r>
            <a:r>
              <a:rPr lang="uk-UA" dirty="0" smtClean="0"/>
              <a:t>з пластикової пляшки річ яка </a:t>
            </a:r>
            <a:r>
              <a:rPr lang="uk-UA" dirty="0" smtClean="0"/>
              <a:t>буде </a:t>
            </a:r>
            <a:r>
              <a:rPr lang="uk-UA" dirty="0" smtClean="0"/>
              <a:t>унікальною та радувати очі.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21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88640"/>
            <a:ext cx="3183598" cy="123405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Мета дослідження: Дати пластиковим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пляшкам</a:t>
            </a:r>
            <a:r>
              <a:rPr lang="uk-UA" dirty="0" smtClean="0"/>
              <a:t> цікаве значення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Дослідження:</a:t>
            </a:r>
          </a:p>
          <a:p>
            <a:r>
              <a:rPr lang="uk-UA" dirty="0" smtClean="0"/>
              <a:t>Для дослідження ми беремо 3 пляшки, 5-6 пластикових трубочок,</a:t>
            </a:r>
          </a:p>
          <a:p>
            <a:r>
              <a:rPr lang="uk-UA" dirty="0" smtClean="0"/>
              <a:t>Ніж, </a:t>
            </a:r>
            <a:r>
              <a:rPr lang="uk-UA" dirty="0" err="1" smtClean="0"/>
              <a:t>термо-клей</a:t>
            </a:r>
            <a:r>
              <a:rPr lang="uk-UA" dirty="0" smtClean="0"/>
              <a:t>.</a:t>
            </a:r>
          </a:p>
          <a:p>
            <a:pPr marL="342900" indent="-342900">
              <a:buAutoNum type="arabicPeriod"/>
            </a:pPr>
            <a:r>
              <a:rPr lang="uk-UA" dirty="0" smtClean="0"/>
              <a:t>Ми беремо пляшку, </a:t>
            </a:r>
            <a:r>
              <a:rPr lang="uk-UA" dirty="0" err="1" smtClean="0"/>
              <a:t>сверху</a:t>
            </a:r>
            <a:r>
              <a:rPr lang="uk-UA" dirty="0" smtClean="0"/>
              <a:t> на неї кладемо кришку від пляшки, клеїмо по ближче до початку пляшки.</a:t>
            </a:r>
          </a:p>
          <a:p>
            <a:pPr marL="342900" indent="-342900">
              <a:buAutoNum type="arabicPeriod"/>
            </a:pPr>
            <a:r>
              <a:rPr lang="uk-UA" dirty="0" smtClean="0"/>
              <a:t>Беремо другу кришку та клеїмо за 6 сантиметрів від кришки яку ми наклеїли у першому кроці</a:t>
            </a:r>
          </a:p>
          <a:p>
            <a:pPr marL="342900" indent="-342900">
              <a:buAutoNum type="arabicPeriod"/>
            </a:pPr>
            <a:r>
              <a:rPr lang="uk-UA" dirty="0" smtClean="0"/>
              <a:t>Приклеїмо ці криши </a:t>
            </a:r>
            <a:r>
              <a:rPr lang="uk-UA" dirty="0"/>
              <a:t>та зробимо отвір </a:t>
            </a:r>
            <a:r>
              <a:rPr lang="uk-UA" dirty="0" smtClean="0"/>
              <a:t>у пляшці</a:t>
            </a:r>
          </a:p>
          <a:p>
            <a:pPr marL="342900" indent="-342900">
              <a:buAutoNum type="arabicPeriod"/>
            </a:pPr>
            <a:r>
              <a:rPr lang="uk-UA" dirty="0" smtClean="0"/>
              <a:t>Беремо другу пляшку та робимо отвір в пляшці, щоб ї з’єднати</a:t>
            </a:r>
          </a:p>
          <a:p>
            <a:pPr marL="342900" indent="-342900">
              <a:buAutoNum type="arabicPeriod"/>
            </a:pPr>
            <a:r>
              <a:rPr lang="uk-UA" dirty="0" smtClean="0"/>
              <a:t>З’єднуємо другу пляшку з першою та ставимо її вертикально</a:t>
            </a:r>
          </a:p>
          <a:p>
            <a:pPr marL="342900" indent="-342900">
              <a:buAutoNum type="arabicPeriod"/>
            </a:pPr>
            <a:r>
              <a:rPr lang="uk-UA" dirty="0" smtClean="0"/>
              <a:t>Беремо 3 пляшку та відрізаємо початок пляшки, і </a:t>
            </a:r>
            <a:r>
              <a:rPr lang="uk-UA" dirty="0" err="1" smtClean="0"/>
              <a:t>вкручиємо</a:t>
            </a:r>
            <a:r>
              <a:rPr lang="uk-UA" dirty="0" smtClean="0"/>
              <a:t> її у першу кришку яку ми приклеїли</a:t>
            </a:r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232215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437" y="2675046"/>
            <a:ext cx="2232248" cy="297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8785"/>
            <a:ext cx="1872114" cy="249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1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Відео </a:t>
            </a:r>
            <a:r>
              <a:rPr lang="uk-UA" dirty="0" err="1" smtClean="0"/>
              <a:t>ролік</a:t>
            </a:r>
            <a:r>
              <a:rPr lang="uk-UA" dirty="0" smtClean="0"/>
              <a:t> </a:t>
            </a:r>
            <a:r>
              <a:rPr lang="uk-UA" dirty="0" err="1" smtClean="0"/>
              <a:t>много</a:t>
            </a:r>
            <a:r>
              <a:rPr lang="uk-UA" dirty="0" smtClean="0"/>
              <a:t> досвіду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/>
              <a:t>https://youtube.com/shorts/tmcBwuQ4IKs?feature=share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93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Використанні явища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Закон </a:t>
            </a:r>
            <a:r>
              <a:rPr lang="ru-RU" sz="1600" dirty="0" err="1"/>
              <a:t>сполучених</a:t>
            </a:r>
            <a:r>
              <a:rPr lang="ru-RU" sz="1600" dirty="0"/>
              <a:t> </a:t>
            </a:r>
            <a:r>
              <a:rPr lang="ru-RU" sz="1600" dirty="0" smtClean="0"/>
              <a:t>посудин </a:t>
            </a:r>
            <a:r>
              <a:rPr lang="ru-RU" sz="1600" dirty="0"/>
              <a:t>- Закон </a:t>
            </a:r>
            <a:r>
              <a:rPr lang="ru-RU" sz="1600" dirty="0" err="1"/>
              <a:t>сполучених</a:t>
            </a:r>
            <a:r>
              <a:rPr lang="ru-RU" sz="1600" dirty="0"/>
              <a:t> посудин -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фізичний</a:t>
            </a:r>
            <a:r>
              <a:rPr lang="ru-RU" sz="1600" dirty="0"/>
              <a:t> закон,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встановлює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тиск</a:t>
            </a:r>
            <a:r>
              <a:rPr lang="ru-RU" sz="1600" dirty="0"/>
              <a:t>, </a:t>
            </a:r>
            <a:r>
              <a:rPr lang="ru-RU" sz="1600" dirty="0" err="1"/>
              <a:t>створений</a:t>
            </a:r>
            <a:r>
              <a:rPr lang="ru-RU" sz="1600" dirty="0"/>
              <a:t> </a:t>
            </a:r>
            <a:r>
              <a:rPr lang="ru-RU" sz="1600" dirty="0" err="1"/>
              <a:t>рідинами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газами у </a:t>
            </a:r>
            <a:r>
              <a:rPr lang="ru-RU" sz="1600" dirty="0" err="1"/>
              <a:t>з'єднаних</a:t>
            </a:r>
            <a:r>
              <a:rPr lang="ru-RU" sz="1600" dirty="0"/>
              <a:t> посудинах, є </a:t>
            </a:r>
            <a:r>
              <a:rPr lang="ru-RU" sz="1600" dirty="0" err="1"/>
              <a:t>однаковим</a:t>
            </a:r>
            <a:r>
              <a:rPr lang="ru-RU" sz="1600" dirty="0"/>
              <a:t> на </a:t>
            </a:r>
            <a:r>
              <a:rPr lang="ru-RU" sz="1600" dirty="0" err="1"/>
              <a:t>всіх</a:t>
            </a:r>
            <a:r>
              <a:rPr lang="ru-RU" sz="1600" dirty="0"/>
              <a:t> точках </a:t>
            </a:r>
            <a:r>
              <a:rPr lang="ru-RU" sz="1600" dirty="0" err="1"/>
              <a:t>цих</a:t>
            </a:r>
            <a:r>
              <a:rPr lang="ru-RU" sz="1600" dirty="0"/>
              <a:t> посудин.</a:t>
            </a:r>
          </a:p>
          <a:p>
            <a:endParaRPr lang="ru-RU" sz="1600" dirty="0"/>
          </a:p>
          <a:p>
            <a:r>
              <a:rPr lang="ru-RU" sz="1600" dirty="0" err="1"/>
              <a:t>Цей</a:t>
            </a:r>
            <a:r>
              <a:rPr lang="ru-RU" sz="1600" dirty="0"/>
              <a:t> закон </a:t>
            </a:r>
            <a:r>
              <a:rPr lang="ru-RU" sz="1600" dirty="0" err="1"/>
              <a:t>базується</a:t>
            </a:r>
            <a:r>
              <a:rPr lang="ru-RU" sz="1600" dirty="0"/>
              <a:t> на </a:t>
            </a:r>
            <a:r>
              <a:rPr lang="ru-RU" sz="1600" dirty="0" err="1"/>
              <a:t>принципі</a:t>
            </a:r>
            <a:r>
              <a:rPr lang="ru-RU" sz="1600" dirty="0"/>
              <a:t> </a:t>
            </a:r>
            <a:r>
              <a:rPr lang="ru-RU" sz="1600" dirty="0" err="1"/>
              <a:t>збереження</a:t>
            </a:r>
            <a:r>
              <a:rPr lang="ru-RU" sz="1600" dirty="0"/>
              <a:t> </a:t>
            </a:r>
            <a:r>
              <a:rPr lang="ru-RU" sz="1600" dirty="0" err="1"/>
              <a:t>енергії</a:t>
            </a:r>
            <a:r>
              <a:rPr lang="ru-RU" sz="1600" dirty="0"/>
              <a:t>, </a:t>
            </a:r>
            <a:r>
              <a:rPr lang="ru-RU" sz="1600" dirty="0" err="1"/>
              <a:t>згідно</a:t>
            </a:r>
            <a:r>
              <a:rPr lang="ru-RU" sz="1600" dirty="0"/>
              <a:t> з </a:t>
            </a:r>
            <a:r>
              <a:rPr lang="ru-RU" sz="1600" dirty="0" err="1"/>
              <a:t>яким</a:t>
            </a:r>
            <a:r>
              <a:rPr lang="ru-RU" sz="1600" dirty="0"/>
              <a:t> </a:t>
            </a:r>
            <a:r>
              <a:rPr lang="ru-RU" sz="1600" dirty="0" err="1"/>
              <a:t>енергія</a:t>
            </a:r>
            <a:r>
              <a:rPr lang="ru-RU" sz="1600" dirty="0"/>
              <a:t> не </a:t>
            </a:r>
            <a:r>
              <a:rPr lang="ru-RU" sz="1600" dirty="0" err="1"/>
              <a:t>може</a:t>
            </a:r>
            <a:r>
              <a:rPr lang="ru-RU" sz="1600" dirty="0"/>
              <a:t> бути створена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знищена</a:t>
            </a:r>
            <a:r>
              <a:rPr lang="ru-RU" sz="1600" dirty="0"/>
              <a:t>, а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тільки</a:t>
            </a:r>
            <a:r>
              <a:rPr lang="ru-RU" sz="1600" dirty="0"/>
              <a:t> </a:t>
            </a:r>
            <a:r>
              <a:rPr lang="ru-RU" sz="1600" dirty="0" err="1"/>
              <a:t>перетворюватися</a:t>
            </a:r>
            <a:r>
              <a:rPr lang="ru-RU" sz="1600" dirty="0"/>
              <a:t> з </a:t>
            </a:r>
            <a:r>
              <a:rPr lang="ru-RU" sz="1600" dirty="0" err="1"/>
              <a:t>однієї</a:t>
            </a:r>
            <a:r>
              <a:rPr lang="ru-RU" sz="1600" dirty="0"/>
              <a:t> </a:t>
            </a:r>
            <a:r>
              <a:rPr lang="ru-RU" sz="1600" dirty="0" err="1"/>
              <a:t>форми</a:t>
            </a:r>
            <a:r>
              <a:rPr lang="ru-RU" sz="1600" dirty="0"/>
              <a:t> в </a:t>
            </a:r>
            <a:r>
              <a:rPr lang="ru-RU" sz="1600" dirty="0" err="1"/>
              <a:t>іншу</a:t>
            </a:r>
            <a:r>
              <a:rPr lang="ru-RU" sz="1600" dirty="0"/>
              <a:t>. У </a:t>
            </a:r>
            <a:r>
              <a:rPr lang="ru-RU" sz="1600" dirty="0" err="1"/>
              <a:t>випадку</a:t>
            </a:r>
            <a:r>
              <a:rPr lang="ru-RU" sz="1600" dirty="0"/>
              <a:t> </a:t>
            </a:r>
            <a:r>
              <a:rPr lang="ru-RU" sz="1600" dirty="0" err="1"/>
              <a:t>сполучених</a:t>
            </a:r>
            <a:r>
              <a:rPr lang="ru-RU" sz="1600" dirty="0"/>
              <a:t> посудин, коли </a:t>
            </a:r>
            <a:r>
              <a:rPr lang="ru-RU" sz="1600" dirty="0" err="1"/>
              <a:t>дві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більше</a:t>
            </a:r>
            <a:r>
              <a:rPr lang="ru-RU" sz="1600" dirty="0"/>
              <a:t> посудин </a:t>
            </a:r>
            <a:r>
              <a:rPr lang="ru-RU" sz="1600" dirty="0" err="1"/>
              <a:t>сполучені</a:t>
            </a:r>
            <a:r>
              <a:rPr lang="ru-RU" sz="1600" dirty="0"/>
              <a:t> трубками </a:t>
            </a:r>
            <a:r>
              <a:rPr lang="ru-RU" sz="1600" dirty="0" err="1"/>
              <a:t>або</a:t>
            </a:r>
            <a:r>
              <a:rPr lang="ru-RU" sz="1600" dirty="0"/>
              <a:t> каналами, </a:t>
            </a:r>
            <a:r>
              <a:rPr lang="ru-RU" sz="1600" dirty="0" err="1"/>
              <a:t>рідини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гази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вільно</a:t>
            </a:r>
            <a:r>
              <a:rPr lang="ru-RU" sz="1600" dirty="0"/>
              <a:t> </a:t>
            </a:r>
            <a:r>
              <a:rPr lang="ru-RU" sz="1600" dirty="0" err="1"/>
              <a:t>переміщуватися</a:t>
            </a:r>
            <a:r>
              <a:rPr lang="ru-RU" sz="1600" dirty="0"/>
              <a:t> в межах </a:t>
            </a:r>
            <a:r>
              <a:rPr lang="ru-RU" sz="1600" dirty="0" err="1"/>
              <a:t>цих</a:t>
            </a:r>
            <a:r>
              <a:rPr lang="ru-RU" sz="1600" dirty="0"/>
              <a:t> посудин та трубок. Як </a:t>
            </a:r>
            <a:r>
              <a:rPr lang="ru-RU" sz="1600" dirty="0" err="1"/>
              <a:t>наслідок</a:t>
            </a:r>
            <a:r>
              <a:rPr lang="ru-RU" sz="1600" dirty="0"/>
              <a:t>, </a:t>
            </a:r>
            <a:r>
              <a:rPr lang="ru-RU" sz="1600" dirty="0" err="1"/>
              <a:t>тиск</a:t>
            </a:r>
            <a:r>
              <a:rPr lang="ru-RU" sz="1600" dirty="0"/>
              <a:t> у </a:t>
            </a:r>
            <a:r>
              <a:rPr lang="ru-RU" sz="1600" dirty="0" err="1"/>
              <a:t>всіх</a:t>
            </a:r>
            <a:r>
              <a:rPr lang="ru-RU" sz="1600" dirty="0"/>
              <a:t> точках посудин та трубок повинен бути </a:t>
            </a:r>
            <a:r>
              <a:rPr lang="ru-RU" sz="1600" dirty="0" err="1"/>
              <a:t>однаковим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Сила </a:t>
            </a:r>
            <a:r>
              <a:rPr lang="ru-RU" sz="1600" dirty="0" err="1"/>
              <a:t>тяжіння</a:t>
            </a:r>
            <a:r>
              <a:rPr lang="ru-RU" sz="1600" dirty="0"/>
              <a:t> - </a:t>
            </a:r>
            <a:r>
              <a:rPr lang="ru-RU" sz="1600" dirty="0" err="1"/>
              <a:t>це</a:t>
            </a:r>
            <a:r>
              <a:rPr lang="ru-RU" sz="1600" dirty="0"/>
              <a:t> сила, з </a:t>
            </a:r>
            <a:r>
              <a:rPr lang="ru-RU" sz="1600" dirty="0" err="1"/>
              <a:t>якою</a:t>
            </a:r>
            <a:r>
              <a:rPr lang="ru-RU" sz="1600" dirty="0"/>
              <a:t> Земля </a:t>
            </a:r>
            <a:r>
              <a:rPr lang="ru-RU" sz="1600" dirty="0" err="1"/>
              <a:t>притягує</a:t>
            </a:r>
            <a:r>
              <a:rPr lang="ru-RU" sz="1600" dirty="0"/>
              <a:t> до себе </a:t>
            </a:r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/>
              <a:t>тіла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знаходяться</a:t>
            </a:r>
            <a:r>
              <a:rPr lang="ru-RU" sz="1600" dirty="0"/>
              <a:t> на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поверхні</a:t>
            </a:r>
            <a:r>
              <a:rPr lang="ru-RU" sz="1600" dirty="0"/>
              <a:t>. </a:t>
            </a:r>
            <a:r>
              <a:rPr lang="ru-RU" sz="1600" dirty="0" err="1"/>
              <a:t>Ця</a:t>
            </a:r>
            <a:r>
              <a:rPr lang="ru-RU" sz="1600" dirty="0"/>
              <a:t> сила </a:t>
            </a:r>
            <a:r>
              <a:rPr lang="ru-RU" sz="1600" dirty="0" err="1"/>
              <a:t>залежить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маси</a:t>
            </a:r>
            <a:r>
              <a:rPr lang="ru-RU" sz="1600" dirty="0"/>
              <a:t> </a:t>
            </a:r>
            <a:r>
              <a:rPr lang="ru-RU" sz="1600" dirty="0" err="1"/>
              <a:t>тіла</a:t>
            </a:r>
            <a:r>
              <a:rPr lang="ru-RU" sz="1600" dirty="0"/>
              <a:t> та </a:t>
            </a:r>
            <a:r>
              <a:rPr lang="ru-RU" sz="1600" dirty="0" err="1"/>
              <a:t>відстані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тілом</a:t>
            </a:r>
            <a:r>
              <a:rPr lang="ru-RU" sz="1600" dirty="0"/>
              <a:t> та центром </a:t>
            </a:r>
            <a:r>
              <a:rPr lang="ru-RU" sz="1600" dirty="0" err="1"/>
              <a:t>Землі</a:t>
            </a:r>
            <a:r>
              <a:rPr lang="ru-RU" sz="1600" dirty="0"/>
              <a:t>.</a:t>
            </a:r>
          </a:p>
          <a:p>
            <a:r>
              <a:rPr lang="ru-RU" sz="1600" dirty="0"/>
              <a:t>Сила </a:t>
            </a:r>
            <a:r>
              <a:rPr lang="ru-RU" sz="1600" dirty="0" err="1"/>
              <a:t>тяжіння</a:t>
            </a:r>
            <a:r>
              <a:rPr lang="ru-RU" sz="1600" dirty="0"/>
              <a:t> є </a:t>
            </a:r>
            <a:r>
              <a:rPr lang="ru-RU" sz="1600" dirty="0" err="1"/>
              <a:t>однією</a:t>
            </a:r>
            <a:r>
              <a:rPr lang="ru-RU" sz="1600" dirty="0"/>
              <a:t> з </a:t>
            </a:r>
            <a:r>
              <a:rPr lang="ru-RU" sz="1600" dirty="0" err="1"/>
              <a:t>найбільш</a:t>
            </a:r>
            <a:r>
              <a:rPr lang="ru-RU" sz="1600" dirty="0"/>
              <a:t> </a:t>
            </a:r>
            <a:r>
              <a:rPr lang="ru-RU" sz="1600" dirty="0" err="1"/>
              <a:t>фундаментальних</a:t>
            </a:r>
            <a:r>
              <a:rPr lang="ru-RU" sz="1600" dirty="0"/>
              <a:t> сил в </a:t>
            </a:r>
            <a:r>
              <a:rPr lang="ru-RU" sz="1600" dirty="0" err="1"/>
              <a:t>природі</a:t>
            </a:r>
            <a:r>
              <a:rPr lang="ru-RU" sz="1600" dirty="0"/>
              <a:t> та </a:t>
            </a:r>
            <a:r>
              <a:rPr lang="ru-RU" sz="1600" dirty="0" err="1"/>
              <a:t>відіграє</a:t>
            </a:r>
            <a:r>
              <a:rPr lang="ru-RU" sz="1600" dirty="0"/>
              <a:t> </a:t>
            </a:r>
            <a:r>
              <a:rPr lang="ru-RU" sz="1600" dirty="0" err="1"/>
              <a:t>важливу</a:t>
            </a:r>
            <a:r>
              <a:rPr lang="ru-RU" sz="1600" dirty="0"/>
              <a:t> роль у </a:t>
            </a:r>
            <a:r>
              <a:rPr lang="ru-RU" sz="1600" dirty="0" err="1"/>
              <a:t>багатьох</a:t>
            </a:r>
            <a:r>
              <a:rPr lang="ru-RU" sz="1600" dirty="0"/>
              <a:t> </a:t>
            </a:r>
            <a:r>
              <a:rPr lang="ru-RU" sz="1600" dirty="0" err="1"/>
              <a:t>фізичних</a:t>
            </a:r>
            <a:r>
              <a:rPr lang="ru-RU" sz="1600" dirty="0"/>
              <a:t> </a:t>
            </a:r>
            <a:r>
              <a:rPr lang="ru-RU" sz="1600" dirty="0" err="1"/>
              <a:t>явищах</a:t>
            </a:r>
            <a:r>
              <a:rPr lang="ru-RU" sz="1600" dirty="0"/>
              <a:t>, </a:t>
            </a:r>
            <a:r>
              <a:rPr lang="ru-RU" sz="1600" dirty="0" err="1"/>
              <a:t>наприклад</a:t>
            </a:r>
            <a:r>
              <a:rPr lang="ru-RU" sz="1600" dirty="0"/>
              <a:t>, у </a:t>
            </a:r>
            <a:r>
              <a:rPr lang="ru-RU" sz="1600" dirty="0" err="1"/>
              <a:t>руху</a:t>
            </a:r>
            <a:r>
              <a:rPr lang="ru-RU" sz="1600" dirty="0"/>
              <a:t> планет </a:t>
            </a:r>
            <a:r>
              <a:rPr lang="ru-RU" sz="1600" dirty="0" err="1"/>
              <a:t>навколо</a:t>
            </a:r>
            <a:r>
              <a:rPr lang="ru-RU" sz="1600" dirty="0"/>
              <a:t> </a:t>
            </a:r>
            <a:r>
              <a:rPr lang="ru-RU" sz="1600" dirty="0" err="1"/>
              <a:t>Сонця</a:t>
            </a:r>
            <a:r>
              <a:rPr lang="ru-RU" sz="1600" dirty="0"/>
              <a:t>, у </a:t>
            </a:r>
            <a:r>
              <a:rPr lang="ru-RU" sz="1600" dirty="0" err="1"/>
              <a:t>падінні</a:t>
            </a:r>
            <a:r>
              <a:rPr lang="ru-RU" sz="1600" dirty="0"/>
              <a:t> </a:t>
            </a:r>
            <a:r>
              <a:rPr lang="ru-RU" sz="1600" dirty="0" err="1"/>
              <a:t>тіл</a:t>
            </a:r>
            <a:r>
              <a:rPr lang="ru-RU" sz="1600" dirty="0"/>
              <a:t> на землю, у </a:t>
            </a:r>
            <a:r>
              <a:rPr lang="ru-RU" sz="1600" dirty="0" err="1"/>
              <a:t>функціонуванні</a:t>
            </a:r>
            <a:r>
              <a:rPr lang="ru-RU" sz="1600" dirty="0"/>
              <a:t> </a:t>
            </a:r>
            <a:r>
              <a:rPr lang="ru-RU" sz="1600" dirty="0" err="1"/>
              <a:t>тяжільних</a:t>
            </a:r>
            <a:r>
              <a:rPr lang="ru-RU" sz="1600" dirty="0"/>
              <a:t> </a:t>
            </a:r>
            <a:r>
              <a:rPr lang="ru-RU" sz="1600" dirty="0" err="1"/>
              <a:t>пристроїв</a:t>
            </a:r>
            <a:r>
              <a:rPr lang="ru-RU" sz="1600" dirty="0"/>
              <a:t> та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технічних</a:t>
            </a:r>
            <a:r>
              <a:rPr lang="ru-RU" sz="1600" dirty="0"/>
              <a:t> систем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556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Ми </a:t>
            </a:r>
            <a:r>
              <a:rPr lang="uk-UA" dirty="0" smtClean="0"/>
              <a:t>зробили </a:t>
            </a:r>
            <a:r>
              <a:rPr lang="uk-UA" dirty="0" smtClean="0"/>
              <a:t>фонтан але </a:t>
            </a:r>
            <a:r>
              <a:rPr lang="uk-UA" dirty="0" smtClean="0"/>
              <a:t>без застосування електричної техніки, тільки з застосуванням законів </a:t>
            </a:r>
            <a:r>
              <a:rPr lang="uk-UA" dirty="0" err="1" smtClean="0"/>
              <a:t>физики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3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400" dirty="0"/>
              <a:t>– параграф Сила тяжіння </a:t>
            </a: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://uk.wikipedia.org/wiki/%D0%A1%D0%B8%D0%BB%D0%B0_%</a:t>
            </a:r>
            <a:r>
              <a:rPr lang="en-US" sz="1400" dirty="0" smtClean="0">
                <a:hlinkClick r:id="rId2"/>
              </a:rPr>
              <a:t>D1%82%D1%8F%D0%B6%D1%96%D0%BD%D0%BD%D1%8F</a:t>
            </a:r>
            <a:r>
              <a:rPr lang="uk-UA" sz="1400" dirty="0" smtClean="0"/>
              <a:t> </a:t>
            </a:r>
            <a:r>
              <a:rPr lang="uk-UA" sz="1400" dirty="0"/>
              <a:t>– параграф Сила </a:t>
            </a:r>
            <a:r>
              <a:rPr lang="uk-UA" sz="1400" dirty="0" smtClean="0"/>
              <a:t>тяжіння.</a:t>
            </a:r>
          </a:p>
          <a:p>
            <a:r>
              <a:rPr lang="uk-UA" sz="1400" dirty="0"/>
              <a:t>- Закон сполучених посудин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://uk.wikipedia.org/wiki/%D0%97%D0%B0%D0%BA%D0%BE%D0%BD_%D1%81%D0%BF%D0%BE%D0%BB%D1%83%D1%87%D0%B5%D0%BD%D0%B8%D1%85_%</a:t>
            </a:r>
            <a:r>
              <a:rPr lang="en-US" sz="1400" dirty="0" smtClean="0">
                <a:hlinkClick r:id="rId3"/>
              </a:rPr>
              <a:t>D0%BF%D0%BE%D1%81%D1%83%D0%B4%D0%B8%D0%BD</a:t>
            </a:r>
            <a:endParaRPr lang="uk-UA" sz="1400" dirty="0" smtClean="0"/>
          </a:p>
          <a:p>
            <a:r>
              <a:rPr lang="uk-UA" sz="1400" dirty="0" smtClean="0"/>
              <a:t>Створено за мотивами -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www.youtube.com/watch?v=YqIRF-qyO9s&amp;ab_channel=AminorChannel</a:t>
            </a:r>
            <a:endParaRPr lang="uk-UA" sz="1400" dirty="0" smtClean="0"/>
          </a:p>
          <a:p>
            <a:endParaRPr lang="uk-UA" sz="1400" dirty="0" smtClean="0"/>
          </a:p>
          <a:p>
            <a:r>
              <a:rPr lang="vi-VN" sz="1400" b="1" dirty="0"/>
              <a:t>Зако́н сполу́чених посу́дин </a:t>
            </a:r>
            <a:r>
              <a:rPr lang="uk-UA" sz="1400" b="1" dirty="0" smtClean="0"/>
              <a:t>-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://uk.wikipedia.org/wiki/%D0%97%D0%B0%D0%BA%D0%BE%D0%BD_%D1%81%D0%BF%D0%BE%D0%BB%D1%83%D1%87%D0%B5%D0%BD%D0%B8%D1%85_%</a:t>
            </a:r>
            <a:r>
              <a:rPr lang="en-US" sz="1400" dirty="0" smtClean="0">
                <a:hlinkClick r:id="rId3"/>
              </a:rPr>
              <a:t>D0%BF%D0%BE%D1%81%D1%83%D0%B4%D0%B8%D0%BD</a:t>
            </a:r>
            <a:r>
              <a:rPr lang="uk-UA" sz="1400" dirty="0" smtClean="0"/>
              <a:t> </a:t>
            </a:r>
            <a:endParaRPr lang="uk-UA" sz="1400" dirty="0" smtClean="0"/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175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136</TotalTime>
  <Words>409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Тема: зробити пластикове сміття потрібним і цікавим Автор: Нєбольсін Олександр Дементійович 9-Б клас Науковий керівник: Старший викладач ФТФ Дніпровського національного університету імені Олеся ГончараЗаклад: Дніпропетровський обласний ліцей-інтернат фізико-математичного профілю Дніпропетровський територіальний відділ МАНУ М. Дніпро </vt:lpstr>
      <vt:lpstr>Мета дослідження: Дати пластиковим пляшкам цікаве значення </vt:lpstr>
      <vt:lpstr>Мета дослідження: Дати пластиковим пляшкам цікаве значення</vt:lpstr>
      <vt:lpstr>Відео ролік много досвіду </vt:lpstr>
      <vt:lpstr>Використанні явища</vt:lpstr>
      <vt:lpstr>Висновки</vt:lpstr>
      <vt:lpstr>Джерела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зробити пластикове сміття потрібним і цікавим Автор: Нєбольсін Олександр Дементійович 9-Б клас Заклад: Дніпропетровський обласний ліцей-інтернат фізико-математичного профілю Дніпропетровський територіальний відділ МАНУ М. Дніпро </dc:title>
  <dc:creator>Sasha Nebolsin</dc:creator>
  <cp:lastModifiedBy>Saha</cp:lastModifiedBy>
  <cp:revision>10</cp:revision>
  <dcterms:created xsi:type="dcterms:W3CDTF">2023-04-14T05:10:40Z</dcterms:created>
  <dcterms:modified xsi:type="dcterms:W3CDTF">2023-04-23T19:08:09Z</dcterms:modified>
</cp:coreProperties>
</file>