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78" r:id="rId4"/>
    <p:sldId id="295" r:id="rId5"/>
    <p:sldId id="280" r:id="rId6"/>
    <p:sldId id="291" r:id="rId7"/>
    <p:sldId id="292" r:id="rId8"/>
    <p:sldId id="294" r:id="rId9"/>
    <p:sldId id="28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FA43-65FA-41E0-84EB-5394F491BF78}" type="datetimeFigureOut">
              <a:rPr lang="uk-UA" smtClean="0"/>
              <a:pPr/>
              <a:t>11.04.2023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39E6F-F291-4CA1-A67D-5AF9DD6032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15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1177A2-93A0-4099-87B7-754E58BCC5C3}" type="datetimeFigureOut">
              <a:rPr lang="ru-RU"/>
              <a:pPr>
                <a:defRPr/>
              </a:pPr>
              <a:t>11.04.2023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38AB0C-938F-42FC-A531-498E13186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D0FF-B892-4BD8-B38A-670408A36C88}" type="datetimeFigureOut">
              <a:rPr lang="ru-RU"/>
              <a:pPr>
                <a:defRPr/>
              </a:pPr>
              <a:t>11.04.2023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4703-7518-4AC0-A680-EF1DF8179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F42DC-6C5F-4F81-9D76-9DCCF260478C}" type="datetimeFigureOut">
              <a:rPr lang="ru-RU"/>
              <a:pPr>
                <a:defRPr/>
              </a:pPr>
              <a:t>11.04.2023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B0A38-8978-45F7-9D6A-D08FEC2C0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2B0D3-42E8-4204-8DDC-B4394491687E}" type="datetimeFigureOut">
              <a:rPr lang="ru-RU"/>
              <a:pPr>
                <a:defRPr/>
              </a:pPr>
              <a:t>11.04.2023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46540-9851-43F5-9EC8-40175EAAB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AE92F5-772D-4F40-9B4B-379CB94B24C7}" type="datetimeFigureOut">
              <a:rPr lang="ru-RU"/>
              <a:pPr>
                <a:defRPr/>
              </a:pPr>
              <a:t>11.04.2023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AF15F0-7FA3-4FAF-AFF3-782BA014C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ABB81-8A35-4926-91E2-F39189AC6FAF}" type="datetimeFigureOut">
              <a:rPr lang="ru-RU"/>
              <a:pPr>
                <a:defRPr/>
              </a:pPr>
              <a:t>11.04.2023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38599-4189-424D-8419-E48AFA3B6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9F9826-7923-46C5-BC76-5AAE1595EFF8}" type="datetimeFigureOut">
              <a:rPr lang="ru-RU"/>
              <a:pPr>
                <a:defRPr/>
              </a:pPr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0ED628-8495-44B9-85E1-617C589BB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1E2EE-813F-48A0-A6C8-731DFE97D4E2}" type="datetimeFigureOut">
              <a:rPr lang="ru-RU"/>
              <a:pPr>
                <a:defRPr/>
              </a:pPr>
              <a:t>11.04.2023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B15C6-18C2-434C-B9C7-3BE8F40A3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FA7A08-8AA8-4078-B060-DF1FAEABFF88}" type="datetimeFigureOut">
              <a:rPr lang="ru-RU"/>
              <a:pPr>
                <a:defRPr/>
              </a:pPr>
              <a:t>11.04.2023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A3FA53-366F-4B61-BD1B-5CFB47FFB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3635C0-6E84-441F-BE4D-D78DC7E221C6}" type="datetimeFigureOut">
              <a:rPr lang="ru-RU"/>
              <a:pPr>
                <a:defRPr/>
              </a:pPr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DF4909-7AD5-4D19-9716-7D8997F4A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674D91-5E35-440F-A248-CC2AC7BCB0D9}" type="datetimeFigureOut">
              <a:rPr lang="ru-RU"/>
              <a:pPr>
                <a:defRPr/>
              </a:pPr>
              <a:t>11.04.2023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06C78E-186C-474F-986D-C759AE6ED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30FE5B3-EDE8-4185-A40D-3DCF9014A9B4}" type="datetimeFigureOut">
              <a:rPr lang="ru-RU"/>
              <a:pPr>
                <a:defRPr/>
              </a:pPr>
              <a:t>11.04.2023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DD53AEE5-AF89-40DF-A449-3E681968B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url.li/gexy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352928" cy="6840760"/>
          </a:xfrm>
        </p:spPr>
        <p:txBody>
          <a:bodyPr>
            <a:normAutofit/>
          </a:bodyPr>
          <a:lstStyle/>
          <a:p>
            <a:pPr algn="ctr"/>
            <a:r>
              <a:rPr lang="uk-UA" sz="3100" b="1" dirty="0" smtClean="0">
                <a:effectLst/>
              </a:rPr>
              <a:t>СІМЕЙНА РЕЛІКВІЯ</a:t>
            </a:r>
            <a:r>
              <a:rPr lang="uk-UA" sz="2700" dirty="0">
                <a:effectLst/>
              </a:rPr>
              <a:t/>
            </a:r>
            <a:br>
              <a:rPr lang="uk-UA" sz="2700" dirty="0">
                <a:effectLst/>
              </a:rPr>
            </a:br>
            <a:r>
              <a:rPr lang="uk-UA" sz="2700" dirty="0" smtClean="0">
                <a:effectLst/>
              </a:rPr>
              <a:t/>
            </a:r>
            <a:br>
              <a:rPr lang="uk-UA" sz="2700" dirty="0" smtClean="0">
                <a:effectLst/>
              </a:rPr>
            </a:br>
            <a:r>
              <a:rPr lang="uk-UA" sz="2700" dirty="0" err="1" smtClean="0">
                <a:effectLst/>
              </a:rPr>
              <a:t>Незвецька</a:t>
            </a:r>
            <a:r>
              <a:rPr lang="uk-UA" sz="2700" dirty="0" smtClean="0">
                <a:effectLst/>
              </a:rPr>
              <a:t> </a:t>
            </a:r>
            <a:r>
              <a:rPr lang="uk-UA" sz="2700" dirty="0">
                <a:effectLst/>
              </a:rPr>
              <a:t>Аліна </a:t>
            </a:r>
            <a:r>
              <a:rPr lang="uk-UA" sz="2700" dirty="0" smtClean="0">
                <a:effectLst/>
              </a:rPr>
              <a:t>Вадимівна</a:t>
            </a:r>
            <a:r>
              <a:rPr lang="uk-UA" sz="2700" dirty="0">
                <a:effectLst/>
              </a:rPr>
              <a:t>, учениця 9 класу комунального закладу     «Косарський ліцей </a:t>
            </a:r>
            <a:r>
              <a:rPr lang="uk-UA" sz="2700" dirty="0" err="1">
                <a:effectLst/>
              </a:rPr>
              <a:t>Кам’янської</a:t>
            </a:r>
            <a:r>
              <a:rPr lang="uk-UA" sz="2700" dirty="0">
                <a:effectLst/>
              </a:rPr>
              <a:t> міської ради Черкаської області»</a:t>
            </a:r>
            <a:br>
              <a:rPr lang="uk-UA" sz="2700" dirty="0">
                <a:effectLst/>
              </a:rPr>
            </a:br>
            <a:r>
              <a:rPr lang="uk-UA" sz="2700" dirty="0">
                <a:effectLst/>
              </a:rPr>
              <a:t>с. Косарі Черкаського району Черкаської області</a:t>
            </a:r>
            <a:br>
              <a:rPr lang="uk-UA" sz="2700" dirty="0">
                <a:effectLst/>
              </a:rPr>
            </a:br>
            <a:r>
              <a:rPr lang="uk-UA" sz="2700" dirty="0" smtClean="0">
                <a:effectLst/>
              </a:rPr>
              <a:t/>
            </a:r>
            <a:br>
              <a:rPr lang="uk-UA" sz="2700" dirty="0" smtClean="0">
                <a:effectLst/>
              </a:rPr>
            </a:br>
            <a:r>
              <a:rPr lang="uk-UA" sz="2700" dirty="0" smtClean="0">
                <a:effectLst/>
              </a:rPr>
              <a:t>Черкаське </a:t>
            </a:r>
            <a:r>
              <a:rPr lang="uk-UA" sz="2700" dirty="0">
                <a:effectLst/>
              </a:rPr>
              <a:t>територіальне відділення </a:t>
            </a:r>
            <a:r>
              <a:rPr lang="uk-UA" sz="2700" dirty="0" smtClean="0">
                <a:effectLst/>
              </a:rPr>
              <a:t/>
            </a:r>
            <a:br>
              <a:rPr lang="uk-UA" sz="2700" dirty="0" smtClean="0">
                <a:effectLst/>
              </a:rPr>
            </a:br>
            <a:r>
              <a:rPr lang="uk-UA" sz="2700" dirty="0" smtClean="0">
                <a:effectLst/>
              </a:rPr>
              <a:t>Малої </a:t>
            </a:r>
            <a:r>
              <a:rPr lang="uk-UA" sz="2700" dirty="0">
                <a:effectLst/>
              </a:rPr>
              <a:t>академії наук України</a:t>
            </a:r>
            <a:br>
              <a:rPr lang="uk-UA" sz="2700" dirty="0">
                <a:effectLst/>
              </a:rPr>
            </a:br>
            <a:r>
              <a:rPr lang="uk-UA" sz="2700" dirty="0" smtClean="0">
                <a:effectLst/>
              </a:rPr>
              <a:t/>
            </a:r>
            <a:br>
              <a:rPr lang="uk-UA" sz="2700" dirty="0" smtClean="0">
                <a:effectLst/>
              </a:rPr>
            </a:br>
            <a:r>
              <a:rPr lang="uk-UA" sz="2700" dirty="0" smtClean="0">
                <a:effectLst/>
              </a:rPr>
              <a:t>Науковий </a:t>
            </a:r>
            <a:r>
              <a:rPr lang="uk-UA" sz="2700" dirty="0">
                <a:effectLst/>
              </a:rPr>
              <a:t>керівник:  Лосєва Ольга Миколаївна, учитель історії Комунального закладу «Косарський ліцей </a:t>
            </a:r>
            <a:r>
              <a:rPr lang="uk-UA" sz="2700" dirty="0" err="1">
                <a:effectLst/>
              </a:rPr>
              <a:t>Кам᾽янської</a:t>
            </a:r>
            <a:r>
              <a:rPr lang="uk-UA" sz="2700" dirty="0">
                <a:effectLst/>
              </a:rPr>
              <a:t> міської ради Черкаської області»</a:t>
            </a:r>
            <a:r>
              <a:rPr lang="uk-UA" sz="3200" dirty="0">
                <a:effectLst/>
              </a:rPr>
              <a:t/>
            </a:r>
            <a:br>
              <a:rPr lang="uk-UA" sz="3200" dirty="0">
                <a:effectLst/>
              </a:rPr>
            </a:br>
            <a:r>
              <a:rPr lang="uk-UA" sz="3200" dirty="0">
                <a:effectLst/>
              </a:rPr>
              <a:t> </a:t>
            </a:r>
            <a:br>
              <a:rPr lang="uk-UA" sz="3200" dirty="0">
                <a:effectLst/>
              </a:rPr>
            </a:br>
            <a:endParaRPr lang="ru-RU" sz="32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309320"/>
            <a:ext cx="45719" cy="143570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7624" y="332656"/>
            <a:ext cx="7776864" cy="4800600"/>
          </a:xfrm>
        </p:spPr>
        <p:txBody>
          <a:bodyPr/>
          <a:lstStyle/>
          <a:p>
            <a:r>
              <a:rPr lang="uk-UA" sz="2800" b="1" dirty="0"/>
              <a:t>Актуальність </a:t>
            </a:r>
            <a:r>
              <a:rPr lang="uk-UA" sz="2800" dirty="0"/>
              <a:t>роботи полягає збереженні пам’яті про історію свого роду.  </a:t>
            </a:r>
          </a:p>
          <a:p>
            <a:r>
              <a:rPr lang="uk-UA" sz="2800" b="1" dirty="0"/>
              <a:t>Мета роботи: </a:t>
            </a:r>
            <a:r>
              <a:rPr lang="uk-UA" sz="2800" dirty="0"/>
              <a:t>дослідити  історію появи та цінність старовинного Псалтиря, який зберігається в нашій сім’ї.</a:t>
            </a:r>
          </a:p>
          <a:p>
            <a:r>
              <a:rPr lang="uk-UA" sz="2800" b="1" dirty="0"/>
              <a:t>Завдання роботи: </a:t>
            </a:r>
            <a:endParaRPr lang="uk-UA" sz="2800" dirty="0"/>
          </a:p>
          <a:p>
            <a:pPr lvl="0"/>
            <a:r>
              <a:rPr lang="uk-UA" sz="2800" dirty="0"/>
              <a:t>з’ясувати історію появи Псалтиря в нашій сім’ї; </a:t>
            </a:r>
          </a:p>
          <a:p>
            <a:pPr lvl="0"/>
            <a:r>
              <a:rPr lang="uk-UA" sz="2800" dirty="0"/>
              <a:t>визначити цінність книги для мене та моєї сім’ї.</a:t>
            </a:r>
          </a:p>
          <a:p>
            <a:r>
              <a:rPr lang="uk-UA" sz="2800" b="1" dirty="0"/>
              <a:t>Об’єктом </a:t>
            </a:r>
            <a:r>
              <a:rPr lang="uk-UA" sz="2800" dirty="0"/>
              <a:t>дослідження є історична цінність родинних артефактів.</a:t>
            </a:r>
          </a:p>
          <a:p>
            <a:r>
              <a:rPr lang="ru-RU" sz="2800" b="1" dirty="0"/>
              <a:t>Предметом</a:t>
            </a:r>
            <a:r>
              <a:rPr lang="ru-RU" sz="2800" dirty="0"/>
              <a:t> </a:t>
            </a:r>
            <a:r>
              <a:rPr lang="uk-UA" sz="2800" dirty="0"/>
              <a:t>Псалтир, як цікавий предмет моєї родини</a:t>
            </a:r>
            <a:r>
              <a:rPr lang="ru-RU" sz="2800" dirty="0"/>
              <a:t>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9632" y="404664"/>
            <a:ext cx="7499350" cy="4800600"/>
          </a:xfrm>
        </p:spPr>
        <p:txBody>
          <a:bodyPr/>
          <a:lstStyle/>
          <a:p>
            <a:r>
              <a:rPr lang="uk-UA" sz="2800" b="1" dirty="0"/>
              <a:t>Сімейна реліквія </a:t>
            </a:r>
            <a:r>
              <a:rPr lang="uk-UA" sz="2800" dirty="0"/>
              <a:t>– це цінна, особлива та унікальна річ, що передається з покоління в покоління і зберігається з особливою дбайливістю</a:t>
            </a:r>
            <a:r>
              <a:rPr lang="uk-UA" sz="2800" dirty="0" smtClean="0"/>
              <a:t>. </a:t>
            </a:r>
            <a:endParaRPr lang="uk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26521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07471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2952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35" y="3923502"/>
            <a:ext cx="2943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6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Псалтир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71697"/>
            <a:ext cx="4824536" cy="316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3" t="5363" r="15961"/>
          <a:stretch/>
        </p:blipFill>
        <p:spPr bwMode="auto">
          <a:xfrm>
            <a:off x="6228184" y="1912211"/>
            <a:ext cx="2232248" cy="322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2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/>
              </a:rPr>
              <a:t>Псалтир</a:t>
            </a:r>
            <a:endParaRPr lang="uk-UA" b="1" dirty="0">
              <a:effectLst/>
            </a:endParaRPr>
          </a:p>
        </p:txBody>
      </p:sp>
      <p:pic>
        <p:nvPicPr>
          <p:cNvPr id="1026" name="Picture 2" descr="C:\Users\38093\Desktop\МАН-Юніор 2023\photo_2023-04-10_14-59-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24593"/>
            <a:ext cx="3358575" cy="44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38093\Desktop\МАН-Юніор 2023\photo_2023-04-10_15-07-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07393"/>
            <a:ext cx="3384376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7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/>
              </a:rPr>
              <a:t>Псалтир</a:t>
            </a:r>
            <a:endParaRPr lang="uk-UA" b="1" dirty="0">
              <a:effectLst/>
            </a:endParaRPr>
          </a:p>
        </p:txBody>
      </p:sp>
      <p:pic>
        <p:nvPicPr>
          <p:cNvPr id="2051" name="Picture 3" descr="C:\Users\38093\Desktop\МАН-Юніор 2023\photo_2023-04-10_15-07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082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38093\Desktop\МАН-Юніор 2023\photo_2023-04-10_15-07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27" y="1836689"/>
            <a:ext cx="4003006" cy="300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57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/>
              </a:rPr>
              <a:t>Псалтир</a:t>
            </a:r>
            <a:endParaRPr lang="uk-UA" b="1" dirty="0">
              <a:effectLst/>
            </a:endParaRPr>
          </a:p>
        </p:txBody>
      </p:sp>
      <p:pic>
        <p:nvPicPr>
          <p:cNvPr id="3074" name="Picture 2" descr="C:\Users\38093\Desktop\МАН-Юніор 2023\photo_2023-04-10_15-07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35696" y="1484784"/>
            <a:ext cx="648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5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/>
              </a:rPr>
              <a:t>Список літератури</a:t>
            </a:r>
            <a:endParaRPr lang="uk-UA" b="1" dirty="0"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/>
              <a:t>Спогади Борщ Л.П., записані онукою Петренко О.М.</a:t>
            </a:r>
          </a:p>
          <a:p>
            <a:r>
              <a:rPr lang="uk-UA" sz="2400" dirty="0" smtClean="0"/>
              <a:t>Псалтир. / Режим доступу: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surl.li/gexyw</a:t>
            </a:r>
            <a:endParaRPr lang="uk-UA" sz="2400" dirty="0" smtClean="0"/>
          </a:p>
          <a:p>
            <a:r>
              <a:rPr lang="uk-UA" sz="2400" dirty="0" smtClean="0"/>
              <a:t>Сімейні реліквії</a:t>
            </a:r>
            <a:r>
              <a:rPr lang="uk-UA" sz="2000" dirty="0" smtClean="0"/>
              <a:t>. / Режим доступу:</a:t>
            </a:r>
            <a:r>
              <a:rPr lang="en-US" sz="2000" dirty="0"/>
              <a:t>http://surl.li/gexzh</a:t>
            </a:r>
            <a:endParaRPr lang="uk-UA" sz="2000" dirty="0"/>
          </a:p>
          <a:p>
            <a:pPr marL="82550" indent="0">
              <a:buNone/>
            </a:pPr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17546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18976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79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1746</TotalTime>
  <Words>126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СІМЕЙНА РЕЛІКВІЯ  Незвецька Аліна Вадимівна, учениця 9 класу комунального закладу     «Косарський ліцей Кам’янської міської ради Черкаської області» с. Косарі Черкаського району Черкаської області  Черкаське територіальне відділення  Малої академії наук України  Науковий керівник:  Лосєва Ольга Миколаївна, учитель історії Комунального закладу «Косарський ліцей Кам᾽янської міської ради Черкаської області»   </vt:lpstr>
      <vt:lpstr>Презентация PowerPoint</vt:lpstr>
      <vt:lpstr>Презентация PowerPoint</vt:lpstr>
      <vt:lpstr>Псалтир</vt:lpstr>
      <vt:lpstr>Псалтир</vt:lpstr>
      <vt:lpstr>Псалтир</vt:lpstr>
      <vt:lpstr>Псалтир</vt:lpstr>
      <vt:lpstr>Список літератури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ЕФЕКТИВНОСТІ РОБОТИ СОНЯЧНИХ БАТАРЕЙ У ЗИМОВИЙ ПЕРІОД В УМОВАХ ЦЕНТРАЛЬНОЇ УКРАЇНИ</dc:title>
  <dc:creator>Administrator</dc:creator>
  <cp:lastModifiedBy>380935863595</cp:lastModifiedBy>
  <cp:revision>93</cp:revision>
  <dcterms:modified xsi:type="dcterms:W3CDTF">2023-04-11T10:12:00Z</dcterms:modified>
</cp:coreProperties>
</file>