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8" r:id="rId3"/>
    <p:sldId id="263" r:id="rId4"/>
    <p:sldId id="259" r:id="rId5"/>
    <p:sldId id="262" r:id="rId6"/>
    <p:sldId id="264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82" d="100"/>
          <a:sy n="82" d="100"/>
        </p:scale>
        <p:origin x="2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6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7205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3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70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11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64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9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5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7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3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7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76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26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14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0804DF7-FEEC-4C6E-A89F-F5085785A2C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381F3-E442-4C9B-ABB9-B55683C0A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88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710" t="-6069" r="59034" b="-14019"/>
          <a:stretch/>
        </p:blipFill>
        <p:spPr>
          <a:xfrm>
            <a:off x="11708455" y="0"/>
            <a:ext cx="502942" cy="8517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404193"/>
            <a:ext cx="8825658" cy="1318590"/>
          </a:xfrm>
        </p:spPr>
        <p:txBody>
          <a:bodyPr/>
          <a:lstStyle/>
          <a:p>
            <a:r>
              <a:rPr lang="uk-UA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Родинна </a:t>
            </a:r>
            <a:r>
              <a:rPr lang="uk-UA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пам</a:t>
            </a:r>
            <a:r>
              <a:rPr lang="en-US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ять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8626" y="1722783"/>
            <a:ext cx="11092069" cy="311426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8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Наумова Карина Юріївна</a:t>
            </a:r>
            <a:endParaRPr lang="ru-RU" sz="8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8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Харківська загальноосвітня школа </a:t>
            </a:r>
            <a:r>
              <a:rPr lang="en-US" sz="8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uk-UA" sz="8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8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lang="uk-UA" sz="8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ступенів №28                           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8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Харківської міської ради Харківської області, 10 клас</a:t>
            </a:r>
            <a:endParaRPr lang="ru-RU" sz="8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8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Харківське територіальне відділення Малої академії наук України м. Харків</a:t>
            </a:r>
            <a:endParaRPr lang="en-US" sz="8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8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Керівник: </a:t>
            </a:r>
            <a:r>
              <a:rPr lang="uk-UA" sz="8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Степаніщева</a:t>
            </a:r>
            <a:r>
              <a:rPr lang="uk-UA" sz="8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Олександра Миколаївна, вчитель історії</a:t>
            </a:r>
            <a:endParaRPr lang="ru-RU" sz="8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80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Мета роботи</a:t>
            </a:r>
            <a:r>
              <a:rPr lang="uk-UA" sz="8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uk-UA" sz="8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вивчення історії походження рушників</a:t>
            </a:r>
            <a:r>
              <a:rPr lang="uk-UA" sz="8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8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01"/>
            <a:ext cx="1172095" cy="6628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95" y="60401"/>
            <a:ext cx="1170533" cy="6645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190" y="58684"/>
            <a:ext cx="1170533" cy="6645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723" y="56967"/>
            <a:ext cx="1170533" cy="6645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256" y="56967"/>
            <a:ext cx="1170533" cy="6645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789" y="56967"/>
            <a:ext cx="1170533" cy="6645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322" y="56967"/>
            <a:ext cx="1170533" cy="6645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855" y="56967"/>
            <a:ext cx="1170533" cy="6645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388" y="56967"/>
            <a:ext cx="1170533" cy="6645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7921" y="56967"/>
            <a:ext cx="1170533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65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1050" y="649357"/>
            <a:ext cx="10219715" cy="435996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Завдання</a:t>
            </a:r>
            <a:r>
              <a:rPr lang="en-US" sz="24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дослідження</a:t>
            </a:r>
            <a:r>
              <a:rPr lang="uk-UA" sz="2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дослідити, як рушники потрапили до </a:t>
            </a:r>
            <a:r>
              <a:rPr lang="uk-UA" sz="2000" dirty="0">
                <a:ea typeface="Calibri" panose="020F0502020204030204" pitchFamily="34" charset="0"/>
                <a:cs typeface="Times New Roman" panose="02020603050405020304" pitchFamily="18" charset="0"/>
              </a:rPr>
              <a:t>нашої  </a:t>
            </a:r>
            <a:r>
              <a:rPr lang="uk-UA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сім’ї;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поспілкуватися з тими, хто знає історії наших рушників;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дослідити техніку вишивання  моїх бабусь ;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знайти інформаційну базу, що стосується  значення рушників у житті нашого народу.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1800" i="1" dirty="0">
                <a:solidFill>
                  <a:srgbClr val="000000"/>
                </a:solidFill>
                <a:effectLst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Об'єкт дослідження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вишивані </a:t>
            </a:r>
            <a:r>
              <a:rPr lang="uk-UA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рушники нашої сім’ї.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7798"/>
            <a:ext cx="1108605" cy="39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03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590" y="2395234"/>
            <a:ext cx="2974294" cy="193686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Весільний</a:t>
            </a:r>
            <a:r>
              <a:rPr lang="ru-RU" dirty="0"/>
              <a:t> рушник</a:t>
            </a:r>
            <a:br>
              <a:rPr lang="ru-RU" dirty="0"/>
            </a:br>
            <a:r>
              <a:rPr lang="ru-RU" sz="2200" dirty="0"/>
              <a:t>Буряк </a:t>
            </a:r>
            <a:r>
              <a:rPr lang="ru-RU" sz="2200" smtClean="0"/>
              <a:t>Єфросінії</a:t>
            </a:r>
            <a:r>
              <a:rPr lang="ru-RU" sz="2200" dirty="0" smtClean="0"/>
              <a:t> </a:t>
            </a:r>
            <a:r>
              <a:rPr lang="ru-RU" sz="2200" dirty="0"/>
              <a:t>та Шаповал Феофана</a:t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Рушнику </a:t>
            </a:r>
            <a:r>
              <a:rPr lang="ru-RU" sz="2200" dirty="0" err="1"/>
              <a:t>понад</a:t>
            </a:r>
            <a:r>
              <a:rPr lang="ru-RU" sz="2200" dirty="0"/>
              <a:t> 80 </a:t>
            </a:r>
            <a:r>
              <a:rPr lang="ru-RU" sz="2200" dirty="0" err="1"/>
              <a:t>років</a:t>
            </a:r>
            <a:r>
              <a:rPr lang="ru-RU" sz="2200" dirty="0"/>
              <a:t> </a:t>
            </a:r>
            <a:br>
              <a:rPr lang="ru-RU" sz="2200" dirty="0"/>
            </a:br>
            <a:r>
              <a:rPr lang="ru-RU" sz="2200" dirty="0"/>
              <a:t> </a:t>
            </a:r>
            <a:endParaRPr lang="en-US" sz="2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V="1">
            <a:off x="473826" y="6084423"/>
            <a:ext cx="216130" cy="50370"/>
          </a:xfrm>
        </p:spPr>
        <p:txBody>
          <a:bodyPr>
            <a:normAutofit fontScale="25000" lnSpcReduction="20000"/>
          </a:bodyPr>
          <a:lstStyle/>
          <a:p>
            <a:endParaRPr lang="uk-UA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40754">
            <a:off x="9874948" y="-275569"/>
            <a:ext cx="2530926" cy="16986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88816" flipH="1">
            <a:off x="-182802" y="4613564"/>
            <a:ext cx="1859001" cy="2153827"/>
          </a:xfrm>
          <a:prstGeom prst="rect">
            <a:avLst/>
          </a:prstGeom>
        </p:spPr>
      </p:pic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9821" b="9821"/>
          <a:stretch>
            <a:fillRect/>
          </a:stretch>
        </p:blipFill>
        <p:spPr>
          <a:xfrm>
            <a:off x="5209144" y="207818"/>
            <a:ext cx="4633125" cy="645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73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573579" y="2666232"/>
            <a:ext cx="3254432" cy="2396219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Рушник виконаний з бавовни. Використана техніка вишивання «косий хрест»</a:t>
            </a:r>
          </a:p>
          <a:p>
            <a:r>
              <a:rPr lang="uk-UA" dirty="0">
                <a:solidFill>
                  <a:schemeClr val="tx1"/>
                </a:solidFill>
              </a:rPr>
              <a:t>Присутні кольори: червоний, рожевий, чорний, зелений, синій, жовтий, помаранчевий.</a:t>
            </a: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flipH="1">
            <a:off x="8308477" y="960095"/>
            <a:ext cx="3325090" cy="4879658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51169" y="975643"/>
            <a:ext cx="3599412" cy="48796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02541" cy="9600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3363" y="6001659"/>
            <a:ext cx="715813" cy="85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1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1150" y="698269"/>
            <a:ext cx="2245999" cy="1209502"/>
          </a:xfrm>
        </p:spPr>
        <p:txBody>
          <a:bodyPr>
            <a:normAutofit/>
          </a:bodyPr>
          <a:lstStyle/>
          <a:p>
            <a:r>
              <a:rPr lang="uk-UA" sz="3200" dirty="0"/>
              <a:t>Божник </a:t>
            </a:r>
            <a:endParaRPr lang="en-US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5368" y="2219498"/>
            <a:ext cx="5084979" cy="1371600"/>
          </a:xfrm>
        </p:spPr>
        <p:txBody>
          <a:bodyPr>
            <a:noAutofit/>
          </a:bodyPr>
          <a:lstStyle/>
          <a:p>
            <a:r>
              <a:rPr lang="uk-UA" sz="2000" dirty="0"/>
              <a:t>Вишитий </a:t>
            </a:r>
            <a:r>
              <a:rPr lang="uk-UA" sz="2000" dirty="0" err="1"/>
              <a:t>Окаряченко</a:t>
            </a:r>
            <a:r>
              <a:rPr lang="uk-UA" sz="2000" dirty="0"/>
              <a:t> Єлизаветою Петрівною</a:t>
            </a:r>
          </a:p>
          <a:p>
            <a:endParaRPr lang="uk-UA" sz="2000" dirty="0"/>
          </a:p>
          <a:p>
            <a:r>
              <a:rPr lang="uk-UA" sz="2000" dirty="0"/>
              <a:t>Рушнику понад 60 років </a:t>
            </a:r>
            <a:endParaRPr lang="en-US" sz="2000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821" b="9821"/>
          <a:stretch>
            <a:fillRect/>
          </a:stretch>
        </p:blipFill>
        <p:spPr>
          <a:xfrm>
            <a:off x="6600305" y="232162"/>
            <a:ext cx="4522125" cy="62226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0881" t="24922"/>
          <a:stretch/>
        </p:blipFill>
        <p:spPr>
          <a:xfrm>
            <a:off x="-8313" y="-8313"/>
            <a:ext cx="2259500" cy="164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1246908"/>
            <a:ext cx="3441470" cy="4455623"/>
          </a:xfrm>
        </p:spPr>
        <p:txBody>
          <a:bodyPr/>
          <a:lstStyle/>
          <a:p>
            <a:r>
              <a:rPr lang="uk-UA" sz="2400" dirty="0"/>
              <a:t>Рушник  виконаний з льону.</a:t>
            </a:r>
            <a:br>
              <a:rPr lang="uk-UA" sz="2400" dirty="0"/>
            </a:br>
            <a:r>
              <a:rPr lang="uk-UA" sz="2400" dirty="0"/>
              <a:t>Використана техніка вишивання «гладдю»</a:t>
            </a:r>
            <a:br>
              <a:rPr lang="uk-UA" sz="2400" dirty="0"/>
            </a:br>
            <a:r>
              <a:rPr lang="uk-UA" sz="2400" dirty="0"/>
              <a:t>Присутні кольори: червоний, жовтий, зелений, синій, рожевий, блакитний, фіолетовий.  </a:t>
            </a:r>
            <a:endParaRPr lang="en-US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61288" y="752059"/>
            <a:ext cx="3694112" cy="520839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39557" y="752060"/>
            <a:ext cx="3491774" cy="52083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0" y="0"/>
            <a:ext cx="804742" cy="9571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8220" y="5900845"/>
            <a:ext cx="804742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9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175" b="5175"/>
          <a:stretch>
            <a:fillRect/>
          </a:stretch>
        </p:blipFill>
        <p:spPr>
          <a:xfrm>
            <a:off x="5319856" y="1251066"/>
            <a:ext cx="6184900" cy="4572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8270" y="2019993"/>
            <a:ext cx="3449782" cy="3009207"/>
          </a:xfrm>
        </p:spPr>
        <p:txBody>
          <a:bodyPr>
            <a:normAutofit/>
          </a:bodyPr>
          <a:lstStyle/>
          <a:p>
            <a:r>
              <a:rPr lang="uk-UA" sz="2400" dirty="0"/>
              <a:t>Також присутня «мережка» зроблена власноруч Єлизаветою</a:t>
            </a:r>
            <a:endParaRPr lang="en-US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89" y="0"/>
            <a:ext cx="804742" cy="9571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968286">
            <a:off x="92852" y="5881728"/>
            <a:ext cx="804742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92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292" b="3292"/>
          <a:stretch>
            <a:fillRect/>
          </a:stretch>
        </p:blipFill>
        <p:spPr>
          <a:xfrm>
            <a:off x="6542115" y="193566"/>
            <a:ext cx="4580313" cy="638892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8248" y="1122218"/>
            <a:ext cx="5084979" cy="3566160"/>
          </a:xfrm>
        </p:spPr>
        <p:txBody>
          <a:bodyPr>
            <a:normAutofit/>
          </a:bodyPr>
          <a:lstStyle/>
          <a:p>
            <a:r>
              <a:rPr lang="uk-UA" sz="2400" dirty="0"/>
              <a:t>Зараз цей рушник в нашій родині використовується, як прикраса для ікон. </a:t>
            </a:r>
            <a:endParaRPr lang="en-US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7" y="0"/>
            <a:ext cx="804742" cy="9571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5877" y="5900845"/>
            <a:ext cx="804742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13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58" b="11073"/>
          <a:stretch/>
        </p:blipFill>
        <p:spPr>
          <a:xfrm>
            <a:off x="7053040" y="770247"/>
            <a:ext cx="5138960" cy="60986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Дякую</a:t>
            </a:r>
            <a:r>
              <a:rPr lang="ru-RU" dirty="0"/>
              <a:t> за </a:t>
            </a:r>
            <a:r>
              <a:rPr lang="ru-RU" dirty="0" err="1"/>
              <a:t>увагу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6" y="0"/>
            <a:ext cx="804742" cy="9571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7476" y="5900845"/>
            <a:ext cx="804742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700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432</TotalTime>
  <Words>216</Words>
  <Application>Microsoft Office PowerPoint</Application>
  <PresentationFormat>Широкоэкранный</PresentationFormat>
  <Paragraphs>24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Century Gothic</vt:lpstr>
      <vt:lpstr>Franklin Gothic Demi</vt:lpstr>
      <vt:lpstr>Times New Roman</vt:lpstr>
      <vt:lpstr>Wingdings 3</vt:lpstr>
      <vt:lpstr>Ион</vt:lpstr>
      <vt:lpstr>Родинна пам’ять </vt:lpstr>
      <vt:lpstr>Презентация PowerPoint</vt:lpstr>
      <vt:lpstr>Весільний рушник Буряк Єфросінії та Шаповал Феофана   Рушнику понад 80 років   </vt:lpstr>
      <vt:lpstr>Презентация PowerPoint</vt:lpstr>
      <vt:lpstr>Божник </vt:lpstr>
      <vt:lpstr>Рушник  виконаний з льону. Використана техніка вишивання «гладдю» Присутні кольори: червоний, жовтий, зелений, синій, рожевий, блакитний, фіолетовий.  </vt:lpstr>
      <vt:lpstr>Презентация PowerPoint</vt:lpstr>
      <vt:lpstr>Презентация PowerPoint</vt:lpstr>
      <vt:lpstr>Дякую за увагу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Kartoha</dc:creator>
  <cp:lastModifiedBy>Елена</cp:lastModifiedBy>
  <cp:revision>20</cp:revision>
  <dcterms:created xsi:type="dcterms:W3CDTF">2023-04-06T18:00:56Z</dcterms:created>
  <dcterms:modified xsi:type="dcterms:W3CDTF">2023-04-11T09:46:36Z</dcterms:modified>
</cp:coreProperties>
</file>