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6.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764" r:id="rId2"/>
    <p:sldMasterId id="2147483781" r:id="rId3"/>
    <p:sldMasterId id="2147483798" r:id="rId4"/>
    <p:sldMasterId id="2147483815" r:id="rId5"/>
    <p:sldMasterId id="2147483832" r:id="rId6"/>
    <p:sldMasterId id="2147483850" r:id="rId7"/>
  </p:sldMasterIdLst>
  <p:notesMasterIdLst>
    <p:notesMasterId r:id="rId23"/>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71" r:id="rId20"/>
    <p:sldId id="268" r:id="rId21"/>
    <p:sldId id="26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96" autoAdjust="0"/>
  </p:normalViewPr>
  <p:slideViewPr>
    <p:cSldViewPr snapToGrid="0">
      <p:cViewPr varScale="1">
        <p:scale>
          <a:sx n="70" d="100"/>
          <a:sy n="70" d="100"/>
        </p:scale>
        <p:origin x="71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yna Moroz" userId="317fa99a-97c5-4a20-9433-a009849b1843" providerId="ADAL" clId="{DA0AB195-166A-4A83-84F1-9F0BFF9BEAB2}"/>
    <pc:docChg chg="undo custSel addSld modSld">
      <pc:chgData name="Iryna Moroz" userId="317fa99a-97c5-4a20-9433-a009849b1843" providerId="ADAL" clId="{DA0AB195-166A-4A83-84F1-9F0BFF9BEAB2}" dt="2023-04-09T17:34:00.311" v="2557" actId="20577"/>
      <pc:docMkLst>
        <pc:docMk/>
      </pc:docMkLst>
      <pc:sldChg chg="addSp delSp modSp add modAnim">
        <pc:chgData name="Iryna Moroz" userId="317fa99a-97c5-4a20-9433-a009849b1843" providerId="ADAL" clId="{DA0AB195-166A-4A83-84F1-9F0BFF9BEAB2}" dt="2023-04-09T17:02:29.866" v="1922"/>
        <pc:sldMkLst>
          <pc:docMk/>
          <pc:sldMk cId="796074162" sldId="256"/>
        </pc:sldMkLst>
        <pc:spChg chg="mod ord">
          <ac:chgData name="Iryna Moroz" userId="317fa99a-97c5-4a20-9433-a009849b1843" providerId="ADAL" clId="{DA0AB195-166A-4A83-84F1-9F0BFF9BEAB2}" dt="2023-04-06T11:18:46.715" v="5" actId="167"/>
          <ac:spMkLst>
            <pc:docMk/>
            <pc:sldMk cId="796074162" sldId="256"/>
            <ac:spMk id="2" creationId="{423E65A3-117B-4F07-9247-6B4D075ADF2A}"/>
          </ac:spMkLst>
        </pc:spChg>
        <pc:spChg chg="add del mod">
          <ac:chgData name="Iryna Moroz" userId="317fa99a-97c5-4a20-9433-a009849b1843" providerId="ADAL" clId="{DA0AB195-166A-4A83-84F1-9F0BFF9BEAB2}" dt="2023-04-09T17:02:15.723" v="1916" actId="164"/>
          <ac:spMkLst>
            <pc:docMk/>
            <pc:sldMk cId="796074162" sldId="256"/>
            <ac:spMk id="2" creationId="{4D573D7E-678D-414B-B030-D910D8DE974C}"/>
          </ac:spMkLst>
        </pc:spChg>
        <pc:spChg chg="add del mod">
          <ac:chgData name="Iryna Moroz" userId="317fa99a-97c5-4a20-9433-a009849b1843" providerId="ADAL" clId="{DA0AB195-166A-4A83-84F1-9F0BFF9BEAB2}" dt="2023-04-09T17:00:20.927" v="1881"/>
          <ac:spMkLst>
            <pc:docMk/>
            <pc:sldMk cId="796074162" sldId="256"/>
            <ac:spMk id="3" creationId="{57D6B610-F31F-4F4F-AC3E-E2D4010CE919}"/>
          </ac:spMkLst>
        </pc:spChg>
        <pc:spChg chg="add del mod">
          <ac:chgData name="Iryna Moroz" userId="317fa99a-97c5-4a20-9433-a009849b1843" providerId="ADAL" clId="{DA0AB195-166A-4A83-84F1-9F0BFF9BEAB2}" dt="2023-04-09T16:59:11.185" v="1878" actId="478"/>
          <ac:spMkLst>
            <pc:docMk/>
            <pc:sldMk cId="796074162" sldId="256"/>
            <ac:spMk id="6" creationId="{223FEAA9-DF52-459D-AE85-5AD8AE6FF79B}"/>
          </ac:spMkLst>
        </pc:spChg>
        <pc:spChg chg="add mod">
          <ac:chgData name="Iryna Moroz" userId="317fa99a-97c5-4a20-9433-a009849b1843" providerId="ADAL" clId="{DA0AB195-166A-4A83-84F1-9F0BFF9BEAB2}" dt="2023-04-09T17:02:15.723" v="1916" actId="164"/>
          <ac:spMkLst>
            <pc:docMk/>
            <pc:sldMk cId="796074162" sldId="256"/>
            <ac:spMk id="7" creationId="{885A0C72-E415-4587-977F-918688689445}"/>
          </ac:spMkLst>
        </pc:spChg>
        <pc:grpChg chg="add mod">
          <ac:chgData name="Iryna Moroz" userId="317fa99a-97c5-4a20-9433-a009849b1843" providerId="ADAL" clId="{DA0AB195-166A-4A83-84F1-9F0BFF9BEAB2}" dt="2023-04-09T16:58:29.013" v="1874" actId="164"/>
          <ac:grpSpMkLst>
            <pc:docMk/>
            <pc:sldMk cId="796074162" sldId="256"/>
            <ac:grpSpMk id="4" creationId="{EBAFE1CC-5ED0-4996-9F1F-4236F5E708D3}"/>
          </ac:grpSpMkLst>
        </pc:grpChg>
        <pc:grpChg chg="add mod">
          <ac:chgData name="Iryna Moroz" userId="317fa99a-97c5-4a20-9433-a009849b1843" providerId="ADAL" clId="{DA0AB195-166A-4A83-84F1-9F0BFF9BEAB2}" dt="2023-04-09T17:02:15.723" v="1916" actId="164"/>
          <ac:grpSpMkLst>
            <pc:docMk/>
            <pc:sldMk cId="796074162" sldId="256"/>
            <ac:grpSpMk id="8" creationId="{8BE9024D-D1E1-4C6B-BA17-381E120DCEF8}"/>
          </ac:grpSpMkLst>
        </pc:grpChg>
        <pc:picChg chg="add del mod ord">
          <ac:chgData name="Iryna Moroz" userId="317fa99a-97c5-4a20-9433-a009849b1843" providerId="ADAL" clId="{DA0AB195-166A-4A83-84F1-9F0BFF9BEAB2}" dt="2023-04-09T17:02:15.723" v="1916" actId="164"/>
          <ac:picMkLst>
            <pc:docMk/>
            <pc:sldMk cId="796074162" sldId="256"/>
            <ac:picMk id="1026" creationId="{502BB4EA-452B-4415-B586-A512ECC4AAB9}"/>
          </ac:picMkLst>
        </pc:picChg>
      </pc:sldChg>
      <pc:sldChg chg="addSp delSp modSp add modAnim">
        <pc:chgData name="Iryna Moroz" userId="317fa99a-97c5-4a20-9433-a009849b1843" providerId="ADAL" clId="{DA0AB195-166A-4A83-84F1-9F0BFF9BEAB2}" dt="2023-04-09T17:06:51.942" v="2184" actId="14100"/>
        <pc:sldMkLst>
          <pc:docMk/>
          <pc:sldMk cId="1977880819" sldId="257"/>
        </pc:sldMkLst>
        <pc:spChg chg="del mod">
          <ac:chgData name="Iryna Moroz" userId="317fa99a-97c5-4a20-9433-a009849b1843" providerId="ADAL" clId="{DA0AB195-166A-4A83-84F1-9F0BFF9BEAB2}" dt="2023-04-06T11:21:15.498" v="45" actId="478"/>
          <ac:spMkLst>
            <pc:docMk/>
            <pc:sldMk cId="1977880819" sldId="257"/>
            <ac:spMk id="2" creationId="{AAA5C2B0-C8B9-447D-BBA7-C41CF6D3969E}"/>
          </ac:spMkLst>
        </pc:spChg>
        <pc:spChg chg="mod ord">
          <ac:chgData name="Iryna Moroz" userId="317fa99a-97c5-4a20-9433-a009849b1843" providerId="ADAL" clId="{DA0AB195-166A-4A83-84F1-9F0BFF9BEAB2}" dt="2023-04-07T11:50:35.671" v="1640" actId="20577"/>
          <ac:spMkLst>
            <pc:docMk/>
            <pc:sldMk cId="1977880819" sldId="257"/>
            <ac:spMk id="3" creationId="{1699FEA9-230B-4081-9C18-7AE8BE510141}"/>
          </ac:spMkLst>
        </pc:spChg>
        <pc:spChg chg="mod">
          <ac:chgData name="Iryna Moroz" userId="317fa99a-97c5-4a20-9433-a009849b1843" providerId="ADAL" clId="{DA0AB195-166A-4A83-84F1-9F0BFF9BEAB2}" dt="2023-04-09T17:06:30.283" v="2182" actId="20577"/>
          <ac:spMkLst>
            <pc:docMk/>
            <pc:sldMk cId="1977880819" sldId="257"/>
            <ac:spMk id="6" creationId="{D9F1A90B-20F1-4002-AA05-9BA4C45C4BEA}"/>
          </ac:spMkLst>
        </pc:spChg>
        <pc:grpChg chg="mod">
          <ac:chgData name="Iryna Moroz" userId="317fa99a-97c5-4a20-9433-a009849b1843" providerId="ADAL" clId="{DA0AB195-166A-4A83-84F1-9F0BFF9BEAB2}" dt="2023-04-09T17:06:51.942" v="2184" actId="14100"/>
          <ac:grpSpMkLst>
            <pc:docMk/>
            <pc:sldMk cId="1977880819" sldId="257"/>
            <ac:grpSpMk id="8" creationId="{2E4DBD24-264C-487F-8C92-588BDBBAA494}"/>
          </ac:grpSpMkLst>
        </pc:grpChg>
        <pc:picChg chg="add del mod">
          <ac:chgData name="Iryna Moroz" userId="317fa99a-97c5-4a20-9433-a009849b1843" providerId="ADAL" clId="{DA0AB195-166A-4A83-84F1-9F0BFF9BEAB2}" dt="2023-04-06T13:17:45.960" v="831"/>
          <ac:picMkLst>
            <pc:docMk/>
            <pc:sldMk cId="1977880819" sldId="257"/>
            <ac:picMk id="5" creationId="{30603E64-BD5C-451D-86F3-8209B2F3991F}"/>
          </ac:picMkLst>
        </pc:picChg>
        <pc:picChg chg="add mod ord">
          <ac:chgData name="Iryna Moroz" userId="317fa99a-97c5-4a20-9433-a009849b1843" providerId="ADAL" clId="{DA0AB195-166A-4A83-84F1-9F0BFF9BEAB2}" dt="2023-04-09T17:06:35.982" v="2183" actId="14100"/>
          <ac:picMkLst>
            <pc:docMk/>
            <pc:sldMk cId="1977880819" sldId="257"/>
            <ac:picMk id="7" creationId="{1EBC4D4E-5CD0-4CAF-8AB3-074744DE0E28}"/>
          </ac:picMkLst>
        </pc:picChg>
        <pc:picChg chg="add del mod ord">
          <ac:chgData name="Iryna Moroz" userId="317fa99a-97c5-4a20-9433-a009849b1843" providerId="ADAL" clId="{DA0AB195-166A-4A83-84F1-9F0BFF9BEAB2}" dt="2023-04-09T17:04:10.414" v="1982" actId="1076"/>
          <ac:picMkLst>
            <pc:docMk/>
            <pc:sldMk cId="1977880819" sldId="257"/>
            <ac:picMk id="2050" creationId="{F35D8353-D63C-4966-8BE2-5A76F824C3D5}"/>
          </ac:picMkLst>
        </pc:picChg>
      </pc:sldChg>
      <pc:sldChg chg="addSp delSp modSp add modAnim">
        <pc:chgData name="Iryna Moroz" userId="317fa99a-97c5-4a20-9433-a009849b1843" providerId="ADAL" clId="{DA0AB195-166A-4A83-84F1-9F0BFF9BEAB2}" dt="2023-04-09T17:34:00.311" v="2557" actId="20577"/>
        <pc:sldMkLst>
          <pc:docMk/>
          <pc:sldMk cId="1089410339" sldId="258"/>
        </pc:sldMkLst>
        <pc:spChg chg="del">
          <ac:chgData name="Iryna Moroz" userId="317fa99a-97c5-4a20-9433-a009849b1843" providerId="ADAL" clId="{DA0AB195-166A-4A83-84F1-9F0BFF9BEAB2}" dt="2023-04-06T11:30:04.473" v="179"/>
          <ac:spMkLst>
            <pc:docMk/>
            <pc:sldMk cId="1089410339" sldId="258"/>
            <ac:spMk id="2" creationId="{6AB6A88E-A915-47E5-AA90-57378762AEEC}"/>
          </ac:spMkLst>
        </pc:spChg>
        <pc:spChg chg="del">
          <ac:chgData name="Iryna Moroz" userId="317fa99a-97c5-4a20-9433-a009849b1843" providerId="ADAL" clId="{DA0AB195-166A-4A83-84F1-9F0BFF9BEAB2}" dt="2023-04-06T11:30:04.473" v="179"/>
          <ac:spMkLst>
            <pc:docMk/>
            <pc:sldMk cId="1089410339" sldId="258"/>
            <ac:spMk id="3" creationId="{39445F1D-AC93-4788-8C73-3AA1DAAEE81A}"/>
          </ac:spMkLst>
        </pc:spChg>
        <pc:spChg chg="add mod">
          <ac:chgData name="Iryna Moroz" userId="317fa99a-97c5-4a20-9433-a009849b1843" providerId="ADAL" clId="{DA0AB195-166A-4A83-84F1-9F0BFF9BEAB2}" dt="2023-04-06T11:41:08.242" v="250" actId="1076"/>
          <ac:spMkLst>
            <pc:docMk/>
            <pc:sldMk cId="1089410339" sldId="258"/>
            <ac:spMk id="4" creationId="{BEDE7B5B-621D-4160-859A-8291CF217349}"/>
          </ac:spMkLst>
        </pc:spChg>
        <pc:spChg chg="add mod">
          <ac:chgData name="Iryna Moroz" userId="317fa99a-97c5-4a20-9433-a009849b1843" providerId="ADAL" clId="{DA0AB195-166A-4A83-84F1-9F0BFF9BEAB2}" dt="2023-04-09T17:34:00.311" v="2557" actId="20577"/>
          <ac:spMkLst>
            <pc:docMk/>
            <pc:sldMk cId="1089410339" sldId="258"/>
            <ac:spMk id="5" creationId="{DCE4AB03-87E7-41D1-A25B-3530AF74440A}"/>
          </ac:spMkLst>
        </pc:spChg>
        <pc:picChg chg="add mod">
          <ac:chgData name="Iryna Moroz" userId="317fa99a-97c5-4a20-9433-a009849b1843" providerId="ADAL" clId="{DA0AB195-166A-4A83-84F1-9F0BFF9BEAB2}" dt="2023-04-06T11:41:01.153" v="249" actId="1076"/>
          <ac:picMkLst>
            <pc:docMk/>
            <pc:sldMk cId="1089410339" sldId="258"/>
            <ac:picMk id="3074" creationId="{EC85EAC1-9AC5-41E1-8477-EAEBC3C37EC5}"/>
          </ac:picMkLst>
        </pc:picChg>
      </pc:sldChg>
      <pc:sldChg chg="addSp modSp add modAnim">
        <pc:chgData name="Iryna Moroz" userId="317fa99a-97c5-4a20-9433-a009849b1843" providerId="ADAL" clId="{DA0AB195-166A-4A83-84F1-9F0BFF9BEAB2}" dt="2023-04-06T11:56:35.425" v="327"/>
        <pc:sldMkLst>
          <pc:docMk/>
          <pc:sldMk cId="3763238996" sldId="259"/>
        </pc:sldMkLst>
        <pc:spChg chg="add mod">
          <ac:chgData name="Iryna Moroz" userId="317fa99a-97c5-4a20-9433-a009849b1843" providerId="ADAL" clId="{DA0AB195-166A-4A83-84F1-9F0BFF9BEAB2}" dt="2023-04-06T11:56:07.259" v="323" actId="164"/>
          <ac:spMkLst>
            <pc:docMk/>
            <pc:sldMk cId="3763238996" sldId="259"/>
            <ac:spMk id="2" creationId="{8856EE1A-4170-4CBF-8A42-E22C8B5E144B}"/>
          </ac:spMkLst>
        </pc:spChg>
        <pc:grpChg chg="add mod">
          <ac:chgData name="Iryna Moroz" userId="317fa99a-97c5-4a20-9433-a009849b1843" providerId="ADAL" clId="{DA0AB195-166A-4A83-84F1-9F0BFF9BEAB2}" dt="2023-04-06T11:56:07.259" v="323" actId="164"/>
          <ac:grpSpMkLst>
            <pc:docMk/>
            <pc:sldMk cId="3763238996" sldId="259"/>
            <ac:grpSpMk id="3" creationId="{8F3F6F3D-CFC1-46ED-ABD3-E672F3BA8E5B}"/>
          </ac:grpSpMkLst>
        </pc:grpChg>
        <pc:picChg chg="add mod">
          <ac:chgData name="Iryna Moroz" userId="317fa99a-97c5-4a20-9433-a009849b1843" providerId="ADAL" clId="{DA0AB195-166A-4A83-84F1-9F0BFF9BEAB2}" dt="2023-04-06T11:56:07.259" v="323" actId="164"/>
          <ac:picMkLst>
            <pc:docMk/>
            <pc:sldMk cId="3763238996" sldId="259"/>
            <ac:picMk id="4098" creationId="{1F06CAAC-CB4F-4E6C-820B-F49DC841FFFE}"/>
          </ac:picMkLst>
        </pc:picChg>
      </pc:sldChg>
      <pc:sldChg chg="addSp modSp add modAnim">
        <pc:chgData name="Iryna Moroz" userId="317fa99a-97c5-4a20-9433-a009849b1843" providerId="ADAL" clId="{DA0AB195-166A-4A83-84F1-9F0BFF9BEAB2}" dt="2023-04-06T12:16:26.316" v="372"/>
        <pc:sldMkLst>
          <pc:docMk/>
          <pc:sldMk cId="1278401101" sldId="260"/>
        </pc:sldMkLst>
        <pc:spChg chg="add mod">
          <ac:chgData name="Iryna Moroz" userId="317fa99a-97c5-4a20-9433-a009849b1843" providerId="ADAL" clId="{DA0AB195-166A-4A83-84F1-9F0BFF9BEAB2}" dt="2023-04-06T12:16:03.037" v="364" actId="164"/>
          <ac:spMkLst>
            <pc:docMk/>
            <pc:sldMk cId="1278401101" sldId="260"/>
            <ac:spMk id="2" creationId="{7C068EB9-C301-4BE2-A5C9-0F50502A54ED}"/>
          </ac:spMkLst>
        </pc:spChg>
        <pc:grpChg chg="add mod">
          <ac:chgData name="Iryna Moroz" userId="317fa99a-97c5-4a20-9433-a009849b1843" providerId="ADAL" clId="{DA0AB195-166A-4A83-84F1-9F0BFF9BEAB2}" dt="2023-04-06T12:16:03.037" v="364" actId="164"/>
          <ac:grpSpMkLst>
            <pc:docMk/>
            <pc:sldMk cId="1278401101" sldId="260"/>
            <ac:grpSpMk id="3" creationId="{3669E9A1-E172-4173-9E24-A48D63BEFF11}"/>
          </ac:grpSpMkLst>
        </pc:grpChg>
        <pc:picChg chg="add mod">
          <ac:chgData name="Iryna Moroz" userId="317fa99a-97c5-4a20-9433-a009849b1843" providerId="ADAL" clId="{DA0AB195-166A-4A83-84F1-9F0BFF9BEAB2}" dt="2023-04-06T12:16:03.037" v="364" actId="164"/>
          <ac:picMkLst>
            <pc:docMk/>
            <pc:sldMk cId="1278401101" sldId="260"/>
            <ac:picMk id="5122" creationId="{D10EE269-C142-4A91-8006-BA20E2DB652F}"/>
          </ac:picMkLst>
        </pc:picChg>
      </pc:sldChg>
      <pc:sldChg chg="addSp modSp add modAnim">
        <pc:chgData name="Iryna Moroz" userId="317fa99a-97c5-4a20-9433-a009849b1843" providerId="ADAL" clId="{DA0AB195-166A-4A83-84F1-9F0BFF9BEAB2}" dt="2023-04-06T14:41:16.524" v="1500" actId="20577"/>
        <pc:sldMkLst>
          <pc:docMk/>
          <pc:sldMk cId="901826259" sldId="261"/>
        </pc:sldMkLst>
        <pc:spChg chg="add mod">
          <ac:chgData name="Iryna Moroz" userId="317fa99a-97c5-4a20-9433-a009849b1843" providerId="ADAL" clId="{DA0AB195-166A-4A83-84F1-9F0BFF9BEAB2}" dt="2023-04-06T14:41:06.248" v="1492" actId="20577"/>
          <ac:spMkLst>
            <pc:docMk/>
            <pc:sldMk cId="901826259" sldId="261"/>
            <ac:spMk id="2" creationId="{969AF00D-234E-44EE-9A31-DEADB32F44EF}"/>
          </ac:spMkLst>
        </pc:spChg>
        <pc:spChg chg="add mod">
          <ac:chgData name="Iryna Moroz" userId="317fa99a-97c5-4a20-9433-a009849b1843" providerId="ADAL" clId="{DA0AB195-166A-4A83-84F1-9F0BFF9BEAB2}" dt="2023-04-06T14:41:11.159" v="1496" actId="20577"/>
          <ac:spMkLst>
            <pc:docMk/>
            <pc:sldMk cId="901826259" sldId="261"/>
            <ac:spMk id="4" creationId="{075D720E-F1D3-4417-8CFF-1DA427829EE3}"/>
          </ac:spMkLst>
        </pc:spChg>
        <pc:spChg chg="add mod">
          <ac:chgData name="Iryna Moroz" userId="317fa99a-97c5-4a20-9433-a009849b1843" providerId="ADAL" clId="{DA0AB195-166A-4A83-84F1-9F0BFF9BEAB2}" dt="2023-04-06T14:41:16.524" v="1500" actId="20577"/>
          <ac:spMkLst>
            <pc:docMk/>
            <pc:sldMk cId="901826259" sldId="261"/>
            <ac:spMk id="5" creationId="{95A2BB7D-264B-4B73-A38C-1CDEA800EB13}"/>
          </ac:spMkLst>
        </pc:spChg>
        <pc:grpChg chg="add mod">
          <ac:chgData name="Iryna Moroz" userId="317fa99a-97c5-4a20-9433-a009849b1843" providerId="ADAL" clId="{DA0AB195-166A-4A83-84F1-9F0BFF9BEAB2}" dt="2023-04-06T12:22:36.819" v="417" actId="14100"/>
          <ac:grpSpMkLst>
            <pc:docMk/>
            <pc:sldMk cId="901826259" sldId="261"/>
            <ac:grpSpMk id="3" creationId="{6C4B538C-A221-4AD3-8901-DBD5DF536484}"/>
          </ac:grpSpMkLst>
        </pc:grpChg>
        <pc:grpChg chg="add mod">
          <ac:chgData name="Iryna Moroz" userId="317fa99a-97c5-4a20-9433-a009849b1843" providerId="ADAL" clId="{DA0AB195-166A-4A83-84F1-9F0BFF9BEAB2}" dt="2023-04-06T12:24:35.419" v="422" actId="164"/>
          <ac:grpSpMkLst>
            <pc:docMk/>
            <pc:sldMk cId="901826259" sldId="261"/>
            <ac:grpSpMk id="6" creationId="{CCD5CFCF-E842-4F69-B865-D27EAD0AD1C6}"/>
          </ac:grpSpMkLst>
        </pc:grpChg>
        <pc:grpChg chg="add mod">
          <ac:chgData name="Iryna Moroz" userId="317fa99a-97c5-4a20-9433-a009849b1843" providerId="ADAL" clId="{DA0AB195-166A-4A83-84F1-9F0BFF9BEAB2}" dt="2023-04-06T12:27:20.659" v="442" actId="164"/>
          <ac:grpSpMkLst>
            <pc:docMk/>
            <pc:sldMk cId="901826259" sldId="261"/>
            <ac:grpSpMk id="7" creationId="{6051962D-2C4E-48A6-A950-BD925D88087B}"/>
          </ac:grpSpMkLst>
        </pc:grpChg>
        <pc:picChg chg="add mod">
          <ac:chgData name="Iryna Moroz" userId="317fa99a-97c5-4a20-9433-a009849b1843" providerId="ADAL" clId="{DA0AB195-166A-4A83-84F1-9F0BFF9BEAB2}" dt="2023-04-06T12:22:33.083" v="416" actId="14100"/>
          <ac:picMkLst>
            <pc:docMk/>
            <pc:sldMk cId="901826259" sldId="261"/>
            <ac:picMk id="6146" creationId="{E0CAE89A-F8CC-486C-AA0D-E7950CCE46CA}"/>
          </ac:picMkLst>
        </pc:picChg>
        <pc:picChg chg="add mod">
          <ac:chgData name="Iryna Moroz" userId="317fa99a-97c5-4a20-9433-a009849b1843" providerId="ADAL" clId="{DA0AB195-166A-4A83-84F1-9F0BFF9BEAB2}" dt="2023-04-06T12:24:35.419" v="422" actId="164"/>
          <ac:picMkLst>
            <pc:docMk/>
            <pc:sldMk cId="901826259" sldId="261"/>
            <ac:picMk id="6148" creationId="{92254F3B-EB95-4654-817D-CFD9D1299673}"/>
          </ac:picMkLst>
        </pc:picChg>
        <pc:picChg chg="add mod">
          <ac:chgData name="Iryna Moroz" userId="317fa99a-97c5-4a20-9433-a009849b1843" providerId="ADAL" clId="{DA0AB195-166A-4A83-84F1-9F0BFF9BEAB2}" dt="2023-04-06T12:27:20.659" v="442" actId="164"/>
          <ac:picMkLst>
            <pc:docMk/>
            <pc:sldMk cId="901826259" sldId="261"/>
            <ac:picMk id="6150" creationId="{28666264-2154-4A9C-95FE-ACFC985F8FB6}"/>
          </ac:picMkLst>
        </pc:picChg>
      </pc:sldChg>
      <pc:sldChg chg="addSp modSp add modAnim">
        <pc:chgData name="Iryna Moroz" userId="317fa99a-97c5-4a20-9433-a009849b1843" providerId="ADAL" clId="{DA0AB195-166A-4A83-84F1-9F0BFF9BEAB2}" dt="2023-04-06T14:41:25.021" v="1504" actId="20577"/>
        <pc:sldMkLst>
          <pc:docMk/>
          <pc:sldMk cId="800276745" sldId="262"/>
        </pc:sldMkLst>
        <pc:spChg chg="add mod">
          <ac:chgData name="Iryna Moroz" userId="317fa99a-97c5-4a20-9433-a009849b1843" providerId="ADAL" clId="{DA0AB195-166A-4A83-84F1-9F0BFF9BEAB2}" dt="2023-04-06T14:41:25.021" v="1504" actId="20577"/>
          <ac:spMkLst>
            <pc:docMk/>
            <pc:sldMk cId="800276745" sldId="262"/>
            <ac:spMk id="2" creationId="{C70ECEF1-F29D-4295-B16C-30E08BB72F77}"/>
          </ac:spMkLst>
        </pc:spChg>
        <pc:spChg chg="add mod">
          <ac:chgData name="Iryna Moroz" userId="317fa99a-97c5-4a20-9433-a009849b1843" providerId="ADAL" clId="{DA0AB195-166A-4A83-84F1-9F0BFF9BEAB2}" dt="2023-04-06T12:35:52.532" v="529" actId="164"/>
          <ac:spMkLst>
            <pc:docMk/>
            <pc:sldMk cId="800276745" sldId="262"/>
            <ac:spMk id="4" creationId="{6AC4990F-BC9B-4903-AC9F-1AB1912DF8A7}"/>
          </ac:spMkLst>
        </pc:spChg>
        <pc:grpChg chg="add mod">
          <ac:chgData name="Iryna Moroz" userId="317fa99a-97c5-4a20-9433-a009849b1843" providerId="ADAL" clId="{DA0AB195-166A-4A83-84F1-9F0BFF9BEAB2}" dt="2023-04-06T12:32:30.504" v="476" actId="164"/>
          <ac:grpSpMkLst>
            <pc:docMk/>
            <pc:sldMk cId="800276745" sldId="262"/>
            <ac:grpSpMk id="3" creationId="{8FDA973F-BEEB-4D8F-82AB-7EEEAAC47247}"/>
          </ac:grpSpMkLst>
        </pc:grpChg>
        <pc:grpChg chg="add mod">
          <ac:chgData name="Iryna Moroz" userId="317fa99a-97c5-4a20-9433-a009849b1843" providerId="ADAL" clId="{DA0AB195-166A-4A83-84F1-9F0BFF9BEAB2}" dt="2023-04-06T12:35:52.532" v="529" actId="164"/>
          <ac:grpSpMkLst>
            <pc:docMk/>
            <pc:sldMk cId="800276745" sldId="262"/>
            <ac:grpSpMk id="5" creationId="{4237367F-EB22-488A-B7DF-4F731F7BF871}"/>
          </ac:grpSpMkLst>
        </pc:grpChg>
        <pc:picChg chg="add mod">
          <ac:chgData name="Iryna Moroz" userId="317fa99a-97c5-4a20-9433-a009849b1843" providerId="ADAL" clId="{DA0AB195-166A-4A83-84F1-9F0BFF9BEAB2}" dt="2023-04-06T12:32:30.504" v="476" actId="164"/>
          <ac:picMkLst>
            <pc:docMk/>
            <pc:sldMk cId="800276745" sldId="262"/>
            <ac:picMk id="7170" creationId="{8B9F601D-0989-4DD3-8266-7CABDE9206B3}"/>
          </ac:picMkLst>
        </pc:picChg>
        <pc:picChg chg="add mod">
          <ac:chgData name="Iryna Moroz" userId="317fa99a-97c5-4a20-9433-a009849b1843" providerId="ADAL" clId="{DA0AB195-166A-4A83-84F1-9F0BFF9BEAB2}" dt="2023-04-06T12:35:52.532" v="529" actId="164"/>
          <ac:picMkLst>
            <pc:docMk/>
            <pc:sldMk cId="800276745" sldId="262"/>
            <ac:picMk id="7172" creationId="{71FB94D6-4325-42D5-8002-AAD11249BF05}"/>
          </ac:picMkLst>
        </pc:picChg>
      </pc:sldChg>
      <pc:sldChg chg="addSp modSp add modAnim">
        <pc:chgData name="Iryna Moroz" userId="317fa99a-97c5-4a20-9433-a009849b1843" providerId="ADAL" clId="{DA0AB195-166A-4A83-84F1-9F0BFF9BEAB2}" dt="2023-04-06T12:47:56.460" v="616"/>
        <pc:sldMkLst>
          <pc:docMk/>
          <pc:sldMk cId="3427203206" sldId="263"/>
        </pc:sldMkLst>
        <pc:spChg chg="add mod">
          <ac:chgData name="Iryna Moroz" userId="317fa99a-97c5-4a20-9433-a009849b1843" providerId="ADAL" clId="{DA0AB195-166A-4A83-84F1-9F0BFF9BEAB2}" dt="2023-04-06T12:40:26.430" v="546" actId="20577"/>
          <ac:spMkLst>
            <pc:docMk/>
            <pc:sldMk cId="3427203206" sldId="263"/>
            <ac:spMk id="2" creationId="{D47F664F-579A-4F89-88E6-718CB6413580}"/>
          </ac:spMkLst>
        </pc:spChg>
        <pc:spChg chg="add mod">
          <ac:chgData name="Iryna Moroz" userId="317fa99a-97c5-4a20-9433-a009849b1843" providerId="ADAL" clId="{DA0AB195-166A-4A83-84F1-9F0BFF9BEAB2}" dt="2023-04-06T12:41:37.350" v="555" actId="14100"/>
          <ac:spMkLst>
            <pc:docMk/>
            <pc:sldMk cId="3427203206" sldId="263"/>
            <ac:spMk id="3" creationId="{AACED777-A2AF-4A89-ACB2-9D8BCF181790}"/>
          </ac:spMkLst>
        </pc:spChg>
        <pc:spChg chg="add mod">
          <ac:chgData name="Iryna Moroz" userId="317fa99a-97c5-4a20-9433-a009849b1843" providerId="ADAL" clId="{DA0AB195-166A-4A83-84F1-9F0BFF9BEAB2}" dt="2023-04-06T12:42:43.582" v="564" actId="14100"/>
          <ac:spMkLst>
            <pc:docMk/>
            <pc:sldMk cId="3427203206" sldId="263"/>
            <ac:spMk id="4" creationId="{EC288944-7153-4599-A447-BDE69045D381}"/>
          </ac:spMkLst>
        </pc:spChg>
        <pc:spChg chg="add mod">
          <ac:chgData name="Iryna Moroz" userId="317fa99a-97c5-4a20-9433-a009849b1843" providerId="ADAL" clId="{DA0AB195-166A-4A83-84F1-9F0BFF9BEAB2}" dt="2023-04-06T12:43:26.972" v="571" actId="1076"/>
          <ac:spMkLst>
            <pc:docMk/>
            <pc:sldMk cId="3427203206" sldId="263"/>
            <ac:spMk id="5" creationId="{518A0F31-19D8-4AC0-8028-2662C8491C8C}"/>
          </ac:spMkLst>
        </pc:spChg>
        <pc:spChg chg="add mod">
          <ac:chgData name="Iryna Moroz" userId="317fa99a-97c5-4a20-9433-a009849b1843" providerId="ADAL" clId="{DA0AB195-166A-4A83-84F1-9F0BFF9BEAB2}" dt="2023-04-06T12:46:31.447" v="596" actId="164"/>
          <ac:spMkLst>
            <pc:docMk/>
            <pc:sldMk cId="3427203206" sldId="263"/>
            <ac:spMk id="6" creationId="{082D1697-889D-45EB-85E6-245D31667F11}"/>
          </ac:spMkLst>
        </pc:spChg>
        <pc:grpChg chg="add mod">
          <ac:chgData name="Iryna Moroz" userId="317fa99a-97c5-4a20-9433-a009849b1843" providerId="ADAL" clId="{DA0AB195-166A-4A83-84F1-9F0BFF9BEAB2}" dt="2023-04-06T12:46:31.447" v="596" actId="164"/>
          <ac:grpSpMkLst>
            <pc:docMk/>
            <pc:sldMk cId="3427203206" sldId="263"/>
            <ac:grpSpMk id="8" creationId="{D95D6029-692F-4BBA-A288-5F1C2874D4DC}"/>
          </ac:grpSpMkLst>
        </pc:grpChg>
        <pc:picChg chg="add mod">
          <ac:chgData name="Iryna Moroz" userId="317fa99a-97c5-4a20-9433-a009849b1843" providerId="ADAL" clId="{DA0AB195-166A-4A83-84F1-9F0BFF9BEAB2}" dt="2023-04-06T12:46:31.447" v="596" actId="164"/>
          <ac:picMkLst>
            <pc:docMk/>
            <pc:sldMk cId="3427203206" sldId="263"/>
            <ac:picMk id="7" creationId="{E6CF6A0B-388B-4BAA-8262-D3B608C6A07B}"/>
          </ac:picMkLst>
        </pc:picChg>
      </pc:sldChg>
      <pc:sldChg chg="addSp modSp add modAnim">
        <pc:chgData name="Iryna Moroz" userId="317fa99a-97c5-4a20-9433-a009849b1843" providerId="ADAL" clId="{DA0AB195-166A-4A83-84F1-9F0BFF9BEAB2}" dt="2023-04-06T12:51:54.562" v="658"/>
        <pc:sldMkLst>
          <pc:docMk/>
          <pc:sldMk cId="3613710977" sldId="264"/>
        </pc:sldMkLst>
        <pc:spChg chg="add mod">
          <ac:chgData name="Iryna Moroz" userId="317fa99a-97c5-4a20-9433-a009849b1843" providerId="ADAL" clId="{DA0AB195-166A-4A83-84F1-9F0BFF9BEAB2}" dt="2023-04-06T12:49:45.545" v="628" actId="123"/>
          <ac:spMkLst>
            <pc:docMk/>
            <pc:sldMk cId="3613710977" sldId="264"/>
            <ac:spMk id="2" creationId="{81FE02D5-EE9B-492F-8262-69BBEC662001}"/>
          </ac:spMkLst>
        </pc:spChg>
        <pc:spChg chg="add mod">
          <ac:chgData name="Iryna Moroz" userId="317fa99a-97c5-4a20-9433-a009849b1843" providerId="ADAL" clId="{DA0AB195-166A-4A83-84F1-9F0BFF9BEAB2}" dt="2023-04-06T12:51:22.654" v="650" actId="164"/>
          <ac:spMkLst>
            <pc:docMk/>
            <pc:sldMk cId="3613710977" sldId="264"/>
            <ac:spMk id="4" creationId="{AD8DF9ED-01DB-4E14-9CBF-FC2DC1D13617}"/>
          </ac:spMkLst>
        </pc:spChg>
        <pc:grpChg chg="add mod">
          <ac:chgData name="Iryna Moroz" userId="317fa99a-97c5-4a20-9433-a009849b1843" providerId="ADAL" clId="{DA0AB195-166A-4A83-84F1-9F0BFF9BEAB2}" dt="2023-04-06T12:51:22.654" v="650" actId="164"/>
          <ac:grpSpMkLst>
            <pc:docMk/>
            <pc:sldMk cId="3613710977" sldId="264"/>
            <ac:grpSpMk id="5" creationId="{FB67C32C-15AB-4680-B5DC-D04AE9E85214}"/>
          </ac:grpSpMkLst>
        </pc:grpChg>
        <pc:picChg chg="add mod">
          <ac:chgData name="Iryna Moroz" userId="317fa99a-97c5-4a20-9433-a009849b1843" providerId="ADAL" clId="{DA0AB195-166A-4A83-84F1-9F0BFF9BEAB2}" dt="2023-04-06T12:51:22.654" v="650" actId="164"/>
          <ac:picMkLst>
            <pc:docMk/>
            <pc:sldMk cId="3613710977" sldId="264"/>
            <ac:picMk id="3" creationId="{4199CA88-1D2C-4949-AE37-D4A5B579A088}"/>
          </ac:picMkLst>
        </pc:picChg>
      </pc:sldChg>
      <pc:sldChg chg="addSp modSp add modAnim">
        <pc:chgData name="Iryna Moroz" userId="317fa99a-97c5-4a20-9433-a009849b1843" providerId="ADAL" clId="{DA0AB195-166A-4A83-84F1-9F0BFF9BEAB2}" dt="2023-04-06T13:03:39.939" v="792"/>
        <pc:sldMkLst>
          <pc:docMk/>
          <pc:sldMk cId="3654781042" sldId="265"/>
        </pc:sldMkLst>
        <pc:spChg chg="add mod">
          <ac:chgData name="Iryna Moroz" userId="317fa99a-97c5-4a20-9433-a009849b1843" providerId="ADAL" clId="{DA0AB195-166A-4A83-84F1-9F0BFF9BEAB2}" dt="2023-04-06T12:57:27.273" v="717" actId="1076"/>
          <ac:spMkLst>
            <pc:docMk/>
            <pc:sldMk cId="3654781042" sldId="265"/>
            <ac:spMk id="2" creationId="{C8A3BF05-2020-421E-80C9-30CB5FDE7376}"/>
          </ac:spMkLst>
        </pc:spChg>
        <pc:spChg chg="add mod">
          <ac:chgData name="Iryna Moroz" userId="317fa99a-97c5-4a20-9433-a009849b1843" providerId="ADAL" clId="{DA0AB195-166A-4A83-84F1-9F0BFF9BEAB2}" dt="2023-04-06T13:02:20.144" v="777" actId="164"/>
          <ac:spMkLst>
            <pc:docMk/>
            <pc:sldMk cId="3654781042" sldId="265"/>
            <ac:spMk id="5" creationId="{9E5845F9-BC21-40BF-B3E3-742E5D7F9C82}"/>
          </ac:spMkLst>
        </pc:spChg>
        <pc:spChg chg="add mod">
          <ac:chgData name="Iryna Moroz" userId="317fa99a-97c5-4a20-9433-a009849b1843" providerId="ADAL" clId="{DA0AB195-166A-4A83-84F1-9F0BFF9BEAB2}" dt="2023-04-06T13:02:20.144" v="777" actId="164"/>
          <ac:spMkLst>
            <pc:docMk/>
            <pc:sldMk cId="3654781042" sldId="265"/>
            <ac:spMk id="8" creationId="{DFB1B66D-F112-4FF6-AAE5-9A8EBED01A97}"/>
          </ac:spMkLst>
        </pc:spChg>
        <pc:spChg chg="add mod">
          <ac:chgData name="Iryna Moroz" userId="317fa99a-97c5-4a20-9433-a009849b1843" providerId="ADAL" clId="{DA0AB195-166A-4A83-84F1-9F0BFF9BEAB2}" dt="2023-04-06T13:02:20.144" v="777" actId="164"/>
          <ac:spMkLst>
            <pc:docMk/>
            <pc:sldMk cId="3654781042" sldId="265"/>
            <ac:spMk id="9" creationId="{DFFC1F32-F1E7-45FD-A463-F4A1DAF72652}"/>
          </ac:spMkLst>
        </pc:spChg>
        <pc:grpChg chg="add mod">
          <ac:chgData name="Iryna Moroz" userId="317fa99a-97c5-4a20-9433-a009849b1843" providerId="ADAL" clId="{DA0AB195-166A-4A83-84F1-9F0BFF9BEAB2}" dt="2023-04-06T12:56:14.163" v="707" actId="164"/>
          <ac:grpSpMkLst>
            <pc:docMk/>
            <pc:sldMk cId="3654781042" sldId="265"/>
            <ac:grpSpMk id="4" creationId="{1E1A9F92-7695-4C39-991F-C9DCFEFF0135}"/>
          </ac:grpSpMkLst>
        </pc:grpChg>
        <pc:grpChg chg="add mod">
          <ac:chgData name="Iryna Moroz" userId="317fa99a-97c5-4a20-9433-a009849b1843" providerId="ADAL" clId="{DA0AB195-166A-4A83-84F1-9F0BFF9BEAB2}" dt="2023-04-06T13:03:16.954" v="786" actId="164"/>
          <ac:grpSpMkLst>
            <pc:docMk/>
            <pc:sldMk cId="3654781042" sldId="265"/>
            <ac:grpSpMk id="10" creationId="{A1677D66-4305-4F6E-8A33-6F0C18190986}"/>
          </ac:grpSpMkLst>
        </pc:grpChg>
        <pc:grpChg chg="add mod">
          <ac:chgData name="Iryna Moroz" userId="317fa99a-97c5-4a20-9433-a009849b1843" providerId="ADAL" clId="{DA0AB195-166A-4A83-84F1-9F0BFF9BEAB2}" dt="2023-04-06T13:03:16.954" v="786" actId="164"/>
          <ac:grpSpMkLst>
            <pc:docMk/>
            <pc:sldMk cId="3654781042" sldId="265"/>
            <ac:grpSpMk id="11" creationId="{52BB753C-54BD-44DE-BED8-613CBA1A9BB4}"/>
          </ac:grpSpMkLst>
        </pc:grpChg>
        <pc:picChg chg="add mod">
          <ac:chgData name="Iryna Moroz" userId="317fa99a-97c5-4a20-9433-a009849b1843" providerId="ADAL" clId="{DA0AB195-166A-4A83-84F1-9F0BFF9BEAB2}" dt="2023-04-06T12:56:14.163" v="707" actId="164"/>
          <ac:picMkLst>
            <pc:docMk/>
            <pc:sldMk cId="3654781042" sldId="265"/>
            <ac:picMk id="3" creationId="{6A181F47-D6C0-4AA1-9598-909C34980EC2}"/>
          </ac:picMkLst>
        </pc:picChg>
        <pc:picChg chg="add mod">
          <ac:chgData name="Iryna Moroz" userId="317fa99a-97c5-4a20-9433-a009849b1843" providerId="ADAL" clId="{DA0AB195-166A-4A83-84F1-9F0BFF9BEAB2}" dt="2023-04-06T13:02:20.144" v="777" actId="164"/>
          <ac:picMkLst>
            <pc:docMk/>
            <pc:sldMk cId="3654781042" sldId="265"/>
            <ac:picMk id="6" creationId="{69EAFA4C-E080-4BDA-98AE-B2FC63FAE04C}"/>
          </ac:picMkLst>
        </pc:picChg>
        <pc:picChg chg="add mod">
          <ac:chgData name="Iryna Moroz" userId="317fa99a-97c5-4a20-9433-a009849b1843" providerId="ADAL" clId="{DA0AB195-166A-4A83-84F1-9F0BFF9BEAB2}" dt="2023-04-06T13:03:16.954" v="786" actId="164"/>
          <ac:picMkLst>
            <pc:docMk/>
            <pc:sldMk cId="3654781042" sldId="265"/>
            <ac:picMk id="7" creationId="{9366D144-D6F0-459D-AA7B-D9326B0A12BF}"/>
          </ac:picMkLst>
        </pc:picChg>
      </pc:sldChg>
      <pc:sldChg chg="addSp delSp modSp add modAnim">
        <pc:chgData name="Iryna Moroz" userId="317fa99a-97c5-4a20-9433-a009849b1843" providerId="ADAL" clId="{DA0AB195-166A-4A83-84F1-9F0BFF9BEAB2}" dt="2023-04-06T13:36:11.449" v="1004"/>
        <pc:sldMkLst>
          <pc:docMk/>
          <pc:sldMk cId="737275893" sldId="266"/>
        </pc:sldMkLst>
        <pc:spChg chg="add mod">
          <ac:chgData name="Iryna Moroz" userId="317fa99a-97c5-4a20-9433-a009849b1843" providerId="ADAL" clId="{DA0AB195-166A-4A83-84F1-9F0BFF9BEAB2}" dt="2023-04-06T13:32:36.883" v="906" actId="123"/>
          <ac:spMkLst>
            <pc:docMk/>
            <pc:sldMk cId="737275893" sldId="266"/>
            <ac:spMk id="2" creationId="{A64339E8-5F14-4E0E-8B9F-DD40E61372B8}"/>
          </ac:spMkLst>
        </pc:spChg>
        <pc:picChg chg="add del mod">
          <ac:chgData name="Iryna Moroz" userId="317fa99a-97c5-4a20-9433-a009849b1843" providerId="ADAL" clId="{DA0AB195-166A-4A83-84F1-9F0BFF9BEAB2}" dt="2023-04-06T13:28:22.898" v="874" actId="478"/>
          <ac:picMkLst>
            <pc:docMk/>
            <pc:sldMk cId="737275893" sldId="266"/>
            <ac:picMk id="3" creationId="{63FDBBC8-72C7-40AC-B410-B72A233341C7}"/>
          </ac:picMkLst>
        </pc:picChg>
      </pc:sldChg>
      <pc:sldChg chg="addSp delSp modSp add modAnim">
        <pc:chgData name="Iryna Moroz" userId="317fa99a-97c5-4a20-9433-a009849b1843" providerId="ADAL" clId="{DA0AB195-166A-4A83-84F1-9F0BFF9BEAB2}" dt="2023-04-06T13:37:03.910" v="1009"/>
        <pc:sldMkLst>
          <pc:docMk/>
          <pc:sldMk cId="3481892871" sldId="267"/>
        </pc:sldMkLst>
        <pc:spChg chg="add del mod">
          <ac:chgData name="Iryna Moroz" userId="317fa99a-97c5-4a20-9433-a009849b1843" providerId="ADAL" clId="{DA0AB195-166A-4A83-84F1-9F0BFF9BEAB2}" dt="2023-04-06T13:33:27.255" v="913"/>
          <ac:spMkLst>
            <pc:docMk/>
            <pc:sldMk cId="3481892871" sldId="267"/>
            <ac:spMk id="2" creationId="{9F4E9710-544E-4C2F-997F-7959FB1AB09E}"/>
          </ac:spMkLst>
        </pc:spChg>
        <pc:spChg chg="add mod">
          <ac:chgData name="Iryna Moroz" userId="317fa99a-97c5-4a20-9433-a009849b1843" providerId="ADAL" clId="{DA0AB195-166A-4A83-84F1-9F0BFF9BEAB2}" dt="2023-04-06T13:36:49.616" v="1005" actId="164"/>
          <ac:spMkLst>
            <pc:docMk/>
            <pc:sldMk cId="3481892871" sldId="267"/>
            <ac:spMk id="4" creationId="{88F35497-CDBE-4BD3-9995-6CBE86ED7AB8}"/>
          </ac:spMkLst>
        </pc:spChg>
        <pc:grpChg chg="add mod">
          <ac:chgData name="Iryna Moroz" userId="317fa99a-97c5-4a20-9433-a009849b1843" providerId="ADAL" clId="{DA0AB195-166A-4A83-84F1-9F0BFF9BEAB2}" dt="2023-04-06T13:36:49.616" v="1005" actId="164"/>
          <ac:grpSpMkLst>
            <pc:docMk/>
            <pc:sldMk cId="3481892871" sldId="267"/>
            <ac:grpSpMk id="5" creationId="{1869175F-F59F-4434-8090-59EEE7E5BDA4}"/>
          </ac:grpSpMkLst>
        </pc:grpChg>
        <pc:picChg chg="add mod">
          <ac:chgData name="Iryna Moroz" userId="317fa99a-97c5-4a20-9433-a009849b1843" providerId="ADAL" clId="{DA0AB195-166A-4A83-84F1-9F0BFF9BEAB2}" dt="2023-04-06T13:36:49.616" v="1005" actId="164"/>
          <ac:picMkLst>
            <pc:docMk/>
            <pc:sldMk cId="3481892871" sldId="267"/>
            <ac:picMk id="3" creationId="{A5C4005C-11C7-4A24-B30D-7873463DD270}"/>
          </ac:picMkLst>
        </pc:picChg>
      </pc:sldChg>
      <pc:sldChg chg="addSp modSp add modAnim">
        <pc:chgData name="Iryna Moroz" userId="317fa99a-97c5-4a20-9433-a009849b1843" providerId="ADAL" clId="{DA0AB195-166A-4A83-84F1-9F0BFF9BEAB2}" dt="2023-04-06T14:12:42.510" v="1264" actId="14100"/>
        <pc:sldMkLst>
          <pc:docMk/>
          <pc:sldMk cId="819160986" sldId="268"/>
        </pc:sldMkLst>
        <pc:spChg chg="add mod">
          <ac:chgData name="Iryna Moroz" userId="317fa99a-97c5-4a20-9433-a009849b1843" providerId="ADAL" clId="{DA0AB195-166A-4A83-84F1-9F0BFF9BEAB2}" dt="2023-04-06T14:12:31.178" v="1263" actId="1076"/>
          <ac:spMkLst>
            <pc:docMk/>
            <pc:sldMk cId="819160986" sldId="268"/>
            <ac:spMk id="2" creationId="{7B94D657-AC30-4900-AD0C-22D8E7549CF4}"/>
          </ac:spMkLst>
        </pc:spChg>
        <pc:spChg chg="add mod">
          <ac:chgData name="Iryna Moroz" userId="317fa99a-97c5-4a20-9433-a009849b1843" providerId="ADAL" clId="{DA0AB195-166A-4A83-84F1-9F0BFF9BEAB2}" dt="2023-04-06T13:47:25.886" v="1079" actId="164"/>
          <ac:spMkLst>
            <pc:docMk/>
            <pc:sldMk cId="819160986" sldId="268"/>
            <ac:spMk id="6" creationId="{B3C9F53E-57C2-4E02-B18F-0B24C426B9B5}"/>
          </ac:spMkLst>
        </pc:spChg>
        <pc:grpChg chg="add mod">
          <ac:chgData name="Iryna Moroz" userId="317fa99a-97c5-4a20-9433-a009849b1843" providerId="ADAL" clId="{DA0AB195-166A-4A83-84F1-9F0BFF9BEAB2}" dt="2023-04-06T13:47:25.886" v="1079" actId="164"/>
          <ac:grpSpMkLst>
            <pc:docMk/>
            <pc:sldMk cId="819160986" sldId="268"/>
            <ac:grpSpMk id="7" creationId="{DDA03C27-2E25-4CD9-8643-70120C77D6AD}"/>
          </ac:grpSpMkLst>
        </pc:grpChg>
        <pc:picChg chg="add mod">
          <ac:chgData name="Iryna Moroz" userId="317fa99a-97c5-4a20-9433-a009849b1843" providerId="ADAL" clId="{DA0AB195-166A-4A83-84F1-9F0BFF9BEAB2}" dt="2023-04-06T13:47:25.886" v="1079" actId="164"/>
          <ac:picMkLst>
            <pc:docMk/>
            <pc:sldMk cId="819160986" sldId="268"/>
            <ac:picMk id="3" creationId="{1415E1A6-81D9-4E9E-88BF-CFC1A96AE8E2}"/>
          </ac:picMkLst>
        </pc:picChg>
        <pc:picChg chg="add mod">
          <ac:chgData name="Iryna Moroz" userId="317fa99a-97c5-4a20-9433-a009849b1843" providerId="ADAL" clId="{DA0AB195-166A-4A83-84F1-9F0BFF9BEAB2}" dt="2023-04-06T14:12:42.510" v="1264" actId="14100"/>
          <ac:picMkLst>
            <pc:docMk/>
            <pc:sldMk cId="819160986" sldId="268"/>
            <ac:picMk id="5" creationId="{6C22B2B1-A969-466A-A702-0AC676BD7418}"/>
          </ac:picMkLst>
        </pc:picChg>
      </pc:sldChg>
      <pc:sldChg chg="addSp delSp modSp add modAnim">
        <pc:chgData name="Iryna Moroz" userId="317fa99a-97c5-4a20-9433-a009849b1843" providerId="ADAL" clId="{DA0AB195-166A-4A83-84F1-9F0BFF9BEAB2}" dt="2023-04-06T14:23:46.837" v="1400"/>
        <pc:sldMkLst>
          <pc:docMk/>
          <pc:sldMk cId="1183483385" sldId="269"/>
        </pc:sldMkLst>
        <pc:spChg chg="add del mod topLvl">
          <ac:chgData name="Iryna Moroz" userId="317fa99a-97c5-4a20-9433-a009849b1843" providerId="ADAL" clId="{DA0AB195-166A-4A83-84F1-9F0BFF9BEAB2}" dt="2023-04-06T14:23:33.637" v="1394" actId="164"/>
          <ac:spMkLst>
            <pc:docMk/>
            <pc:sldMk cId="1183483385" sldId="269"/>
            <ac:spMk id="2" creationId="{D91D8B7E-8107-4F31-B947-FFED144E05D0}"/>
          </ac:spMkLst>
        </pc:spChg>
        <pc:grpChg chg="add del mod">
          <ac:chgData name="Iryna Moroz" userId="317fa99a-97c5-4a20-9433-a009849b1843" providerId="ADAL" clId="{DA0AB195-166A-4A83-84F1-9F0BFF9BEAB2}" dt="2023-04-06T14:22:08.245" v="1381" actId="165"/>
          <ac:grpSpMkLst>
            <pc:docMk/>
            <pc:sldMk cId="1183483385" sldId="269"/>
            <ac:grpSpMk id="4" creationId="{620DD0F4-DEAF-4AAA-AD6C-8902781A6B81}"/>
          </ac:grpSpMkLst>
        </pc:grpChg>
        <pc:grpChg chg="add mod">
          <ac:chgData name="Iryna Moroz" userId="317fa99a-97c5-4a20-9433-a009849b1843" providerId="ADAL" clId="{DA0AB195-166A-4A83-84F1-9F0BFF9BEAB2}" dt="2023-04-06T14:23:33.637" v="1394" actId="164"/>
          <ac:grpSpMkLst>
            <pc:docMk/>
            <pc:sldMk cId="1183483385" sldId="269"/>
            <ac:grpSpMk id="5" creationId="{EFCA45E0-4095-42BC-B935-31D734246BF7}"/>
          </ac:grpSpMkLst>
        </pc:grpChg>
        <pc:picChg chg="add del mod ord topLvl">
          <ac:chgData name="Iryna Moroz" userId="317fa99a-97c5-4a20-9433-a009849b1843" providerId="ADAL" clId="{DA0AB195-166A-4A83-84F1-9F0BFF9BEAB2}" dt="2023-04-06T14:22:40.476" v="1384" actId="478"/>
          <ac:picMkLst>
            <pc:docMk/>
            <pc:sldMk cId="1183483385" sldId="269"/>
            <ac:picMk id="3" creationId="{8C47E5BA-D8B8-4AF5-91B2-E4C95A28A245}"/>
          </ac:picMkLst>
        </pc:picChg>
        <pc:picChg chg="add mod ord">
          <ac:chgData name="Iryna Moroz" userId="317fa99a-97c5-4a20-9433-a009849b1843" providerId="ADAL" clId="{DA0AB195-166A-4A83-84F1-9F0BFF9BEAB2}" dt="2023-04-06T14:23:33.637" v="1394" actId="164"/>
          <ac:picMkLst>
            <pc:docMk/>
            <pc:sldMk cId="1183483385" sldId="269"/>
            <ac:picMk id="8194" creationId="{A57C4585-C42D-4EA6-B1DE-EF0A4301B290}"/>
          </ac:picMkLst>
        </pc:picChg>
      </pc:sldChg>
      <pc:sldChg chg="addSp modSp add modAnim">
        <pc:chgData name="Iryna Moroz" userId="317fa99a-97c5-4a20-9433-a009849b1843" providerId="ADAL" clId="{DA0AB195-166A-4A83-84F1-9F0BFF9BEAB2}" dt="2023-04-06T14:25:47.868" v="1447"/>
        <pc:sldMkLst>
          <pc:docMk/>
          <pc:sldMk cId="2273737038" sldId="270"/>
        </pc:sldMkLst>
        <pc:spChg chg="add mod">
          <ac:chgData name="Iryna Moroz" userId="317fa99a-97c5-4a20-9433-a009849b1843" providerId="ADAL" clId="{DA0AB195-166A-4A83-84F1-9F0BFF9BEAB2}" dt="2023-04-06T14:25:28.966" v="1439" actId="1076"/>
          <ac:spMkLst>
            <pc:docMk/>
            <pc:sldMk cId="2273737038" sldId="270"/>
            <ac:spMk id="2" creationId="{B97877A5-9112-4EF2-B93E-3B334F95AD7B}"/>
          </ac:spMkLst>
        </pc:spChg>
      </pc:sldChg>
      <pc:sldChg chg="addSp delSp modSp modAnim">
        <pc:chgData name="Iryna Moroz" userId="317fa99a-97c5-4a20-9433-a009849b1843" providerId="ADAL" clId="{DA0AB195-166A-4A83-84F1-9F0BFF9BEAB2}" dt="2023-04-09T17:33:08.702" v="2555"/>
        <pc:sldMkLst>
          <pc:docMk/>
          <pc:sldMk cId="655741096" sldId="271"/>
        </pc:sldMkLst>
        <pc:spChg chg="mod">
          <ac:chgData name="Iryna Moroz" userId="317fa99a-97c5-4a20-9433-a009849b1843" providerId="ADAL" clId="{DA0AB195-166A-4A83-84F1-9F0BFF9BEAB2}" dt="2023-04-09T17:29:39.434" v="2525" actId="20577"/>
          <ac:spMkLst>
            <pc:docMk/>
            <pc:sldMk cId="655741096" sldId="271"/>
            <ac:spMk id="2" creationId="{A58CD840-849B-451F-9F7E-2B41D47B212A}"/>
          </ac:spMkLst>
        </pc:spChg>
        <pc:grpChg chg="add mod">
          <ac:chgData name="Iryna Moroz" userId="317fa99a-97c5-4a20-9433-a009849b1843" providerId="ADAL" clId="{DA0AB195-166A-4A83-84F1-9F0BFF9BEAB2}" dt="2023-04-09T17:32:42.403" v="2545" actId="164"/>
          <ac:grpSpMkLst>
            <pc:docMk/>
            <pc:sldMk cId="655741096" sldId="271"/>
            <ac:grpSpMk id="5" creationId="{08E75480-429B-48F9-81ED-CC142855FBF7}"/>
          </ac:grpSpMkLst>
        </pc:grpChg>
        <pc:grpChg chg="mod">
          <ac:chgData name="Iryna Moroz" userId="317fa99a-97c5-4a20-9433-a009849b1843" providerId="ADAL" clId="{DA0AB195-166A-4A83-84F1-9F0BFF9BEAB2}" dt="2023-04-09T17:29:13.748" v="2518"/>
          <ac:grpSpMkLst>
            <pc:docMk/>
            <pc:sldMk cId="655741096" sldId="271"/>
            <ac:grpSpMk id="10" creationId="{991C6ADF-2B41-40EC-BFA7-5F094CE15FF1}"/>
          </ac:grpSpMkLst>
        </pc:grpChg>
        <pc:grpChg chg="mod">
          <ac:chgData name="Iryna Moroz" userId="317fa99a-97c5-4a20-9433-a009849b1843" providerId="ADAL" clId="{DA0AB195-166A-4A83-84F1-9F0BFF9BEAB2}" dt="2023-04-09T17:32:42.403" v="2545" actId="164"/>
          <ac:grpSpMkLst>
            <pc:docMk/>
            <pc:sldMk cId="655741096" sldId="271"/>
            <ac:grpSpMk id="11" creationId="{77D5641A-F7DC-458E-885F-E423415F3BCA}"/>
          </ac:grpSpMkLst>
        </pc:grpChg>
        <pc:picChg chg="add mod ord">
          <ac:chgData name="Iryna Moroz" userId="317fa99a-97c5-4a20-9433-a009849b1843" providerId="ADAL" clId="{DA0AB195-166A-4A83-84F1-9F0BFF9BEAB2}" dt="2023-04-09T17:32:42.403" v="2545" actId="164"/>
          <ac:picMkLst>
            <pc:docMk/>
            <pc:sldMk cId="655741096" sldId="271"/>
            <ac:picMk id="3" creationId="{082ED188-13B4-47BD-9C33-CD5B22A200AD}"/>
          </ac:picMkLst>
        </pc:picChg>
        <pc:picChg chg="mod">
          <ac:chgData name="Iryna Moroz" userId="317fa99a-97c5-4a20-9433-a009849b1843" providerId="ADAL" clId="{DA0AB195-166A-4A83-84F1-9F0BFF9BEAB2}" dt="2023-04-09T17:30:40.091" v="2535" actId="14100"/>
          <ac:picMkLst>
            <pc:docMk/>
            <pc:sldMk cId="655741096" sldId="271"/>
            <ac:picMk id="4" creationId="{0CAF8C95-ACA4-47F4-8D7D-0E8109A0E6ED}"/>
          </ac:picMkLst>
        </pc:picChg>
        <pc:picChg chg="mod">
          <ac:chgData name="Iryna Moroz" userId="317fa99a-97c5-4a20-9433-a009849b1843" providerId="ADAL" clId="{DA0AB195-166A-4A83-84F1-9F0BFF9BEAB2}" dt="2023-04-09T17:30:35.310" v="2534" actId="1076"/>
          <ac:picMkLst>
            <pc:docMk/>
            <pc:sldMk cId="655741096" sldId="271"/>
            <ac:picMk id="6" creationId="{366D69B0-889D-404A-BB09-C9D2B4408B70}"/>
          </ac:picMkLst>
        </pc:picChg>
        <pc:picChg chg="mod ord">
          <ac:chgData name="Iryna Moroz" userId="317fa99a-97c5-4a20-9433-a009849b1843" providerId="ADAL" clId="{DA0AB195-166A-4A83-84F1-9F0BFF9BEAB2}" dt="2023-04-09T17:30:22.562" v="2532" actId="1076"/>
          <ac:picMkLst>
            <pc:docMk/>
            <pc:sldMk cId="655741096" sldId="271"/>
            <ac:picMk id="8" creationId="{4699FAD4-9C56-4EEB-B567-2F5531B6D4FF}"/>
          </ac:picMkLst>
        </pc:picChg>
        <pc:picChg chg="del">
          <ac:chgData name="Iryna Moroz" userId="317fa99a-97c5-4a20-9433-a009849b1843" providerId="ADAL" clId="{DA0AB195-166A-4A83-84F1-9F0BFF9BEAB2}" dt="2023-04-09T17:21:50.943" v="2461" actId="478"/>
          <ac:picMkLst>
            <pc:docMk/>
            <pc:sldMk cId="655741096" sldId="271"/>
            <ac:picMk id="9" creationId="{C0E362D3-81EC-4E75-A258-99FD188096E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26369-CCE4-41FF-ADBC-FB82CC6510C2}" type="datetimeFigureOut">
              <a:rPr lang="ru-RU" smtClean="0"/>
              <a:t>13.04.2023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C40521-64C4-418B-B061-07C91E3EBA4A}" type="slidenum">
              <a:rPr lang="ru-RU" smtClean="0"/>
              <a:t>‹#›</a:t>
            </a:fld>
            <a:endParaRPr lang="ru-RU"/>
          </a:p>
        </p:txBody>
      </p:sp>
    </p:spTree>
    <p:extLst>
      <p:ext uri="{BB962C8B-B14F-4D97-AF65-F5344CB8AC3E}">
        <p14:creationId xmlns:p14="http://schemas.microsoft.com/office/powerpoint/2010/main" val="3684978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FC40521-64C4-418B-B061-07C91E3EBA4A}" type="slidenum">
              <a:rPr lang="ru-RU" smtClean="0"/>
              <a:t>11</a:t>
            </a:fld>
            <a:endParaRPr lang="ru-RU"/>
          </a:p>
        </p:txBody>
      </p:sp>
    </p:spTree>
    <p:extLst>
      <p:ext uri="{BB962C8B-B14F-4D97-AF65-F5344CB8AC3E}">
        <p14:creationId xmlns:p14="http://schemas.microsoft.com/office/powerpoint/2010/main" val="108815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FC40521-64C4-418B-B061-07C91E3EBA4A}" type="slidenum">
              <a:rPr lang="ru-RU" smtClean="0"/>
              <a:t>15</a:t>
            </a:fld>
            <a:endParaRPr lang="ru-RU"/>
          </a:p>
        </p:txBody>
      </p:sp>
    </p:spTree>
    <p:extLst>
      <p:ext uri="{BB962C8B-B14F-4D97-AF65-F5344CB8AC3E}">
        <p14:creationId xmlns:p14="http://schemas.microsoft.com/office/powerpoint/2010/main" val="57356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1072431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228690981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FDCC33C-F160-41EB-9428-5A21B5C8B2BF}"/>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uk-UA"/>
          </a:p>
        </p:txBody>
      </p:sp>
      <p:sp>
        <p:nvSpPr>
          <p:cNvPr id="3" name="Текст 2">
            <a:extLst>
              <a:ext uri="{FF2B5EF4-FFF2-40B4-BE49-F238E27FC236}">
                <a16:creationId xmlns:a16="http://schemas.microsoft.com/office/drawing/2014/main" xmlns="" id="{DF147EDB-EC83-4C10-9339-118E84E446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42D2C3B0-AA80-480C-94E3-72CC00C0AFDC}"/>
              </a:ext>
            </a:extLst>
          </p:cNvPr>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Нижний колонтитул 4">
            <a:extLst>
              <a:ext uri="{FF2B5EF4-FFF2-40B4-BE49-F238E27FC236}">
                <a16:creationId xmlns:a16="http://schemas.microsoft.com/office/drawing/2014/main" xmlns="" id="{B65C3BBC-0595-4031-B000-613A7139CC68}"/>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xmlns="" id="{CD6147A4-7DD5-4ED5-923C-4776F3ECE1DE}"/>
              </a:ext>
            </a:extLst>
          </p:cNvPr>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200254320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A09DD8D-04A9-4876-B61D-1C845F73BD3E}"/>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xmlns="" id="{0A78CD78-0CF1-4228-97EA-274EE4C33DF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a:extLst>
              <a:ext uri="{FF2B5EF4-FFF2-40B4-BE49-F238E27FC236}">
                <a16:creationId xmlns:a16="http://schemas.microsoft.com/office/drawing/2014/main" xmlns="" id="{487EB348-CE6D-472B-952E-036DF6B87D8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a:extLst>
              <a:ext uri="{FF2B5EF4-FFF2-40B4-BE49-F238E27FC236}">
                <a16:creationId xmlns:a16="http://schemas.microsoft.com/office/drawing/2014/main" xmlns="" id="{C056EDC1-C818-4CFA-B965-B15D04CB8A6E}"/>
              </a:ext>
            </a:extLst>
          </p:cNvPr>
          <p:cNvSpPr>
            <a:spLocks noGrp="1"/>
          </p:cNvSpPr>
          <p:nvPr>
            <p:ph type="dt" sz="half" idx="10"/>
          </p:nvPr>
        </p:nvSpPr>
        <p:spPr/>
        <p:txBody>
          <a:bodyPr/>
          <a:lstStyle/>
          <a:p>
            <a:fld id="{C9A4365D-A1A8-485B-8E51-F60322F48934}" type="datetimeFigureOut">
              <a:rPr lang="uk-UA" smtClean="0"/>
              <a:t>13.04.2023</a:t>
            </a:fld>
            <a:endParaRPr lang="uk-UA"/>
          </a:p>
        </p:txBody>
      </p:sp>
      <p:sp>
        <p:nvSpPr>
          <p:cNvPr id="6" name="Нижний колонтитул 5">
            <a:extLst>
              <a:ext uri="{FF2B5EF4-FFF2-40B4-BE49-F238E27FC236}">
                <a16:creationId xmlns:a16="http://schemas.microsoft.com/office/drawing/2014/main" xmlns="" id="{64A3B419-4511-469E-A48F-FE25B1A22339}"/>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xmlns="" id="{69712192-02FB-493F-8623-C371E18C5B64}"/>
              </a:ext>
            </a:extLst>
          </p:cNvPr>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25347506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B1C0738-58A1-476D-A708-4D0AF401D1D3}"/>
              </a:ext>
            </a:extLst>
          </p:cNvPr>
          <p:cNvSpPr>
            <a:spLocks noGrp="1"/>
          </p:cNvSpPr>
          <p:nvPr>
            <p:ph type="title"/>
          </p:nvPr>
        </p:nvSpPr>
        <p:spPr>
          <a:xfrm>
            <a:off x="839788" y="365125"/>
            <a:ext cx="10515600" cy="1325563"/>
          </a:xfrm>
        </p:spPr>
        <p:txBody>
          <a:bodyPr/>
          <a:lstStyle/>
          <a:p>
            <a:r>
              <a:rPr lang="ru-RU"/>
              <a:t>Образец заголовка</a:t>
            </a:r>
            <a:endParaRPr lang="uk-UA"/>
          </a:p>
        </p:txBody>
      </p:sp>
      <p:sp>
        <p:nvSpPr>
          <p:cNvPr id="3" name="Текст 2">
            <a:extLst>
              <a:ext uri="{FF2B5EF4-FFF2-40B4-BE49-F238E27FC236}">
                <a16:creationId xmlns:a16="http://schemas.microsoft.com/office/drawing/2014/main" xmlns="" id="{455FFB45-1B8C-45F1-BA9D-36E157AC9F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64074F05-A816-48B0-AA9C-7981D907755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a:extLst>
              <a:ext uri="{FF2B5EF4-FFF2-40B4-BE49-F238E27FC236}">
                <a16:creationId xmlns:a16="http://schemas.microsoft.com/office/drawing/2014/main" xmlns="" id="{A3D94A7C-7DCF-412B-9794-24CCCBCBCF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A4C613F6-8CE1-4A28-9E56-EC39545888C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a:extLst>
              <a:ext uri="{FF2B5EF4-FFF2-40B4-BE49-F238E27FC236}">
                <a16:creationId xmlns:a16="http://schemas.microsoft.com/office/drawing/2014/main" xmlns="" id="{E77075D8-DA03-48C0-B496-B1ECA68BC61F}"/>
              </a:ext>
            </a:extLst>
          </p:cNvPr>
          <p:cNvSpPr>
            <a:spLocks noGrp="1"/>
          </p:cNvSpPr>
          <p:nvPr>
            <p:ph type="dt" sz="half" idx="10"/>
          </p:nvPr>
        </p:nvSpPr>
        <p:spPr/>
        <p:txBody>
          <a:bodyPr/>
          <a:lstStyle/>
          <a:p>
            <a:fld id="{C9A4365D-A1A8-485B-8E51-F60322F48934}" type="datetimeFigureOut">
              <a:rPr lang="uk-UA" smtClean="0"/>
              <a:t>13.04.2023</a:t>
            </a:fld>
            <a:endParaRPr lang="uk-UA"/>
          </a:p>
        </p:txBody>
      </p:sp>
      <p:sp>
        <p:nvSpPr>
          <p:cNvPr id="8" name="Нижний колонтитул 7">
            <a:extLst>
              <a:ext uri="{FF2B5EF4-FFF2-40B4-BE49-F238E27FC236}">
                <a16:creationId xmlns:a16="http://schemas.microsoft.com/office/drawing/2014/main" xmlns="" id="{2059A93E-C1F1-4523-951C-8F064458D1C2}"/>
              </a:ext>
            </a:extLst>
          </p:cNvPr>
          <p:cNvSpPr>
            <a:spLocks noGrp="1"/>
          </p:cNvSpPr>
          <p:nvPr>
            <p:ph type="ftr" sz="quarter" idx="11"/>
          </p:nvPr>
        </p:nvSpPr>
        <p:spPr/>
        <p:txBody>
          <a:bodyPr/>
          <a:lstStyle/>
          <a:p>
            <a:endParaRPr lang="uk-UA"/>
          </a:p>
        </p:txBody>
      </p:sp>
      <p:sp>
        <p:nvSpPr>
          <p:cNvPr id="9" name="Номер слайда 8">
            <a:extLst>
              <a:ext uri="{FF2B5EF4-FFF2-40B4-BE49-F238E27FC236}">
                <a16:creationId xmlns:a16="http://schemas.microsoft.com/office/drawing/2014/main" xmlns="" id="{26A9FCD2-A9E7-4A1E-95A7-08EDCD839C70}"/>
              </a:ext>
            </a:extLst>
          </p:cNvPr>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7698284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6BC4D41-1B69-4871-9BBF-8986FD4FA817}"/>
              </a:ext>
            </a:extLst>
          </p:cNvPr>
          <p:cNvSpPr>
            <a:spLocks noGrp="1"/>
          </p:cNvSpPr>
          <p:nvPr>
            <p:ph type="title"/>
          </p:nvPr>
        </p:nvSpPr>
        <p:spPr/>
        <p:txBody>
          <a:bodyPr/>
          <a:lstStyle/>
          <a:p>
            <a:r>
              <a:rPr lang="ru-RU"/>
              <a:t>Образец заголовка</a:t>
            </a:r>
            <a:endParaRPr lang="uk-UA"/>
          </a:p>
        </p:txBody>
      </p:sp>
      <p:sp>
        <p:nvSpPr>
          <p:cNvPr id="3" name="Дата 2">
            <a:extLst>
              <a:ext uri="{FF2B5EF4-FFF2-40B4-BE49-F238E27FC236}">
                <a16:creationId xmlns:a16="http://schemas.microsoft.com/office/drawing/2014/main" xmlns="" id="{013E4256-98AC-48EC-B488-DA44134C8CEE}"/>
              </a:ext>
            </a:extLst>
          </p:cNvPr>
          <p:cNvSpPr>
            <a:spLocks noGrp="1"/>
          </p:cNvSpPr>
          <p:nvPr>
            <p:ph type="dt" sz="half" idx="10"/>
          </p:nvPr>
        </p:nvSpPr>
        <p:spPr/>
        <p:txBody>
          <a:bodyPr/>
          <a:lstStyle/>
          <a:p>
            <a:fld id="{C9A4365D-A1A8-485B-8E51-F60322F48934}" type="datetimeFigureOut">
              <a:rPr lang="uk-UA" smtClean="0"/>
              <a:t>13.04.2023</a:t>
            </a:fld>
            <a:endParaRPr lang="uk-UA"/>
          </a:p>
        </p:txBody>
      </p:sp>
      <p:sp>
        <p:nvSpPr>
          <p:cNvPr id="4" name="Нижний колонтитул 3">
            <a:extLst>
              <a:ext uri="{FF2B5EF4-FFF2-40B4-BE49-F238E27FC236}">
                <a16:creationId xmlns:a16="http://schemas.microsoft.com/office/drawing/2014/main" xmlns="" id="{66344DF1-F465-4166-9E2F-FC28F1C0BF65}"/>
              </a:ext>
            </a:extLst>
          </p:cNvPr>
          <p:cNvSpPr>
            <a:spLocks noGrp="1"/>
          </p:cNvSpPr>
          <p:nvPr>
            <p:ph type="ftr" sz="quarter" idx="11"/>
          </p:nvPr>
        </p:nvSpPr>
        <p:spPr/>
        <p:txBody>
          <a:bodyPr/>
          <a:lstStyle/>
          <a:p>
            <a:endParaRPr lang="uk-UA"/>
          </a:p>
        </p:txBody>
      </p:sp>
      <p:sp>
        <p:nvSpPr>
          <p:cNvPr id="5" name="Номер слайда 4">
            <a:extLst>
              <a:ext uri="{FF2B5EF4-FFF2-40B4-BE49-F238E27FC236}">
                <a16:creationId xmlns:a16="http://schemas.microsoft.com/office/drawing/2014/main" xmlns="" id="{E6A7E906-DDE7-4C3C-A891-50FAC44A3700}"/>
              </a:ext>
            </a:extLst>
          </p:cNvPr>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172474752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D2D1EDC1-06AA-420A-AF17-BCB607A65336}"/>
              </a:ext>
            </a:extLst>
          </p:cNvPr>
          <p:cNvSpPr>
            <a:spLocks noGrp="1"/>
          </p:cNvSpPr>
          <p:nvPr>
            <p:ph type="dt" sz="half" idx="10"/>
          </p:nvPr>
        </p:nvSpPr>
        <p:spPr/>
        <p:txBody>
          <a:bodyPr/>
          <a:lstStyle/>
          <a:p>
            <a:fld id="{C9A4365D-A1A8-485B-8E51-F60322F48934}" type="datetimeFigureOut">
              <a:rPr lang="uk-UA" smtClean="0"/>
              <a:t>13.04.2023</a:t>
            </a:fld>
            <a:endParaRPr lang="uk-UA"/>
          </a:p>
        </p:txBody>
      </p:sp>
      <p:sp>
        <p:nvSpPr>
          <p:cNvPr id="3" name="Нижний колонтитул 2">
            <a:extLst>
              <a:ext uri="{FF2B5EF4-FFF2-40B4-BE49-F238E27FC236}">
                <a16:creationId xmlns:a16="http://schemas.microsoft.com/office/drawing/2014/main" xmlns="" id="{BDA7A179-AD5E-4FB5-A8EE-17BDB5201715}"/>
              </a:ext>
            </a:extLst>
          </p:cNvPr>
          <p:cNvSpPr>
            <a:spLocks noGrp="1"/>
          </p:cNvSpPr>
          <p:nvPr>
            <p:ph type="ftr" sz="quarter" idx="11"/>
          </p:nvPr>
        </p:nvSpPr>
        <p:spPr/>
        <p:txBody>
          <a:bodyPr/>
          <a:lstStyle/>
          <a:p>
            <a:endParaRPr lang="uk-UA"/>
          </a:p>
        </p:txBody>
      </p:sp>
      <p:sp>
        <p:nvSpPr>
          <p:cNvPr id="4" name="Номер слайда 3">
            <a:extLst>
              <a:ext uri="{FF2B5EF4-FFF2-40B4-BE49-F238E27FC236}">
                <a16:creationId xmlns:a16="http://schemas.microsoft.com/office/drawing/2014/main" xmlns="" id="{25F3AD6C-B46D-4139-9E8C-612FF9F02ECE}"/>
              </a:ext>
            </a:extLst>
          </p:cNvPr>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9847008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443EF91-D86C-408A-BE1B-776CD55E545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Объект 2">
            <a:extLst>
              <a:ext uri="{FF2B5EF4-FFF2-40B4-BE49-F238E27FC236}">
                <a16:creationId xmlns:a16="http://schemas.microsoft.com/office/drawing/2014/main" xmlns="" id="{92E21055-805C-4EA9-BBD8-6290CE83DF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a:extLst>
              <a:ext uri="{FF2B5EF4-FFF2-40B4-BE49-F238E27FC236}">
                <a16:creationId xmlns:a16="http://schemas.microsoft.com/office/drawing/2014/main" xmlns="" id="{47A7490C-781A-4D24-A063-B310A7F292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FCC68099-6D59-459B-A9F4-C624AB56E16E}"/>
              </a:ext>
            </a:extLst>
          </p:cNvPr>
          <p:cNvSpPr>
            <a:spLocks noGrp="1"/>
          </p:cNvSpPr>
          <p:nvPr>
            <p:ph type="dt" sz="half" idx="10"/>
          </p:nvPr>
        </p:nvSpPr>
        <p:spPr/>
        <p:txBody>
          <a:bodyPr/>
          <a:lstStyle/>
          <a:p>
            <a:fld id="{C9A4365D-A1A8-485B-8E51-F60322F48934}" type="datetimeFigureOut">
              <a:rPr lang="uk-UA" smtClean="0"/>
              <a:t>13.04.2023</a:t>
            </a:fld>
            <a:endParaRPr lang="uk-UA"/>
          </a:p>
        </p:txBody>
      </p:sp>
      <p:sp>
        <p:nvSpPr>
          <p:cNvPr id="6" name="Нижний колонтитул 5">
            <a:extLst>
              <a:ext uri="{FF2B5EF4-FFF2-40B4-BE49-F238E27FC236}">
                <a16:creationId xmlns:a16="http://schemas.microsoft.com/office/drawing/2014/main" xmlns="" id="{9F920878-B821-443D-9BB0-5AC0C2610F00}"/>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xmlns="" id="{B12F1803-1B30-4DE5-B33F-9FD81C3A48D8}"/>
              </a:ext>
            </a:extLst>
          </p:cNvPr>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422571309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2D72448-9DC9-475F-8651-DC1C7801895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Рисунок 2">
            <a:extLst>
              <a:ext uri="{FF2B5EF4-FFF2-40B4-BE49-F238E27FC236}">
                <a16:creationId xmlns:a16="http://schemas.microsoft.com/office/drawing/2014/main" xmlns="" id="{1C5CAA84-893E-4B93-BA69-F600B3E2DB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a:extLst>
              <a:ext uri="{FF2B5EF4-FFF2-40B4-BE49-F238E27FC236}">
                <a16:creationId xmlns:a16="http://schemas.microsoft.com/office/drawing/2014/main" xmlns="" id="{FAA26215-B477-4598-9D13-2D4F90484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0B3C69CD-9D85-40C8-8BDE-40C4994077EA}"/>
              </a:ext>
            </a:extLst>
          </p:cNvPr>
          <p:cNvSpPr>
            <a:spLocks noGrp="1"/>
          </p:cNvSpPr>
          <p:nvPr>
            <p:ph type="dt" sz="half" idx="10"/>
          </p:nvPr>
        </p:nvSpPr>
        <p:spPr/>
        <p:txBody>
          <a:bodyPr/>
          <a:lstStyle/>
          <a:p>
            <a:fld id="{C9A4365D-A1A8-485B-8E51-F60322F48934}" type="datetimeFigureOut">
              <a:rPr lang="uk-UA" smtClean="0"/>
              <a:t>13.04.2023</a:t>
            </a:fld>
            <a:endParaRPr lang="uk-UA"/>
          </a:p>
        </p:txBody>
      </p:sp>
      <p:sp>
        <p:nvSpPr>
          <p:cNvPr id="6" name="Нижний колонтитул 5">
            <a:extLst>
              <a:ext uri="{FF2B5EF4-FFF2-40B4-BE49-F238E27FC236}">
                <a16:creationId xmlns:a16="http://schemas.microsoft.com/office/drawing/2014/main" xmlns="" id="{7FFA8C2A-3F96-472C-990D-895C08EDDB80}"/>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xmlns="" id="{FCC01ED5-0657-4188-878C-3882C76CB64C}"/>
              </a:ext>
            </a:extLst>
          </p:cNvPr>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40109279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A20369E-6083-4056-911D-336A12F02EB7}"/>
              </a:ext>
            </a:extLst>
          </p:cNvPr>
          <p:cNvSpPr>
            <a:spLocks noGrp="1"/>
          </p:cNvSpPr>
          <p:nvPr>
            <p:ph type="title"/>
          </p:nvPr>
        </p:nvSpPr>
        <p:spPr/>
        <p:txBody>
          <a:bodyPr/>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xmlns="" id="{D1ED6EF6-05C5-4047-93E4-2A21247FBD7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xmlns="" id="{63AF8BA6-2D84-49E0-8C01-46D7D9A9DA9A}"/>
              </a:ext>
            </a:extLst>
          </p:cNvPr>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Нижний колонтитул 4">
            <a:extLst>
              <a:ext uri="{FF2B5EF4-FFF2-40B4-BE49-F238E27FC236}">
                <a16:creationId xmlns:a16="http://schemas.microsoft.com/office/drawing/2014/main" xmlns="" id="{35CFB5A0-A5A5-4C54-A96D-139C6BDD4D7E}"/>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xmlns="" id="{B7D4EB29-D0C4-4035-908B-3A12D75ED2D1}"/>
              </a:ext>
            </a:extLst>
          </p:cNvPr>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270644286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A419F0C7-FB7E-418F-B61D-4A8890464CE4}"/>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xmlns="" id="{A387C992-A27C-451B-B062-58232789604D}"/>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xmlns="" id="{7FBCF835-9357-435C-9C14-E658FCCE5905}"/>
              </a:ext>
            </a:extLst>
          </p:cNvPr>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Нижний колонтитул 4">
            <a:extLst>
              <a:ext uri="{FF2B5EF4-FFF2-40B4-BE49-F238E27FC236}">
                <a16:creationId xmlns:a16="http://schemas.microsoft.com/office/drawing/2014/main" xmlns="" id="{33BD5562-0A7A-45DE-9858-9B7D404414BA}"/>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xmlns="" id="{5A9F5764-9DCA-4333-8405-F54F5E4B07CE}"/>
              </a:ext>
            </a:extLst>
          </p:cNvPr>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692054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18139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1234080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60709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2490881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2521541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144978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2206732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3132127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237035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30086311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9A4365D-A1A8-485B-8E51-F60322F48934}" type="datetimeFigureOut">
              <a:rPr lang="uk-UA" smtClean="0"/>
              <a:t>13.04.2023</a:t>
            </a:fld>
            <a:endParaRPr lang="uk-UA"/>
          </a:p>
        </p:txBody>
      </p:sp>
      <p:sp>
        <p:nvSpPr>
          <p:cNvPr id="6" name="Footer Placeholder 5"/>
          <p:cNvSpPr>
            <a:spLocks noGrp="1"/>
          </p:cNvSpPr>
          <p:nvPr>
            <p:ph type="ftr" sz="quarter" idx="11"/>
          </p:nvPr>
        </p:nvSpPr>
        <p:spPr/>
        <p:txBody>
          <a:bodyPr/>
          <a:lstStyle/>
          <a:p>
            <a:endParaRPr lang="uk-U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2428702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9A4365D-A1A8-485B-8E51-F60322F48934}" type="datetimeFigureOut">
              <a:rPr lang="uk-UA" smtClean="0"/>
              <a:t>13.04.2023</a:t>
            </a:fld>
            <a:endParaRPr lang="uk-UA"/>
          </a:p>
        </p:txBody>
      </p:sp>
      <p:sp>
        <p:nvSpPr>
          <p:cNvPr id="8" name="Footer Placeholder 7"/>
          <p:cNvSpPr>
            <a:spLocks noGrp="1"/>
          </p:cNvSpPr>
          <p:nvPr>
            <p:ph type="ftr" sz="quarter" idx="11"/>
          </p:nvPr>
        </p:nvSpPr>
        <p:spPr/>
        <p:txBody>
          <a:bodyPr/>
          <a:lstStyle/>
          <a:p>
            <a:endParaRPr lang="uk-U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1475177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9A4365D-A1A8-485B-8E51-F60322F48934}" type="datetimeFigureOut">
              <a:rPr lang="uk-UA" smtClean="0"/>
              <a:t>13.04.2023</a:t>
            </a:fld>
            <a:endParaRPr lang="uk-UA"/>
          </a:p>
        </p:txBody>
      </p:sp>
      <p:sp>
        <p:nvSpPr>
          <p:cNvPr id="4" name="Footer Placeholder 3"/>
          <p:cNvSpPr>
            <a:spLocks noGrp="1"/>
          </p:cNvSpPr>
          <p:nvPr>
            <p:ph type="ftr" sz="quarter" idx="11"/>
          </p:nvPr>
        </p:nvSpPr>
        <p:spPr/>
        <p:txBody>
          <a:bodyPr/>
          <a:lstStyle/>
          <a:p>
            <a:endParaRPr lang="uk-U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3157573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4365D-A1A8-485B-8E51-F60322F48934}" type="datetimeFigureOut">
              <a:rPr lang="uk-UA" smtClean="0"/>
              <a:t>13.04.2023</a:t>
            </a:fld>
            <a:endParaRPr lang="uk-UA"/>
          </a:p>
        </p:txBody>
      </p:sp>
      <p:sp>
        <p:nvSpPr>
          <p:cNvPr id="3" name="Footer Placeholder 2"/>
          <p:cNvSpPr>
            <a:spLocks noGrp="1"/>
          </p:cNvSpPr>
          <p:nvPr>
            <p:ph type="ftr" sz="quarter" idx="11"/>
          </p:nvPr>
        </p:nvSpPr>
        <p:spPr/>
        <p:txBody>
          <a:bodyPr/>
          <a:lstStyle/>
          <a:p>
            <a:endParaRPr lang="uk-U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71543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9A4365D-A1A8-485B-8E51-F60322F48934}" type="datetimeFigureOut">
              <a:rPr lang="uk-UA" smtClean="0"/>
              <a:t>13.04.2023</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9368929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9A4365D-A1A8-485B-8E51-F60322F48934}" type="datetimeFigureOut">
              <a:rPr lang="uk-UA" smtClean="0"/>
              <a:t>13.04.2023</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4183755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455596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2CBA5BB-620A-48F0-85D7-35270FB0E728}" type="slidenum">
              <a:rPr lang="uk-UA" smtClean="0"/>
              <a:t>‹#›</a:t>
            </a:fld>
            <a:endParaRPr lang="uk-U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111365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C9A4365D-A1A8-485B-8E51-F60322F48934}" type="datetimeFigureOut">
              <a:rPr lang="uk-UA" smtClean="0"/>
              <a:t>13.04.2023</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2843965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C9A4365D-A1A8-485B-8E51-F60322F48934}" type="datetimeFigureOut">
              <a:rPr lang="uk-UA" smtClean="0"/>
              <a:t>13.04.2023</a:t>
            </a:fld>
            <a:endParaRPr lang="uk-UA"/>
          </a:p>
        </p:txBody>
      </p:sp>
      <p:sp>
        <p:nvSpPr>
          <p:cNvPr id="6" name="Footer Placeholder 5"/>
          <p:cNvSpPr>
            <a:spLocks noGrp="1"/>
          </p:cNvSpPr>
          <p:nvPr>
            <p:ph type="ftr" sz="quarter" idx="11"/>
          </p:nvPr>
        </p:nvSpPr>
        <p:spPr/>
        <p:txBody>
          <a:bodyPr/>
          <a:lstStyle/>
          <a:p>
            <a:endParaRPr lang="uk-U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2CBA5BB-620A-48F0-85D7-35270FB0E728}" type="slidenum">
              <a:rPr lang="uk-UA" smtClean="0"/>
              <a:t>‹#›</a:t>
            </a:fld>
            <a:endParaRPr lang="uk-U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69157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36087672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C9A4365D-A1A8-485B-8E51-F60322F48934}" type="datetimeFigureOut">
              <a:rPr lang="uk-UA" smtClean="0"/>
              <a:t>13.04.2023</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31152547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15189036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39754237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25534722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7688170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19013438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9A4365D-A1A8-485B-8E51-F60322F48934}" type="datetimeFigureOut">
              <a:rPr lang="uk-UA" smtClean="0"/>
              <a:t>13.04.2023</a:t>
            </a:fld>
            <a:endParaRPr lang="uk-UA"/>
          </a:p>
        </p:txBody>
      </p:sp>
      <p:sp>
        <p:nvSpPr>
          <p:cNvPr id="6" name="Footer Placeholder 5"/>
          <p:cNvSpPr>
            <a:spLocks noGrp="1"/>
          </p:cNvSpPr>
          <p:nvPr>
            <p:ph type="ftr" sz="quarter" idx="11"/>
          </p:nvPr>
        </p:nvSpPr>
        <p:spPr/>
        <p:txBody>
          <a:bodyPr/>
          <a:lstStyle/>
          <a:p>
            <a:endParaRPr lang="uk-U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19977768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9A4365D-A1A8-485B-8E51-F60322F48934}" type="datetimeFigureOut">
              <a:rPr lang="uk-UA" smtClean="0"/>
              <a:t>13.04.2023</a:t>
            </a:fld>
            <a:endParaRPr lang="uk-UA"/>
          </a:p>
        </p:txBody>
      </p:sp>
      <p:sp>
        <p:nvSpPr>
          <p:cNvPr id="8" name="Footer Placeholder 7"/>
          <p:cNvSpPr>
            <a:spLocks noGrp="1"/>
          </p:cNvSpPr>
          <p:nvPr>
            <p:ph type="ftr" sz="quarter" idx="11"/>
          </p:nvPr>
        </p:nvSpPr>
        <p:spPr/>
        <p:txBody>
          <a:bodyPr/>
          <a:lstStyle/>
          <a:p>
            <a:endParaRPr lang="uk-U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9919259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9A4365D-A1A8-485B-8E51-F60322F48934}" type="datetimeFigureOut">
              <a:rPr lang="uk-UA" smtClean="0"/>
              <a:t>13.04.2023</a:t>
            </a:fld>
            <a:endParaRPr lang="uk-UA"/>
          </a:p>
        </p:txBody>
      </p:sp>
      <p:sp>
        <p:nvSpPr>
          <p:cNvPr id="4" name="Footer Placeholder 3"/>
          <p:cNvSpPr>
            <a:spLocks noGrp="1"/>
          </p:cNvSpPr>
          <p:nvPr>
            <p:ph type="ftr" sz="quarter" idx="11"/>
          </p:nvPr>
        </p:nvSpPr>
        <p:spPr/>
        <p:txBody>
          <a:bodyPr/>
          <a:lstStyle/>
          <a:p>
            <a:endParaRPr lang="uk-U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36094751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4365D-A1A8-485B-8E51-F60322F48934}" type="datetimeFigureOut">
              <a:rPr lang="uk-UA" smtClean="0"/>
              <a:t>13.04.2023</a:t>
            </a:fld>
            <a:endParaRPr lang="uk-UA"/>
          </a:p>
        </p:txBody>
      </p:sp>
      <p:sp>
        <p:nvSpPr>
          <p:cNvPr id="3" name="Footer Placeholder 2"/>
          <p:cNvSpPr>
            <a:spLocks noGrp="1"/>
          </p:cNvSpPr>
          <p:nvPr>
            <p:ph type="ftr" sz="quarter" idx="11"/>
          </p:nvPr>
        </p:nvSpPr>
        <p:spPr/>
        <p:txBody>
          <a:bodyPr/>
          <a:lstStyle/>
          <a:p>
            <a:endParaRPr lang="uk-U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3703919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9A4365D-A1A8-485B-8E51-F60322F48934}" type="datetimeFigureOut">
              <a:rPr lang="uk-UA" smtClean="0"/>
              <a:t>13.04.2023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21733549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9A4365D-A1A8-485B-8E51-F60322F48934}" type="datetimeFigureOut">
              <a:rPr lang="uk-UA" smtClean="0"/>
              <a:t>13.04.2023</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21848039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9A4365D-A1A8-485B-8E51-F60322F48934}" type="datetimeFigureOut">
              <a:rPr lang="uk-UA" smtClean="0"/>
              <a:t>13.04.2023</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3049873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1028817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2CBA5BB-620A-48F0-85D7-35270FB0E728}" type="slidenum">
              <a:rPr lang="uk-UA" smtClean="0"/>
              <a:t>‹#›</a:t>
            </a:fld>
            <a:endParaRPr lang="uk-U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450276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C9A4365D-A1A8-485B-8E51-F60322F48934}" type="datetimeFigureOut">
              <a:rPr lang="uk-UA" smtClean="0"/>
              <a:t>13.04.2023</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17190887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C9A4365D-A1A8-485B-8E51-F60322F48934}" type="datetimeFigureOut">
              <a:rPr lang="uk-UA" smtClean="0"/>
              <a:t>13.04.2023</a:t>
            </a:fld>
            <a:endParaRPr lang="uk-UA"/>
          </a:p>
        </p:txBody>
      </p:sp>
      <p:sp>
        <p:nvSpPr>
          <p:cNvPr id="6" name="Footer Placeholder 5"/>
          <p:cNvSpPr>
            <a:spLocks noGrp="1"/>
          </p:cNvSpPr>
          <p:nvPr>
            <p:ph type="ftr" sz="quarter" idx="11"/>
          </p:nvPr>
        </p:nvSpPr>
        <p:spPr/>
        <p:txBody>
          <a:bodyPr/>
          <a:lstStyle/>
          <a:p>
            <a:endParaRPr lang="uk-U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2CBA5BB-620A-48F0-85D7-35270FB0E728}" type="slidenum">
              <a:rPr lang="uk-UA" smtClean="0"/>
              <a:t>‹#›</a:t>
            </a:fld>
            <a:endParaRPr lang="uk-U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524045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C9A4365D-A1A8-485B-8E51-F60322F48934}" type="datetimeFigureOut">
              <a:rPr lang="uk-UA" smtClean="0"/>
              <a:t>13.04.2023</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2642228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20694704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28533365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1416388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9A4365D-A1A8-485B-8E51-F60322F48934}" type="datetimeFigureOut">
              <a:rPr lang="uk-UA" smtClean="0"/>
              <a:t>13.04.2023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39424054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23431237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37675861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9A4365D-A1A8-485B-8E51-F60322F48934}" type="datetimeFigureOut">
              <a:rPr lang="uk-UA" smtClean="0"/>
              <a:t>13.04.2023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26377690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9A4365D-A1A8-485B-8E51-F60322F48934}" type="datetimeFigureOut">
              <a:rPr lang="uk-UA" smtClean="0"/>
              <a:t>13.04.2023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32709449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9A4365D-A1A8-485B-8E51-F60322F48934}" type="datetimeFigureOut">
              <a:rPr lang="uk-UA" smtClean="0"/>
              <a:t>13.04.2023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4242168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4365D-A1A8-485B-8E51-F60322F48934}" type="datetimeFigureOut">
              <a:rPr lang="uk-UA" smtClean="0"/>
              <a:t>13.04.2023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19130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9A4365D-A1A8-485B-8E51-F60322F48934}" type="datetimeFigureOut">
              <a:rPr lang="uk-UA" smtClean="0"/>
              <a:t>13.04.2023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5928154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9A4365D-A1A8-485B-8E51-F60322F48934}" type="datetimeFigureOut">
              <a:rPr lang="uk-UA" smtClean="0"/>
              <a:t>13.04.2023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14766510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4152872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51867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9A4365D-A1A8-485B-8E51-F60322F48934}" type="datetimeFigureOut">
              <a:rPr lang="uk-UA" smtClean="0"/>
              <a:t>13.04.2023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22879624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34513638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826592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24055740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22127915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4767502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30273133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34684249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7051546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9A4365D-A1A8-485B-8E51-F60322F48934}" type="datetimeFigureOut">
              <a:rPr lang="uk-UA" smtClean="0"/>
              <a:t>13.04.2023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5234053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9A4365D-A1A8-485B-8E51-F60322F48934}" type="datetimeFigureOut">
              <a:rPr lang="uk-UA" smtClean="0"/>
              <a:t>13.04.2023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321507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4365D-A1A8-485B-8E51-F60322F48934}" type="datetimeFigureOut">
              <a:rPr lang="uk-UA" smtClean="0"/>
              <a:t>13.04.2023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26808320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9A4365D-A1A8-485B-8E51-F60322F48934}" type="datetimeFigureOut">
              <a:rPr lang="uk-UA" smtClean="0"/>
              <a:t>13.04.2023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41913871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4365D-A1A8-485B-8E51-F60322F48934}" type="datetimeFigureOut">
              <a:rPr lang="uk-UA" smtClean="0"/>
              <a:t>13.04.2023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38720430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9A4365D-A1A8-485B-8E51-F60322F48934}" type="datetimeFigureOut">
              <a:rPr lang="uk-UA" smtClean="0"/>
              <a:t>13.04.2023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10366556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9A4365D-A1A8-485B-8E51-F60322F48934}" type="datetimeFigureOut">
              <a:rPr lang="uk-UA" smtClean="0"/>
              <a:t>13.04.2023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30416103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6979410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238459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33413614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865830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7534132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160656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9A4365D-A1A8-485B-8E51-F60322F48934}" type="datetimeFigureOut">
              <a:rPr lang="uk-UA" smtClean="0"/>
              <a:t>13.04.2023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35106923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37737523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54372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9654647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40321141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9A4365D-A1A8-485B-8E51-F60322F48934}" type="datetimeFigureOut">
              <a:rPr lang="uk-UA" smtClean="0"/>
              <a:t>13.04.2023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2173260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9A4365D-A1A8-485B-8E51-F60322F48934}" type="datetimeFigureOut">
              <a:rPr lang="uk-UA" smtClean="0"/>
              <a:t>13.04.2023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39897190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9A4365D-A1A8-485B-8E51-F60322F48934}" type="datetimeFigureOut">
              <a:rPr lang="uk-UA" smtClean="0"/>
              <a:t>13.04.2023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11051167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4365D-A1A8-485B-8E51-F60322F48934}" type="datetimeFigureOut">
              <a:rPr lang="uk-UA" smtClean="0"/>
              <a:t>13.04.2023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23045499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9A4365D-A1A8-485B-8E51-F60322F48934}" type="datetimeFigureOut">
              <a:rPr lang="uk-UA" smtClean="0"/>
              <a:t>13.04.2023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11398988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9A4365D-A1A8-485B-8E51-F60322F48934}" type="datetimeFigureOut">
              <a:rPr lang="uk-UA" smtClean="0"/>
              <a:t>13.04.2023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1393005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9A4365D-A1A8-485B-8E51-F60322F48934}" type="datetimeFigureOut">
              <a:rPr lang="uk-UA" smtClean="0"/>
              <a:t>13.04.2023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326205104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C9A4365D-A1A8-485B-8E51-F60322F48934}" type="datetimeFigureOut">
              <a:rPr lang="uk-UA" smtClean="0"/>
              <a:t>13.04.2023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23785155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4161667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571542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15444635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00612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16793406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35042992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12056121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6171608-E694-45E7-B1D3-D7676834584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uk-UA"/>
          </a:p>
        </p:txBody>
      </p:sp>
      <p:sp>
        <p:nvSpPr>
          <p:cNvPr id="3" name="Подзаголовок 2">
            <a:extLst>
              <a:ext uri="{FF2B5EF4-FFF2-40B4-BE49-F238E27FC236}">
                <a16:creationId xmlns:a16="http://schemas.microsoft.com/office/drawing/2014/main" xmlns="" id="{1FED45C2-9595-4891-8EE5-A607EDC220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a:extLst>
              <a:ext uri="{FF2B5EF4-FFF2-40B4-BE49-F238E27FC236}">
                <a16:creationId xmlns:a16="http://schemas.microsoft.com/office/drawing/2014/main" xmlns="" id="{DA2BC96D-0684-405F-9A26-D89097FD7AA0}"/>
              </a:ext>
            </a:extLst>
          </p:cNvPr>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Нижний колонтитул 4">
            <a:extLst>
              <a:ext uri="{FF2B5EF4-FFF2-40B4-BE49-F238E27FC236}">
                <a16:creationId xmlns:a16="http://schemas.microsoft.com/office/drawing/2014/main" xmlns="" id="{41BB22B7-4280-4878-9543-B5DDC3ABC273}"/>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xmlns="" id="{5DEC794B-786D-451D-BC77-EB53E32B9AE1}"/>
              </a:ext>
            </a:extLst>
          </p:cNvPr>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38469482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556EFB3-6FF9-424F-A9A4-430AAEE3F27C}"/>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xmlns="" id="{9332973D-84A0-403A-BD96-DBCF48759DA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xmlns="" id="{A92755CA-E151-45F6-8136-E7EDE6003EE7}"/>
              </a:ext>
            </a:extLst>
          </p:cNvPr>
          <p:cNvSpPr>
            <a:spLocks noGrp="1"/>
          </p:cNvSpPr>
          <p:nvPr>
            <p:ph type="dt" sz="half" idx="10"/>
          </p:nvPr>
        </p:nvSpPr>
        <p:spPr/>
        <p:txBody>
          <a:bodyPr/>
          <a:lstStyle/>
          <a:p>
            <a:fld id="{C9A4365D-A1A8-485B-8E51-F60322F48934}" type="datetimeFigureOut">
              <a:rPr lang="uk-UA" smtClean="0"/>
              <a:t>13.04.2023</a:t>
            </a:fld>
            <a:endParaRPr lang="uk-UA"/>
          </a:p>
        </p:txBody>
      </p:sp>
      <p:sp>
        <p:nvSpPr>
          <p:cNvPr id="5" name="Нижний колонтитул 4">
            <a:extLst>
              <a:ext uri="{FF2B5EF4-FFF2-40B4-BE49-F238E27FC236}">
                <a16:creationId xmlns:a16="http://schemas.microsoft.com/office/drawing/2014/main" xmlns="" id="{C5D7D129-9B61-4134-894A-6C42E3455F5C}"/>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xmlns="" id="{920EEE52-373B-4A0F-821F-6AE58E7CBC46}"/>
              </a:ext>
            </a:extLst>
          </p:cNvPr>
          <p:cNvSpPr>
            <a:spLocks noGrp="1"/>
          </p:cNvSpPr>
          <p:nvPr>
            <p:ph type="sldNum" sz="quarter" idx="12"/>
          </p:nvPr>
        </p:nvSpPr>
        <p:spPr/>
        <p:txBody>
          <a:bodyPr/>
          <a:lstStyle/>
          <a:p>
            <a:fld id="{D2CBA5BB-620A-48F0-85D7-35270FB0E728}" type="slidenum">
              <a:rPr lang="uk-UA" smtClean="0"/>
              <a:t>‹#›</a:t>
            </a:fld>
            <a:endParaRPr lang="uk-UA"/>
          </a:p>
        </p:txBody>
      </p:sp>
    </p:spTree>
    <p:extLst>
      <p:ext uri="{BB962C8B-B14F-4D97-AF65-F5344CB8AC3E}">
        <p14:creationId xmlns:p14="http://schemas.microsoft.com/office/powerpoint/2010/main" val="633084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theme" Target="../theme/theme6.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7.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9A4365D-A1A8-485B-8E51-F60322F48934}" type="datetimeFigureOut">
              <a:rPr lang="uk-UA" smtClean="0"/>
              <a:t>13.04.2023</a:t>
            </a:fld>
            <a:endParaRPr lang="uk-U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2CBA5BB-620A-48F0-85D7-35270FB0E728}" type="slidenum">
              <a:rPr lang="uk-UA" smtClean="0"/>
              <a:t>‹#›</a:t>
            </a:fld>
            <a:endParaRPr lang="uk-UA"/>
          </a:p>
        </p:txBody>
      </p:sp>
    </p:spTree>
    <p:extLst>
      <p:ext uri="{BB962C8B-B14F-4D97-AF65-F5344CB8AC3E}">
        <p14:creationId xmlns:p14="http://schemas.microsoft.com/office/powerpoint/2010/main" val="265536824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9A4365D-A1A8-485B-8E51-F60322F48934}" type="datetimeFigureOut">
              <a:rPr lang="uk-UA" smtClean="0"/>
              <a:t>13.04.2023</a:t>
            </a:fld>
            <a:endParaRPr lang="uk-U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2CBA5BB-620A-48F0-85D7-35270FB0E728}" type="slidenum">
              <a:rPr lang="uk-UA" smtClean="0"/>
              <a:t>‹#›</a:t>
            </a:fld>
            <a:endParaRPr lang="uk-UA"/>
          </a:p>
        </p:txBody>
      </p:sp>
    </p:spTree>
    <p:extLst>
      <p:ext uri="{BB962C8B-B14F-4D97-AF65-F5344CB8AC3E}">
        <p14:creationId xmlns:p14="http://schemas.microsoft.com/office/powerpoint/2010/main" val="123594285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9A4365D-A1A8-485B-8E51-F60322F48934}" type="datetimeFigureOut">
              <a:rPr lang="uk-UA" smtClean="0"/>
              <a:t>13.04.2023</a:t>
            </a:fld>
            <a:endParaRPr lang="uk-U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2CBA5BB-620A-48F0-85D7-35270FB0E728}" type="slidenum">
              <a:rPr lang="uk-UA" smtClean="0"/>
              <a:t>‹#›</a:t>
            </a:fld>
            <a:endParaRPr lang="uk-UA"/>
          </a:p>
        </p:txBody>
      </p:sp>
    </p:spTree>
    <p:extLst>
      <p:ext uri="{BB962C8B-B14F-4D97-AF65-F5344CB8AC3E}">
        <p14:creationId xmlns:p14="http://schemas.microsoft.com/office/powerpoint/2010/main" val="147859464"/>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9A4365D-A1A8-485B-8E51-F60322F48934}" type="datetimeFigureOut">
              <a:rPr lang="uk-UA" smtClean="0"/>
              <a:t>13.04.2023</a:t>
            </a:fld>
            <a:endParaRPr lang="uk-U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2CBA5BB-620A-48F0-85D7-35270FB0E728}" type="slidenum">
              <a:rPr lang="uk-UA" smtClean="0"/>
              <a:t>‹#›</a:t>
            </a:fld>
            <a:endParaRPr lang="uk-UA"/>
          </a:p>
        </p:txBody>
      </p:sp>
    </p:spTree>
    <p:extLst>
      <p:ext uri="{BB962C8B-B14F-4D97-AF65-F5344CB8AC3E}">
        <p14:creationId xmlns:p14="http://schemas.microsoft.com/office/powerpoint/2010/main" val="2346764147"/>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9A4365D-A1A8-485B-8E51-F60322F48934}" type="datetimeFigureOut">
              <a:rPr lang="uk-UA" smtClean="0"/>
              <a:t>13.04.2023</a:t>
            </a:fld>
            <a:endParaRPr lang="uk-U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2CBA5BB-620A-48F0-85D7-35270FB0E728}" type="slidenum">
              <a:rPr lang="uk-UA" smtClean="0"/>
              <a:t>‹#›</a:t>
            </a:fld>
            <a:endParaRPr lang="uk-UA"/>
          </a:p>
        </p:txBody>
      </p:sp>
    </p:spTree>
    <p:extLst>
      <p:ext uri="{BB962C8B-B14F-4D97-AF65-F5344CB8AC3E}">
        <p14:creationId xmlns:p14="http://schemas.microsoft.com/office/powerpoint/2010/main" val="2455519036"/>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9A4365D-A1A8-485B-8E51-F60322F48934}" type="datetimeFigureOut">
              <a:rPr lang="uk-UA" smtClean="0"/>
              <a:t>13.04.2023</a:t>
            </a:fld>
            <a:endParaRPr lang="uk-UA"/>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uk-UA"/>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2CBA5BB-620A-48F0-85D7-35270FB0E728}" type="slidenum">
              <a:rPr lang="uk-UA" smtClean="0"/>
              <a:t>‹#›</a:t>
            </a:fld>
            <a:endParaRPr lang="uk-UA"/>
          </a:p>
        </p:txBody>
      </p:sp>
    </p:spTree>
    <p:extLst>
      <p:ext uri="{BB962C8B-B14F-4D97-AF65-F5344CB8AC3E}">
        <p14:creationId xmlns:p14="http://schemas.microsoft.com/office/powerpoint/2010/main" val="1301367229"/>
      </p:ext>
    </p:extLst>
  </p:cSld>
  <p:clrMap bg1="dk1" tx1="lt1" bg2="dk2" tx2="lt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4D7C491-BB93-4FA2-9A0A-20FE97985A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a:extLst>
              <a:ext uri="{FF2B5EF4-FFF2-40B4-BE49-F238E27FC236}">
                <a16:creationId xmlns:a16="http://schemas.microsoft.com/office/drawing/2014/main" xmlns="" id="{CB249DF2-69B8-421D-9A4C-62044CD339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xmlns="" id="{084057B8-83E8-48E2-92AC-B3FA46E18F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4365D-A1A8-485B-8E51-F60322F48934}" type="datetimeFigureOut">
              <a:rPr lang="uk-UA" smtClean="0"/>
              <a:t>13.04.2023</a:t>
            </a:fld>
            <a:endParaRPr lang="uk-UA"/>
          </a:p>
        </p:txBody>
      </p:sp>
      <p:sp>
        <p:nvSpPr>
          <p:cNvPr id="5" name="Нижний колонтитул 4">
            <a:extLst>
              <a:ext uri="{FF2B5EF4-FFF2-40B4-BE49-F238E27FC236}">
                <a16:creationId xmlns:a16="http://schemas.microsoft.com/office/drawing/2014/main" xmlns="" id="{0DB00796-9787-45DF-B276-F5E34FDB5D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a:extLst>
              <a:ext uri="{FF2B5EF4-FFF2-40B4-BE49-F238E27FC236}">
                <a16:creationId xmlns:a16="http://schemas.microsoft.com/office/drawing/2014/main" xmlns="" id="{B1B2DA87-B762-420D-A054-078C384786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CBA5BB-620A-48F0-85D7-35270FB0E728}" type="slidenum">
              <a:rPr lang="uk-UA" smtClean="0"/>
              <a:t>‹#›</a:t>
            </a:fld>
            <a:endParaRPr lang="uk-UA"/>
          </a:p>
        </p:txBody>
      </p:sp>
    </p:spTree>
    <p:extLst>
      <p:ext uri="{BB962C8B-B14F-4D97-AF65-F5344CB8AC3E}">
        <p14:creationId xmlns:p14="http://schemas.microsoft.com/office/powerpoint/2010/main" val="3907145207"/>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9.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7.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8" Type="http://schemas.openxmlformats.org/officeDocument/2006/relationships/hyperlink" Target="https://techno.nv.ua/ukr/popscience/parad-planet-28-bereznya-2023-koli-de-i-yak-divitisya-v-ukrajini-ostanni-novini-50313482.html" TargetMode="External"/><Relationship Id="rId3" Type="http://schemas.openxmlformats.org/officeDocument/2006/relationships/image" Target="../media/image24.png"/><Relationship Id="rId7" Type="http://schemas.openxmlformats.org/officeDocument/2006/relationships/hyperlink" Target="https://tsn.ua/nauka_it/parad-planet-u-berezni-2023-koli-mozhna-sposterigati-2287864.html" TargetMode="External"/><Relationship Id="rId2" Type="http://schemas.openxmlformats.org/officeDocument/2006/relationships/notesSlide" Target="../notesSlides/notesSlide2.xml"/><Relationship Id="rId1" Type="http://schemas.openxmlformats.org/officeDocument/2006/relationships/slideLayout" Target="../slideLayouts/slideLayout39.xml"/><Relationship Id="rId6" Type="http://schemas.openxmlformats.org/officeDocument/2006/relationships/hyperlink" Target="https://chas.news/news/parad-planet-u-berezni-2023-koli-divitis-i-yak-pobachiti-usi-pyat-nebesnih-til" TargetMode="External"/><Relationship Id="rId5" Type="http://schemas.openxmlformats.org/officeDocument/2006/relationships/hyperlink" Target="https://uk.wikipedia.org/wiki/%D0%9F%D0%B0%D1%80%D0%B0%D0%B4_%D0%BF%D0%BB%D0%B0%D0%BD%D0%B5%D1%82" TargetMode="External"/><Relationship Id="rId4" Type="http://schemas.openxmlformats.org/officeDocument/2006/relationships/hyperlink" Target="https://nasasearch.nasa.gov/search/images" TargetMode="External"/><Relationship Id="rId9" Type="http://schemas.openxmlformats.org/officeDocument/2006/relationships/hyperlink" Target="https://www.wiki-data.uk-ua.nina.az/%D0%9F%D0%B0%D1%80%D0%B0%D0%B4_%D0%BF%D0%BB%D0%B0%D0%BD%D0%B5%D1%82.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5.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a:extLst>
              <a:ext uri="{FF2B5EF4-FFF2-40B4-BE49-F238E27FC236}">
                <a16:creationId xmlns:a16="http://schemas.microsoft.com/office/drawing/2014/main" xmlns="" id="{8BE9024D-D1E1-4C6B-BA17-381E120DCEF8}"/>
              </a:ext>
            </a:extLst>
          </p:cNvPr>
          <p:cNvGrpSpPr/>
          <p:nvPr/>
        </p:nvGrpSpPr>
        <p:grpSpPr>
          <a:xfrm>
            <a:off x="0" y="-101600"/>
            <a:ext cx="12192000" cy="6959600"/>
            <a:chOff x="0" y="-101600"/>
            <a:chExt cx="12192000" cy="6959600"/>
          </a:xfrm>
        </p:grpSpPr>
        <p:pic>
          <p:nvPicPr>
            <p:cNvPr id="1026" name="Picture 2" descr="Парад планет пройде 4 липня / фото ua.depositphotos.com">
              <a:extLst>
                <a:ext uri="{FF2B5EF4-FFF2-40B4-BE49-F238E27FC236}">
                  <a16:creationId xmlns:a16="http://schemas.microsoft.com/office/drawing/2014/main" xmlns="" id="{502BB4EA-452B-4415-B586-A512ECC4AA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600"/>
              <a:ext cx="12192000" cy="69596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xmlns="" id="{4D573D7E-678D-414B-B030-D910D8DE974C}"/>
                </a:ext>
              </a:extLst>
            </p:cNvPr>
            <p:cNvSpPr/>
            <p:nvPr/>
          </p:nvSpPr>
          <p:spPr>
            <a:xfrm>
              <a:off x="3434474" y="623054"/>
              <a:ext cx="8757526" cy="1107996"/>
            </a:xfrm>
            <a:prstGeom prst="rect">
              <a:avLst/>
            </a:prstGeom>
          </p:spPr>
          <p:txBody>
            <a:bodyPr wrap="none">
              <a:spAutoFit/>
            </a:bodyPr>
            <a:lstStyle/>
            <a:p>
              <a:r>
                <a:rPr lang="uk-UA" sz="2200" dirty="0">
                  <a:solidFill>
                    <a:schemeClr val="bg1"/>
                  </a:solidFill>
                </a:rPr>
                <a:t>           КИЇВСЬКА МАЛА АКАДЕМІЯ НАУК УЧНІВСЬКОЇ МОЛОДІ</a:t>
              </a:r>
              <a:br>
                <a:rPr lang="uk-UA" sz="2200" dirty="0">
                  <a:solidFill>
                    <a:schemeClr val="bg1"/>
                  </a:solidFill>
                </a:rPr>
              </a:br>
              <a:r>
                <a:rPr lang="uk-UA" sz="2200" dirty="0">
                  <a:solidFill>
                    <a:schemeClr val="bg1"/>
                  </a:solidFill>
                </a:rPr>
                <a:t>Всеукраїнський інтерактивний конкурс «МАН – Юніор Дослідник»</a:t>
              </a:r>
              <a:br>
                <a:rPr lang="uk-UA" sz="2200" dirty="0">
                  <a:solidFill>
                    <a:schemeClr val="bg1"/>
                  </a:solidFill>
                </a:rPr>
              </a:br>
              <a:r>
                <a:rPr lang="uk-UA" sz="2200" dirty="0">
                  <a:solidFill>
                    <a:schemeClr val="bg1"/>
                  </a:solidFill>
                </a:rPr>
                <a:t>                            Номінація «Астроном – Юніор» </a:t>
              </a:r>
            </a:p>
          </p:txBody>
        </p:sp>
        <p:sp>
          <p:nvSpPr>
            <p:cNvPr id="7" name="Прямоугольник 6">
              <a:extLst>
                <a:ext uri="{FF2B5EF4-FFF2-40B4-BE49-F238E27FC236}">
                  <a16:creationId xmlns:a16="http://schemas.microsoft.com/office/drawing/2014/main" xmlns="" id="{885A0C72-E415-4587-977F-918688689445}"/>
                </a:ext>
              </a:extLst>
            </p:cNvPr>
            <p:cNvSpPr/>
            <p:nvPr/>
          </p:nvSpPr>
          <p:spPr>
            <a:xfrm>
              <a:off x="568657" y="5413554"/>
              <a:ext cx="5527343" cy="646331"/>
            </a:xfrm>
            <a:prstGeom prst="rect">
              <a:avLst/>
            </a:prstGeom>
          </p:spPr>
          <p:txBody>
            <a:bodyPr wrap="square">
              <a:spAutoFit/>
            </a:bodyPr>
            <a:lstStyle/>
            <a:p>
              <a:r>
                <a:rPr lang="uk-UA" sz="2400" b="1" dirty="0" smtClean="0">
                  <a:solidFill>
                    <a:schemeClr val="bg1"/>
                  </a:solidFill>
                </a:rPr>
                <a:t>Тема:</a:t>
              </a:r>
              <a:r>
                <a:rPr lang="uk-UA" sz="3600" b="1" dirty="0" smtClean="0">
                  <a:solidFill>
                    <a:schemeClr val="bg1"/>
                  </a:solidFill>
                </a:rPr>
                <a:t>  «ПАРАД ПЛАНЕТ»</a:t>
              </a:r>
              <a:endParaRPr lang="uk-UA" sz="3600" b="1" dirty="0">
                <a:solidFill>
                  <a:schemeClr val="bg1"/>
                </a:solidFill>
              </a:endParaRPr>
            </a:p>
          </p:txBody>
        </p:sp>
      </p:grpSp>
    </p:spTree>
    <p:extLst>
      <p:ext uri="{BB962C8B-B14F-4D97-AF65-F5344CB8AC3E}">
        <p14:creationId xmlns:p14="http://schemas.microsoft.com/office/powerpoint/2010/main" val="79607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a:extLst>
              <a:ext uri="{FF2B5EF4-FFF2-40B4-BE49-F238E27FC236}">
                <a16:creationId xmlns:a16="http://schemas.microsoft.com/office/drawing/2014/main" xmlns="" id="{1E1A9F92-7695-4C39-991F-C9DCFEFF0135}"/>
              </a:ext>
            </a:extLst>
          </p:cNvPr>
          <p:cNvGrpSpPr/>
          <p:nvPr/>
        </p:nvGrpSpPr>
        <p:grpSpPr>
          <a:xfrm>
            <a:off x="1747520" y="158346"/>
            <a:ext cx="10261600" cy="2716934"/>
            <a:chOff x="1747520" y="158346"/>
            <a:chExt cx="10261600" cy="2716934"/>
          </a:xfrm>
        </p:grpSpPr>
        <p:sp>
          <p:nvSpPr>
            <p:cNvPr id="2" name="Прямоугольник 1">
              <a:extLst>
                <a:ext uri="{FF2B5EF4-FFF2-40B4-BE49-F238E27FC236}">
                  <a16:creationId xmlns:a16="http://schemas.microsoft.com/office/drawing/2014/main" xmlns="" id="{C8A3BF05-2020-421E-80C9-30CB5FDE7376}"/>
                </a:ext>
              </a:extLst>
            </p:cNvPr>
            <p:cNvSpPr/>
            <p:nvPr/>
          </p:nvSpPr>
          <p:spPr>
            <a:xfrm>
              <a:off x="1747520" y="381695"/>
              <a:ext cx="4897119" cy="1409617"/>
            </a:xfrm>
            <a:prstGeom prst="rect">
              <a:avLst/>
            </a:prstGeom>
          </p:spPr>
          <p:txBody>
            <a:bodyPr wrap="square">
              <a:spAutoFit/>
            </a:bodyPr>
            <a:lstStyle/>
            <a:p>
              <a:pPr marL="342900" lvl="0" indent="-342900">
                <a:lnSpc>
                  <a:spcPct val="107000"/>
                </a:lnSpc>
                <a:spcAft>
                  <a:spcPts val="0"/>
                </a:spcAft>
                <a:tabLst>
                  <a:tab pos="457200" algn="l"/>
                </a:tabLst>
              </a:pPr>
              <a:r>
                <a:rPr lang="uk-UA" sz="20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В грудні 2020 </a:t>
              </a:r>
              <a:r>
                <a:rPr lang="uk-UA" sz="20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року </a:t>
              </a:r>
              <a:r>
                <a:rPr lang="uk-UA" sz="20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відбувся парад планет, а саме парад Юпітера та Сатурна. Фото цього параду </a:t>
              </a:r>
              <a:r>
                <a:rPr lang="uk-UA" sz="20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зроблено космічним </a:t>
              </a:r>
              <a:r>
                <a:rPr lang="uk-UA" sz="20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телескопом </a:t>
              </a:r>
              <a:r>
                <a:rPr lang="en-US" sz="20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Hubble</a:t>
              </a:r>
              <a:r>
                <a:rPr lang="uk-UA" sz="20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3" name="Рисунок 2" descr="Parade of planets - Jupiter and Saturn">
              <a:extLst>
                <a:ext uri="{FF2B5EF4-FFF2-40B4-BE49-F238E27FC236}">
                  <a16:creationId xmlns:a16="http://schemas.microsoft.com/office/drawing/2014/main" xmlns="" id="{6A181F47-D6C0-4AA1-9598-909C34980EC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797040" y="158346"/>
              <a:ext cx="5212080" cy="2716934"/>
            </a:xfrm>
            <a:prstGeom prst="rect">
              <a:avLst/>
            </a:prstGeom>
            <a:noFill/>
            <a:ln>
              <a:noFill/>
            </a:ln>
          </p:spPr>
        </p:pic>
      </p:grpSp>
      <p:grpSp>
        <p:nvGrpSpPr>
          <p:cNvPr id="11" name="Группа 10">
            <a:extLst>
              <a:ext uri="{FF2B5EF4-FFF2-40B4-BE49-F238E27FC236}">
                <a16:creationId xmlns:a16="http://schemas.microsoft.com/office/drawing/2014/main" xmlns="" id="{52BB753C-54BD-44DE-BED8-613CBA1A9BB4}"/>
              </a:ext>
            </a:extLst>
          </p:cNvPr>
          <p:cNvGrpSpPr/>
          <p:nvPr/>
        </p:nvGrpSpPr>
        <p:grpSpPr>
          <a:xfrm>
            <a:off x="325119" y="1931474"/>
            <a:ext cx="12134958" cy="4858467"/>
            <a:chOff x="325119" y="1931474"/>
            <a:chExt cx="12134958" cy="4858467"/>
          </a:xfrm>
        </p:grpSpPr>
        <p:pic>
          <p:nvPicPr>
            <p:cNvPr id="7" name="Рисунок 6" descr="Великий парад планет">
              <a:extLst>
                <a:ext uri="{FF2B5EF4-FFF2-40B4-BE49-F238E27FC236}">
                  <a16:creationId xmlns:a16="http://schemas.microsoft.com/office/drawing/2014/main" xmlns="" id="{9366D144-D6F0-459D-AA7B-D9326B0A12B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4077" y="3130649"/>
              <a:ext cx="5641976" cy="2987040"/>
            </a:xfrm>
            <a:prstGeom prst="rect">
              <a:avLst/>
            </a:prstGeom>
            <a:noFill/>
            <a:ln>
              <a:noFill/>
            </a:ln>
          </p:spPr>
        </p:pic>
        <p:grpSp>
          <p:nvGrpSpPr>
            <p:cNvPr id="10" name="Группа 9">
              <a:extLst>
                <a:ext uri="{FF2B5EF4-FFF2-40B4-BE49-F238E27FC236}">
                  <a16:creationId xmlns:a16="http://schemas.microsoft.com/office/drawing/2014/main" xmlns="" id="{A1677D66-4305-4F6E-8A33-6F0C18190986}"/>
                </a:ext>
              </a:extLst>
            </p:cNvPr>
            <p:cNvGrpSpPr/>
            <p:nvPr/>
          </p:nvGrpSpPr>
          <p:grpSpPr>
            <a:xfrm>
              <a:off x="325119" y="1931474"/>
              <a:ext cx="12134958" cy="4858467"/>
              <a:chOff x="325119" y="1931474"/>
              <a:chExt cx="12134958" cy="4858467"/>
            </a:xfrm>
          </p:grpSpPr>
          <p:sp>
            <p:nvSpPr>
              <p:cNvPr id="5" name="Прямоугольник 4">
                <a:extLst>
                  <a:ext uri="{FF2B5EF4-FFF2-40B4-BE49-F238E27FC236}">
                    <a16:creationId xmlns:a16="http://schemas.microsoft.com/office/drawing/2014/main" xmlns="" id="{9E5845F9-BC21-40BF-B3E3-742E5D7F9C82}"/>
                  </a:ext>
                </a:extLst>
              </p:cNvPr>
              <p:cNvSpPr/>
              <p:nvPr/>
            </p:nvSpPr>
            <p:spPr>
              <a:xfrm>
                <a:off x="325119" y="1931474"/>
                <a:ext cx="6319520" cy="1080296"/>
              </a:xfrm>
              <a:prstGeom prst="rect">
                <a:avLst/>
              </a:prstGeom>
            </p:spPr>
            <p:txBody>
              <a:bodyPr wrap="square">
                <a:spAutoFit/>
              </a:bodyPr>
              <a:lstStyle/>
              <a:p>
                <a:pPr marL="342900" lvl="0" indent="-342900">
                  <a:lnSpc>
                    <a:spcPct val="107000"/>
                  </a:lnSpc>
                  <a:spcAft>
                    <a:spcPts val="0"/>
                  </a:spcAft>
                  <a:tabLst>
                    <a:tab pos="457200" algn="l"/>
                  </a:tabLst>
                </a:pPr>
                <a:r>
                  <a:rPr lang="uk-UA" sz="2000" b="1" dirty="0">
                    <a:solidFill>
                      <a:srgbClr val="7030A0"/>
                    </a:solidFill>
                    <a:latin typeface="Times New Roman" panose="02020603050405020304" pitchFamily="18" charset="0"/>
                    <a:cs typeface="Times New Roman" panose="02020603050405020304" pitchFamily="18" charset="0"/>
                  </a:rPr>
                  <a:t>Парад планет в червні 2022 року.  Всі планети Сонячної системи і Місяць </a:t>
                </a:r>
                <a:r>
                  <a:rPr lang="uk-UA" sz="2000" b="1" dirty="0" smtClean="0">
                    <a:solidFill>
                      <a:srgbClr val="7030A0"/>
                    </a:solidFill>
                    <a:latin typeface="Times New Roman" panose="02020603050405020304" pitchFamily="18" charset="0"/>
                    <a:cs typeface="Times New Roman" panose="02020603050405020304" pitchFamily="18" charset="0"/>
                  </a:rPr>
                  <a:t>вишикувалися </a:t>
                </a:r>
                <a:r>
                  <a:rPr lang="uk-UA" sz="2000" b="1" dirty="0">
                    <a:solidFill>
                      <a:srgbClr val="7030A0"/>
                    </a:solidFill>
                    <a:latin typeface="Times New Roman" panose="02020603050405020304" pitchFamily="18" charset="0"/>
                    <a:cs typeface="Times New Roman" panose="02020603050405020304" pitchFamily="18" charset="0"/>
                  </a:rPr>
                  <a:t>в одну лінію на земному небі.</a:t>
                </a:r>
              </a:p>
            </p:txBody>
          </p:sp>
          <p:pic>
            <p:nvPicPr>
              <p:cNvPr id="6" name="Рисунок 5" descr="https://universemagazine.com/wp-content/uploads/2022/06/20220624_allineamento_specialeweb.jpg">
                <a:extLst>
                  <a:ext uri="{FF2B5EF4-FFF2-40B4-BE49-F238E27FC236}">
                    <a16:creationId xmlns:a16="http://schemas.microsoft.com/office/drawing/2014/main" xmlns="" id="{69EAFA4C-E080-4BDA-98AE-B2FC63FAE04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119" y="3130649"/>
                <a:ext cx="5940425" cy="3081020"/>
              </a:xfrm>
              <a:prstGeom prst="rect">
                <a:avLst/>
              </a:prstGeom>
              <a:noFill/>
              <a:ln>
                <a:noFill/>
              </a:ln>
            </p:spPr>
          </p:pic>
          <p:sp>
            <p:nvSpPr>
              <p:cNvPr id="8" name="Прямоугольник 7">
                <a:extLst>
                  <a:ext uri="{FF2B5EF4-FFF2-40B4-BE49-F238E27FC236}">
                    <a16:creationId xmlns:a16="http://schemas.microsoft.com/office/drawing/2014/main" xmlns="" id="{DFB1B66D-F112-4FF6-AAE5-9A8EBED01A97}"/>
                  </a:ext>
                </a:extLst>
              </p:cNvPr>
              <p:cNvSpPr/>
              <p:nvPr/>
            </p:nvSpPr>
            <p:spPr>
              <a:xfrm>
                <a:off x="1227029" y="6237590"/>
                <a:ext cx="4686091" cy="369332"/>
              </a:xfrm>
              <a:prstGeom prst="rect">
                <a:avLst/>
              </a:prstGeom>
            </p:spPr>
            <p:txBody>
              <a:bodyPr wrap="none">
                <a:spAutoFit/>
              </a:bodyPr>
              <a:lstStyle/>
              <a:p>
                <a:r>
                  <a:rPr lang="uk-UA" dirty="0">
                    <a:latin typeface="Calibri" panose="020F0502020204030204" pitchFamily="34" charset="0"/>
                    <a:ea typeface="Calibri" panose="020F0502020204030204" pitchFamily="34" charset="0"/>
                    <a:cs typeface="Times New Roman" panose="02020603050405020304" pitchFamily="18" charset="0"/>
                  </a:rPr>
                  <a:t>Фото зроблене в околицях Риму 24.06.2022 р.</a:t>
                </a:r>
                <a:endParaRPr lang="uk-UA" dirty="0"/>
              </a:p>
            </p:txBody>
          </p:sp>
          <p:sp>
            <p:nvSpPr>
              <p:cNvPr id="9" name="Прямоугольник 8">
                <a:extLst>
                  <a:ext uri="{FF2B5EF4-FFF2-40B4-BE49-F238E27FC236}">
                    <a16:creationId xmlns:a16="http://schemas.microsoft.com/office/drawing/2014/main" xmlns="" id="{DFFC1F32-F1E7-45FD-A463-F4A1DAF72652}"/>
                  </a:ext>
                </a:extLst>
              </p:cNvPr>
              <p:cNvSpPr/>
              <p:nvPr/>
            </p:nvSpPr>
            <p:spPr>
              <a:xfrm>
                <a:off x="6364077" y="6143610"/>
                <a:ext cx="6096000" cy="646331"/>
              </a:xfrm>
              <a:prstGeom prst="rect">
                <a:avLst/>
              </a:prstGeom>
            </p:spPr>
            <p:txBody>
              <a:bodyPr>
                <a:spAutoFit/>
              </a:bodyPr>
              <a:lstStyle/>
              <a:p>
                <a:r>
                  <a:rPr lang="uk-UA" dirty="0">
                    <a:latin typeface="Calibri" panose="020F0502020204030204" pitchFamily="34" charset="0"/>
                    <a:cs typeface="Times New Roman" panose="02020603050405020304" pitchFamily="18" charset="0"/>
                  </a:rPr>
                  <a:t>Фото єгипетського </a:t>
                </a:r>
                <a:r>
                  <a:rPr lang="uk-UA" dirty="0" err="1">
                    <a:latin typeface="Calibri" panose="020F0502020204030204" pitchFamily="34" charset="0"/>
                    <a:cs typeface="Times New Roman" panose="02020603050405020304" pitchFamily="18" charset="0"/>
                  </a:rPr>
                  <a:t>астрофотографа</a:t>
                </a:r>
                <a:r>
                  <a:rPr lang="uk-UA" dirty="0">
                    <a:latin typeface="Calibri" panose="020F0502020204030204" pitchFamily="34" charset="0"/>
                    <a:cs typeface="Times New Roman" panose="02020603050405020304" pitchFamily="18" charset="0"/>
                  </a:rPr>
                  <a:t> </a:t>
                </a:r>
                <a:r>
                  <a:rPr lang="uk-UA" dirty="0" err="1">
                    <a:latin typeface="Calibri" panose="020F0502020204030204" pitchFamily="34" charset="0"/>
                    <a:cs typeface="Times New Roman" panose="02020603050405020304" pitchFamily="18" charset="0"/>
                  </a:rPr>
                  <a:t>Усамой</a:t>
                </a:r>
                <a:r>
                  <a:rPr lang="uk-UA" dirty="0">
                    <a:latin typeface="Calibri" panose="020F0502020204030204" pitchFamily="34" charset="0"/>
                    <a:cs typeface="Times New Roman" panose="02020603050405020304" pitchFamily="18" charset="0"/>
                  </a:rPr>
                  <a:t> </a:t>
                </a:r>
                <a:r>
                  <a:rPr lang="uk-UA" dirty="0" err="1">
                    <a:latin typeface="Calibri" panose="020F0502020204030204" pitchFamily="34" charset="0"/>
                    <a:cs typeface="Times New Roman" panose="02020603050405020304" pitchFamily="18" charset="0"/>
                  </a:rPr>
                  <a:t>Фатхі</a:t>
                </a:r>
                <a:r>
                  <a:rPr lang="uk-UA" dirty="0">
                    <a:latin typeface="Calibri" panose="020F0502020204030204" pitchFamily="34" charset="0"/>
                    <a:cs typeface="Times New Roman" panose="02020603050405020304" pitchFamily="18" charset="0"/>
                  </a:rPr>
                  <a:t>, поблизу оазису Ель-</a:t>
                </a:r>
                <a:r>
                  <a:rPr lang="uk-UA" dirty="0" err="1">
                    <a:latin typeface="Calibri" panose="020F0502020204030204" pitchFamily="34" charset="0"/>
                    <a:cs typeface="Times New Roman" panose="02020603050405020304" pitchFamily="18" charset="0"/>
                  </a:rPr>
                  <a:t>Файюм</a:t>
                </a:r>
                <a:r>
                  <a:rPr lang="uk-UA" dirty="0">
                    <a:latin typeface="Calibri" panose="020F0502020204030204" pitchFamily="34" charset="0"/>
                    <a:cs typeface="Times New Roman" panose="02020603050405020304" pitchFamily="18" charset="0"/>
                  </a:rPr>
                  <a:t>, 25.06.2022 р. </a:t>
                </a:r>
              </a:p>
            </p:txBody>
          </p:sp>
        </p:grpSp>
      </p:grpSp>
    </p:spTree>
    <p:extLst>
      <p:ext uri="{BB962C8B-B14F-4D97-AF65-F5344CB8AC3E}">
        <p14:creationId xmlns:p14="http://schemas.microsoft.com/office/powerpoint/2010/main" val="365478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Effect transition="in" filter="fade">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A64339E8-5F14-4E0E-8B9F-DD40E61372B8}"/>
              </a:ext>
            </a:extLst>
          </p:cNvPr>
          <p:cNvSpPr/>
          <p:nvPr/>
        </p:nvSpPr>
        <p:spPr>
          <a:xfrm>
            <a:off x="0" y="464024"/>
            <a:ext cx="7847463" cy="5624745"/>
          </a:xfrm>
          <a:prstGeom prst="rect">
            <a:avLst/>
          </a:prstGeom>
        </p:spPr>
        <p:txBody>
          <a:bodyPr wrap="square">
            <a:spAutoFit/>
          </a:bodyPr>
          <a:lstStyle/>
          <a:p>
            <a:pPr marL="342900" lvl="0" indent="-342900" algn="ctr">
              <a:lnSpc>
                <a:spcPct val="107000"/>
              </a:lnSpc>
              <a:spcAft>
                <a:spcPts val="0"/>
              </a:spcAft>
              <a:tabLst>
                <a:tab pos="457200" algn="l"/>
              </a:tabLst>
            </a:pPr>
            <a:r>
              <a:rPr lang="uk-UA"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І останній Парад планет, що ми мали можливість спостерігати  </a:t>
            </a:r>
            <a:r>
              <a:rPr lang="uk-UA"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 березні </a:t>
            </a:r>
            <a:r>
              <a:rPr lang="uk-UA"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2023 року.</a:t>
            </a:r>
          </a:p>
          <a:p>
            <a:pPr marL="457200" algn="ctr">
              <a:lnSpc>
                <a:spcPct val="107000"/>
              </a:lnSpc>
              <a:spcAft>
                <a:spcPts val="0"/>
              </a:spcAft>
            </a:pPr>
            <a:r>
              <a:rPr lang="uk-UA"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З 25 по 30 березня шість небесних тіл нашої Сонячної системи, а саме Юпітер, Меркурій, Венера, Уран, Марс, а також Місяць було видно на невеликій ділянці небосхилу, які вишикувались у так званий "парад планет". Помітити планети можна було на західній частині небосхилу одразу після заходу Сонця. </a:t>
            </a:r>
            <a:br>
              <a:rPr lang="uk-UA"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uk-UA"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28 березня 2023 року п'ять планет вишикувались у лінію - Юпітер, Меркурій, Венера, Уран і Марс. Астрономічною мовою це явище називається не парад, а вирівнювання – коли кілька планет шикуються близько один до одного по один бік від Сонця.</a:t>
            </a:r>
            <a:br>
              <a:rPr lang="uk-UA"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endParaRPr lang="uk-UA"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727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2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a:extLst>
              <a:ext uri="{FF2B5EF4-FFF2-40B4-BE49-F238E27FC236}">
                <a16:creationId xmlns:a16="http://schemas.microsoft.com/office/drawing/2014/main" xmlns="" id="{1869175F-F59F-4434-8090-59EEE7E5BDA4}"/>
              </a:ext>
            </a:extLst>
          </p:cNvPr>
          <p:cNvGrpSpPr/>
          <p:nvPr/>
        </p:nvGrpSpPr>
        <p:grpSpPr>
          <a:xfrm>
            <a:off x="-1" y="0"/>
            <a:ext cx="8639033" cy="6653665"/>
            <a:chOff x="-502717" y="1"/>
            <a:chExt cx="12694717" cy="6538533"/>
          </a:xfrm>
        </p:grpSpPr>
        <p:pic>
          <p:nvPicPr>
            <p:cNvPr id="3" name="Рисунок 2" descr="Chas.News">
              <a:extLst>
                <a:ext uri="{FF2B5EF4-FFF2-40B4-BE49-F238E27FC236}">
                  <a16:creationId xmlns:a16="http://schemas.microsoft.com/office/drawing/2014/main" xmlns="" id="{A5C4005C-11C7-4A24-B30D-7873463DD27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02717" y="1"/>
              <a:ext cx="12694717" cy="6138424"/>
            </a:xfrm>
            <a:prstGeom prst="rect">
              <a:avLst/>
            </a:prstGeom>
            <a:noFill/>
            <a:ln>
              <a:noFill/>
            </a:ln>
          </p:spPr>
        </p:pic>
        <p:sp>
          <p:nvSpPr>
            <p:cNvPr id="4" name="Прямоугольник 3">
              <a:extLst>
                <a:ext uri="{FF2B5EF4-FFF2-40B4-BE49-F238E27FC236}">
                  <a16:creationId xmlns:a16="http://schemas.microsoft.com/office/drawing/2014/main" xmlns="" id="{88F35497-CDBE-4BD3-9995-6CBE86ED7AB8}"/>
                </a:ext>
              </a:extLst>
            </p:cNvPr>
            <p:cNvSpPr/>
            <p:nvPr/>
          </p:nvSpPr>
          <p:spPr>
            <a:xfrm>
              <a:off x="2100365" y="6138424"/>
              <a:ext cx="7122160" cy="400110"/>
            </a:xfrm>
            <a:prstGeom prst="rect">
              <a:avLst/>
            </a:prstGeom>
          </p:spPr>
          <p:txBody>
            <a:bodyPr wrap="square">
              <a:spAutoFit/>
            </a:bodyPr>
            <a:lstStyle/>
            <a:p>
              <a:r>
                <a:rPr lang="uk-UA" sz="2000" dirty="0">
                  <a:latin typeface="Times New Roman" panose="02020603050405020304" pitchFamily="18" charset="0"/>
                  <a:cs typeface="Times New Roman" panose="02020603050405020304" pitchFamily="18" charset="0"/>
                </a:rPr>
                <a:t>Схематичне зображення параду планет березень 2023 р.</a:t>
              </a:r>
            </a:p>
          </p:txBody>
        </p:sp>
      </p:grpSp>
      <p:sp>
        <p:nvSpPr>
          <p:cNvPr id="2" name="Прямоугольник 1"/>
          <p:cNvSpPr/>
          <p:nvPr/>
        </p:nvSpPr>
        <p:spPr>
          <a:xfrm>
            <a:off x="8389693" y="450431"/>
            <a:ext cx="3780429" cy="5999656"/>
          </a:xfrm>
          <a:prstGeom prst="rect">
            <a:avLst/>
          </a:prstGeom>
        </p:spPr>
        <p:txBody>
          <a:bodyPr wrap="square">
            <a:spAutoFit/>
          </a:bodyPr>
          <a:lstStyle/>
          <a:p>
            <a:pPr marL="457200">
              <a:lnSpc>
                <a:spcPct val="107000"/>
              </a:lnSpc>
              <a:spcAft>
                <a:spcPts val="0"/>
              </a:spcAft>
            </a:pPr>
            <a:r>
              <a:rPr lang="uk-UA"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Зліва направо по діагоналі вниз планети 28 березня 2023 року розташовувались так:</a:t>
            </a:r>
          </a:p>
          <a:p>
            <a:pPr marL="457200">
              <a:lnSpc>
                <a:spcPct val="107000"/>
              </a:lnSpc>
              <a:spcAft>
                <a:spcPts val="0"/>
              </a:spcAft>
            </a:pPr>
            <a:r>
              <a:rPr lang="uk-UA"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uk-UA"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Марс</a:t>
            </a:r>
            <a:r>
              <a:rPr lang="uk-UA"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відбивав червоним </a:t>
            </a:r>
            <a:r>
              <a:rPr lang="uk-UA"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відтіннком</a:t>
            </a:r>
            <a:r>
              <a:rPr lang="uk-UA"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високо на південному заході неба неподалік Місяця.</a:t>
            </a:r>
          </a:p>
          <a:p>
            <a:pPr marL="457200">
              <a:lnSpc>
                <a:spcPct val="107000"/>
              </a:lnSpc>
              <a:spcAft>
                <a:spcPts val="0"/>
              </a:spcAft>
            </a:pPr>
            <a:r>
              <a:rPr lang="uk-UA"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uk-UA"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Уран</a:t>
            </a:r>
            <a:r>
              <a:rPr lang="uk-UA"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можна було побачити лише у бінокль або телескоп. Ця планета була на небі трохи вище і лівіше Венери.</a:t>
            </a:r>
          </a:p>
          <a:p>
            <a:pPr marL="457200">
              <a:lnSpc>
                <a:spcPct val="107000"/>
              </a:lnSpc>
              <a:spcAft>
                <a:spcPts val="0"/>
              </a:spcAft>
            </a:pPr>
            <a:r>
              <a:rPr lang="uk-UA"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uk-UA"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Венеру</a:t>
            </a:r>
            <a:r>
              <a:rPr lang="uk-UA"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знайти простіше за інших — це була найяскравіша планета на небі.</a:t>
            </a:r>
          </a:p>
          <a:p>
            <a:pPr marL="457200">
              <a:lnSpc>
                <a:spcPct val="107000"/>
              </a:lnSpc>
              <a:spcAft>
                <a:spcPts val="0"/>
              </a:spcAft>
            </a:pPr>
            <a:r>
              <a:rPr lang="uk-UA"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uk-UA"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Юпітер</a:t>
            </a:r>
            <a:r>
              <a:rPr lang="uk-UA"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і </a:t>
            </a:r>
            <a:r>
              <a:rPr lang="uk-UA"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Меркурій</a:t>
            </a:r>
            <a:r>
              <a:rPr lang="uk-UA"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знаходилися поруч один з одним майже біля горизонту. Їх можна було спостерігати менше години, після чого вони зникли за горизонтом.</a:t>
            </a:r>
          </a:p>
        </p:txBody>
      </p:sp>
    </p:spTree>
    <p:extLst>
      <p:ext uri="{BB962C8B-B14F-4D97-AF65-F5344CB8AC3E}">
        <p14:creationId xmlns:p14="http://schemas.microsoft.com/office/powerpoint/2010/main" val="348189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a:extLst>
              <a:ext uri="{FF2B5EF4-FFF2-40B4-BE49-F238E27FC236}">
                <a16:creationId xmlns:a16="http://schemas.microsoft.com/office/drawing/2014/main" xmlns="" id="{08E75480-429B-48F9-81ED-CC142855FBF7}"/>
              </a:ext>
            </a:extLst>
          </p:cNvPr>
          <p:cNvGrpSpPr/>
          <p:nvPr/>
        </p:nvGrpSpPr>
        <p:grpSpPr>
          <a:xfrm>
            <a:off x="204714" y="66384"/>
            <a:ext cx="11859908" cy="6760122"/>
            <a:chOff x="150123" y="-44141"/>
            <a:chExt cx="12381855" cy="6972259"/>
          </a:xfrm>
        </p:grpSpPr>
        <p:pic>
          <p:nvPicPr>
            <p:cNvPr id="3" name="Рисунок 2">
              <a:extLst>
                <a:ext uri="{FF2B5EF4-FFF2-40B4-BE49-F238E27FC236}">
                  <a16:creationId xmlns:a16="http://schemas.microsoft.com/office/drawing/2014/main" xmlns="" id="{082ED188-13B4-47BD-9C33-CD5B22A200AD}"/>
                </a:ext>
              </a:extLst>
            </p:cNvPr>
            <p:cNvPicPr>
              <a:picLocks noChangeAspect="1"/>
            </p:cNvPicPr>
            <p:nvPr/>
          </p:nvPicPr>
          <p:blipFill>
            <a:blip r:embed="rId2"/>
            <a:stretch>
              <a:fillRect/>
            </a:stretch>
          </p:blipFill>
          <p:spPr>
            <a:xfrm>
              <a:off x="8467350" y="3668154"/>
              <a:ext cx="3728626" cy="3259964"/>
            </a:xfrm>
            <a:prstGeom prst="rect">
              <a:avLst/>
            </a:prstGeom>
          </p:spPr>
        </p:pic>
        <p:grpSp>
          <p:nvGrpSpPr>
            <p:cNvPr id="11" name="Группа 10">
              <a:extLst>
                <a:ext uri="{FF2B5EF4-FFF2-40B4-BE49-F238E27FC236}">
                  <a16:creationId xmlns:a16="http://schemas.microsoft.com/office/drawing/2014/main" xmlns="" id="{77D5641A-F7DC-458E-885F-E423415F3BCA}"/>
                </a:ext>
              </a:extLst>
            </p:cNvPr>
            <p:cNvGrpSpPr/>
            <p:nvPr/>
          </p:nvGrpSpPr>
          <p:grpSpPr>
            <a:xfrm>
              <a:off x="150123" y="-44141"/>
              <a:ext cx="12381855" cy="6972259"/>
              <a:chOff x="119643" y="-44141"/>
              <a:chExt cx="12381855" cy="6972259"/>
            </a:xfrm>
          </p:grpSpPr>
          <p:pic>
            <p:nvPicPr>
              <p:cNvPr id="8" name="Рисунок 7">
                <a:extLst>
                  <a:ext uri="{FF2B5EF4-FFF2-40B4-BE49-F238E27FC236}">
                    <a16:creationId xmlns:a16="http://schemas.microsoft.com/office/drawing/2014/main" xmlns="" id="{4699FAD4-9C56-4EEB-B567-2F5531B6D4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643" y="2952144"/>
                <a:ext cx="3357544" cy="3975974"/>
              </a:xfrm>
              <a:prstGeom prst="rect">
                <a:avLst/>
              </a:prstGeom>
            </p:spPr>
          </p:pic>
          <p:grpSp>
            <p:nvGrpSpPr>
              <p:cNvPr id="10" name="Группа 9">
                <a:extLst>
                  <a:ext uri="{FF2B5EF4-FFF2-40B4-BE49-F238E27FC236}">
                    <a16:creationId xmlns:a16="http://schemas.microsoft.com/office/drawing/2014/main" xmlns="" id="{991C6ADF-2B41-40EC-BFA7-5F094CE15FF1}"/>
                  </a:ext>
                </a:extLst>
              </p:cNvPr>
              <p:cNvGrpSpPr/>
              <p:nvPr/>
            </p:nvGrpSpPr>
            <p:grpSpPr>
              <a:xfrm>
                <a:off x="168937" y="-44141"/>
                <a:ext cx="12332561" cy="6709989"/>
                <a:chOff x="168937" y="-44141"/>
                <a:chExt cx="12332561" cy="6709989"/>
              </a:xfrm>
            </p:grpSpPr>
            <p:sp>
              <p:nvSpPr>
                <p:cNvPr id="2" name="Прямоугольник 1">
                  <a:extLst>
                    <a:ext uri="{FF2B5EF4-FFF2-40B4-BE49-F238E27FC236}">
                      <a16:creationId xmlns:a16="http://schemas.microsoft.com/office/drawing/2014/main" xmlns="" id="{A58CD840-849B-451F-9F7E-2B41D47B212A}"/>
                    </a:ext>
                  </a:extLst>
                </p:cNvPr>
                <p:cNvSpPr/>
                <p:nvPr/>
              </p:nvSpPr>
              <p:spPr>
                <a:xfrm>
                  <a:off x="168937" y="-1"/>
                  <a:ext cx="8800952" cy="2952143"/>
                </a:xfrm>
                <a:prstGeom prst="rect">
                  <a:avLst/>
                </a:prstGeom>
              </p:spPr>
              <p:txBody>
                <a:bodyPr wrap="square">
                  <a:spAutoFit/>
                </a:bodyPr>
                <a:lstStyle/>
                <a:p>
                  <a:pPr algn="just"/>
                  <a:r>
                    <a:rPr lang="ru-RU" sz="2000" b="1" dirty="0">
                      <a:latin typeface="Times New Roman" panose="02020603050405020304" pitchFamily="18" charset="0"/>
                      <a:cs typeface="Times New Roman" panose="02020603050405020304" pitchFamily="18" charset="0"/>
                    </a:rPr>
                    <a:t>Найзручнішим </a:t>
                  </a:r>
                  <a:r>
                    <a:rPr lang="ru-RU" sz="2000" b="1" dirty="0" err="1">
                      <a:latin typeface="Times New Roman" panose="02020603050405020304" pitchFamily="18" charset="0"/>
                      <a:cs typeface="Times New Roman" panose="02020603050405020304" pitchFamily="18" charset="0"/>
                    </a:rPr>
                    <a:t>інструментом</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дослідження</a:t>
                  </a:r>
                  <a:r>
                    <a:rPr lang="ru-RU" sz="2000" b="1" dirty="0">
                      <a:latin typeface="Times New Roman" panose="02020603050405020304" pitchFamily="18" charset="0"/>
                      <a:cs typeface="Times New Roman" panose="02020603050405020304" pitchFamily="18" charset="0"/>
                    </a:rPr>
                    <a:t> за планетами є </a:t>
                  </a:r>
                  <a:r>
                    <a:rPr lang="ru-RU" sz="2000" b="1" dirty="0" err="1">
                      <a:latin typeface="Times New Roman" panose="02020603050405020304" pitchFamily="18" charset="0"/>
                      <a:cs typeface="Times New Roman" panose="02020603050405020304" pitchFamily="18" charset="0"/>
                    </a:rPr>
                    <a:t>оптичний</a:t>
                  </a:r>
                  <a:r>
                    <a:rPr lang="ru-RU" sz="2000" b="1" dirty="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телескоп.  Один </a:t>
                  </a:r>
                  <a:r>
                    <a:rPr lang="ru-RU" sz="2000" b="1" dirty="0">
                      <a:latin typeface="Times New Roman" panose="02020603050405020304" pitchFamily="18" charset="0"/>
                      <a:cs typeface="Times New Roman" panose="02020603050405020304" pitchFamily="18" charset="0"/>
                    </a:rPr>
                    <a:t>з </a:t>
                  </a:r>
                  <a:r>
                    <a:rPr lang="ru-RU" sz="2000" b="1" dirty="0" err="1" smtClean="0">
                      <a:latin typeface="Times New Roman" panose="02020603050405020304" pitchFamily="18" charset="0"/>
                      <a:cs typeface="Times New Roman" panose="02020603050405020304" pitchFamily="18" charset="0"/>
                    </a:rPr>
                    <a:t>видів</a:t>
                  </a:r>
                  <a:r>
                    <a:rPr lang="ru-RU" sz="2000" b="1" dirty="0" smtClean="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лінзовий</a:t>
                  </a:r>
                  <a:r>
                    <a:rPr lang="ru-RU" sz="2000" b="1" dirty="0" smtClean="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Він</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складається</a:t>
                  </a:r>
                  <a:r>
                    <a:rPr lang="ru-RU" sz="2000" b="1" dirty="0">
                      <a:latin typeface="Times New Roman" panose="02020603050405020304" pitchFamily="18" charset="0"/>
                      <a:cs typeface="Times New Roman" panose="02020603050405020304" pitchFamily="18" charset="0"/>
                    </a:rPr>
                    <a:t> з </a:t>
                  </a:r>
                  <a:r>
                    <a:rPr lang="ru-RU" sz="2000" b="1" dirty="0" err="1">
                      <a:latin typeface="Times New Roman" panose="02020603050405020304" pitchFamily="18" charset="0"/>
                      <a:cs typeface="Times New Roman" panose="02020603050405020304" pitchFamily="18" charset="0"/>
                    </a:rPr>
                    <a:t>двох</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основних</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компонентів</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об'єктиву</a:t>
                  </a:r>
                  <a:r>
                    <a:rPr lang="ru-RU" sz="2000" b="1" dirty="0">
                      <a:latin typeface="Times New Roman" panose="02020603050405020304" pitchFamily="18" charset="0"/>
                      <a:cs typeface="Times New Roman" panose="02020603050405020304" pitchFamily="18" charset="0"/>
                    </a:rPr>
                    <a:t> і окуляру. </a:t>
                  </a:r>
                  <a:r>
                    <a:rPr lang="ru-RU" sz="2000" b="1" dirty="0" err="1">
                      <a:latin typeface="Times New Roman" panose="02020603050405020304" pitchFamily="18" charset="0"/>
                      <a:cs typeface="Times New Roman" panose="02020603050405020304" pitchFamily="18" charset="0"/>
                    </a:rPr>
                    <a:t>Об'єктив</a:t>
                  </a:r>
                  <a:r>
                    <a:rPr lang="ru-RU" sz="2000" b="1" dirty="0">
                      <a:latin typeface="Times New Roman" panose="02020603050405020304" pitchFamily="18" charset="0"/>
                      <a:cs typeface="Times New Roman" panose="02020603050405020304" pitchFamily="18" charset="0"/>
                    </a:rPr>
                    <a:t> - це </a:t>
                  </a:r>
                  <a:r>
                    <a:rPr lang="ru-RU" sz="2000" b="1" dirty="0" err="1">
                      <a:latin typeface="Times New Roman" panose="02020603050405020304" pitchFamily="18" charset="0"/>
                      <a:cs typeface="Times New Roman" panose="02020603050405020304" pitchFamily="18" charset="0"/>
                    </a:rPr>
                    <a:t>збірна</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лінза</a:t>
                  </a:r>
                  <a:r>
                    <a:rPr lang="ru-RU" sz="2000" b="1" dirty="0">
                      <a:latin typeface="Times New Roman" panose="02020603050405020304" pitchFamily="18" charset="0"/>
                      <a:cs typeface="Times New Roman" panose="02020603050405020304" pitchFamily="18" charset="0"/>
                    </a:rPr>
                    <a:t>, що </a:t>
                  </a:r>
                  <a:r>
                    <a:rPr lang="ru-RU" sz="2000" b="1" dirty="0" err="1">
                      <a:latin typeface="Times New Roman" panose="02020603050405020304" pitchFamily="18" charset="0"/>
                      <a:cs typeface="Times New Roman" panose="02020603050405020304" pitchFamily="18" charset="0"/>
                    </a:rPr>
                    <a:t>збирає</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світло</a:t>
                  </a:r>
                  <a:r>
                    <a:rPr lang="ru-RU" sz="2000" b="1" dirty="0">
                      <a:latin typeface="Times New Roman" panose="02020603050405020304" pitchFamily="18" charset="0"/>
                      <a:cs typeface="Times New Roman" panose="02020603050405020304" pitchFamily="18" charset="0"/>
                    </a:rPr>
                    <a:t> з далекого </a:t>
                  </a:r>
                  <a:r>
                    <a:rPr lang="ru-RU" sz="2000" b="1" dirty="0" err="1">
                      <a:latin typeface="Times New Roman" panose="02020603050405020304" pitchFamily="18" charset="0"/>
                      <a:cs typeface="Times New Roman" panose="02020603050405020304" pitchFamily="18" charset="0"/>
                    </a:rPr>
                    <a:t>об'єкта</a:t>
                  </a:r>
                  <a:r>
                    <a:rPr lang="ru-RU" sz="2000" b="1" dirty="0">
                      <a:latin typeface="Times New Roman" panose="02020603050405020304" pitchFamily="18" charset="0"/>
                      <a:cs typeface="Times New Roman" panose="02020603050405020304" pitchFamily="18" charset="0"/>
                    </a:rPr>
                    <a:t> та </a:t>
                  </a:r>
                  <a:r>
                    <a:rPr lang="ru-RU" sz="2000" b="1" dirty="0" err="1">
                      <a:latin typeface="Times New Roman" panose="02020603050405020304" pitchFamily="18" charset="0"/>
                      <a:cs typeface="Times New Roman" panose="02020603050405020304" pitchFamily="18" charset="0"/>
                    </a:rPr>
                    <a:t>фокусує</a:t>
                  </a:r>
                  <a:r>
                    <a:rPr lang="ru-RU" sz="2000" b="1" dirty="0">
                      <a:latin typeface="Times New Roman" panose="02020603050405020304" pitchFamily="18" charset="0"/>
                      <a:cs typeface="Times New Roman" panose="02020603050405020304" pitchFamily="18" charset="0"/>
                    </a:rPr>
                    <a:t> його на </a:t>
                  </a:r>
                  <a:r>
                    <a:rPr lang="ru-RU" sz="2000" b="1" dirty="0" err="1">
                      <a:latin typeface="Times New Roman" panose="02020603050405020304" pitchFamily="18" charset="0"/>
                      <a:cs typeface="Times New Roman" panose="02020603050405020304" pitchFamily="18" charset="0"/>
                    </a:rPr>
                    <a:t>фокальну</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площину</a:t>
                  </a:r>
                  <a:r>
                    <a:rPr lang="ru-RU" sz="2000" b="1" dirty="0">
                      <a:latin typeface="Times New Roman" panose="02020603050405020304" pitchFamily="18" charset="0"/>
                      <a:cs typeface="Times New Roman" panose="02020603050405020304" pitchFamily="18" charset="0"/>
                    </a:rPr>
                    <a:t>, а окуляр </a:t>
                  </a:r>
                  <a:r>
                    <a:rPr lang="ru-RU" sz="2000" b="1" dirty="0" err="1">
                      <a:latin typeface="Times New Roman" panose="02020603050405020304" pitchFamily="18" charset="0"/>
                      <a:cs typeface="Times New Roman" panose="02020603050405020304" pitchFamily="18" charset="0"/>
                    </a:rPr>
                    <a:t>перетворює</a:t>
                  </a:r>
                  <a:r>
                    <a:rPr lang="ru-RU" sz="2000" b="1" dirty="0">
                      <a:latin typeface="Times New Roman" panose="02020603050405020304" pitchFamily="18" charset="0"/>
                      <a:cs typeface="Times New Roman" panose="02020603050405020304" pitchFamily="18" charset="0"/>
                    </a:rPr>
                    <a:t> пучок </a:t>
                  </a:r>
                  <a:r>
                    <a:rPr lang="ru-RU" sz="2000" b="1" dirty="0" err="1">
                      <a:latin typeface="Times New Roman" panose="02020603050405020304" pitchFamily="18" charset="0"/>
                      <a:cs typeface="Times New Roman" panose="02020603050405020304" pitchFamily="18" charset="0"/>
                    </a:rPr>
                    <a:t>променів</a:t>
                  </a:r>
                  <a:r>
                    <a:rPr lang="ru-RU" sz="2000" b="1" dirty="0">
                      <a:latin typeface="Times New Roman" panose="02020603050405020304" pitchFamily="18" charset="0"/>
                      <a:cs typeface="Times New Roman" panose="02020603050405020304" pitchFamily="18" charset="0"/>
                    </a:rPr>
                    <a:t>, що </a:t>
                  </a:r>
                  <a:r>
                    <a:rPr lang="ru-RU" sz="2000" b="1" dirty="0" err="1">
                      <a:latin typeface="Times New Roman" panose="02020603050405020304" pitchFamily="18" charset="0"/>
                      <a:cs typeface="Times New Roman" panose="02020603050405020304" pitchFamily="18" charset="0"/>
                    </a:rPr>
                    <a:t>сходяться</a:t>
                  </a:r>
                  <a:r>
                    <a:rPr lang="ru-RU" sz="2000" b="1" dirty="0">
                      <a:latin typeface="Times New Roman" panose="02020603050405020304" pitchFamily="18" charset="0"/>
                      <a:cs typeface="Times New Roman" panose="02020603050405020304" pitchFamily="18" charset="0"/>
                    </a:rPr>
                    <a:t> в </a:t>
                  </a:r>
                  <a:r>
                    <a:rPr lang="ru-RU" sz="2000" b="1" dirty="0" err="1">
                      <a:latin typeface="Times New Roman" panose="02020603050405020304" pitchFamily="18" charset="0"/>
                      <a:cs typeface="Times New Roman" panose="02020603050405020304" pitchFamily="18" charset="0"/>
                    </a:rPr>
                    <a:t>фокальній</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площині</a:t>
                  </a:r>
                  <a:r>
                    <a:rPr lang="ru-RU" sz="2000" b="1" dirty="0">
                      <a:latin typeface="Times New Roman" panose="02020603050405020304" pitchFamily="18" charset="0"/>
                      <a:cs typeface="Times New Roman" panose="02020603050405020304" pitchFamily="18" charset="0"/>
                    </a:rPr>
                    <a:t>, в </a:t>
                  </a:r>
                  <a:r>
                    <a:rPr lang="ru-RU" sz="2000" b="1" dirty="0" err="1">
                      <a:latin typeface="Times New Roman" panose="02020603050405020304" pitchFamily="18" charset="0"/>
                      <a:cs typeface="Times New Roman" panose="02020603050405020304" pitchFamily="18" charset="0"/>
                    </a:rPr>
                    <a:t>паралельні</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які</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потрапляють</a:t>
                  </a:r>
                  <a:r>
                    <a:rPr lang="ru-RU" sz="2000" b="1" dirty="0">
                      <a:latin typeface="Times New Roman" panose="02020603050405020304" pitchFamily="18" charset="0"/>
                      <a:cs typeface="Times New Roman" panose="02020603050405020304" pitchFamily="18" charset="0"/>
                    </a:rPr>
                    <a:t> на </a:t>
                  </a:r>
                  <a:r>
                    <a:rPr lang="ru-RU" sz="2000" b="1" dirty="0" err="1">
                      <a:latin typeface="Times New Roman" panose="02020603050405020304" pitchFamily="18" charset="0"/>
                      <a:cs typeface="Times New Roman" panose="02020603050405020304" pitchFamily="18" charset="0"/>
                    </a:rPr>
                    <a:t>зіницю</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людини</a:t>
                  </a:r>
                  <a:r>
                    <a:rPr lang="ru-RU" sz="2000" b="1" dirty="0">
                      <a:latin typeface="Times New Roman" panose="02020603050405020304" pitchFamily="18" charset="0"/>
                      <a:cs typeface="Times New Roman" panose="02020603050405020304" pitchFamily="18" charset="0"/>
                    </a:rPr>
                    <a:t>.</a:t>
                  </a:r>
                </a:p>
                <a:p>
                  <a:pPr algn="just"/>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Такий</a:t>
                  </a:r>
                  <a:r>
                    <a:rPr lang="ru-RU" sz="2000" b="1" dirty="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телескоп </a:t>
                  </a:r>
                  <a:r>
                    <a:rPr lang="ru-RU" sz="2000" b="1" dirty="0">
                      <a:latin typeface="Times New Roman" panose="02020603050405020304" pitchFamily="18" charset="0"/>
                      <a:cs typeface="Times New Roman" panose="02020603050405020304" pitchFamily="18" charset="0"/>
                    </a:rPr>
                    <a:t>я </a:t>
                  </a:r>
                  <a:r>
                    <a:rPr lang="ru-RU" sz="2000" b="1" dirty="0" err="1">
                      <a:latin typeface="Times New Roman" panose="02020603050405020304" pitchFamily="18" charset="0"/>
                      <a:cs typeface="Times New Roman" panose="02020603050405020304" pitchFamily="18" charset="0"/>
                    </a:rPr>
                    <a:t>використовувала</a:t>
                  </a:r>
                  <a:r>
                    <a:rPr lang="ru-RU" sz="2000" b="1" dirty="0">
                      <a:latin typeface="Times New Roman" panose="02020603050405020304" pitchFamily="18" charset="0"/>
                      <a:cs typeface="Times New Roman" panose="02020603050405020304" pitchFamily="18" charset="0"/>
                    </a:rPr>
                    <a:t> в </a:t>
                  </a:r>
                  <a:r>
                    <a:rPr lang="ru-RU" sz="2000" b="1" dirty="0" err="1">
                      <a:latin typeface="Times New Roman" panose="02020603050405020304" pitchFamily="18" charset="0"/>
                      <a:cs typeface="Times New Roman" panose="02020603050405020304" pitchFamily="18" charset="0"/>
                    </a:rPr>
                    <a:t>процесі</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спостереження</a:t>
                  </a:r>
                  <a:r>
                    <a:rPr lang="ru-RU" sz="2000" b="1" dirty="0">
                      <a:latin typeface="Times New Roman" panose="02020603050405020304" pitchFamily="18" charset="0"/>
                      <a:cs typeface="Times New Roman" panose="02020603050405020304" pitchFamily="18" charset="0"/>
                    </a:rPr>
                    <a:t> планет, але на жаль не </a:t>
                  </a:r>
                  <a:r>
                    <a:rPr lang="ru-RU" sz="2000" b="1" dirty="0" err="1">
                      <a:latin typeface="Times New Roman" panose="02020603050405020304" pitchFamily="18" charset="0"/>
                      <a:cs typeface="Times New Roman" panose="02020603050405020304" pitchFamily="18" charset="0"/>
                    </a:rPr>
                    <a:t>досить</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потужний</a:t>
                  </a:r>
                  <a:r>
                    <a:rPr lang="ru-RU" sz="2000" b="1" dirty="0">
                      <a:latin typeface="Times New Roman" panose="02020603050405020304" pitchFamily="18" charset="0"/>
                      <a:cs typeface="Times New Roman" panose="02020603050405020304" pitchFamily="18" charset="0"/>
                    </a:rPr>
                    <a:t> та </a:t>
                  </a:r>
                  <a:r>
                    <a:rPr lang="ru-RU" sz="2000" b="1" dirty="0" err="1" smtClean="0">
                      <a:latin typeface="Times New Roman" panose="02020603050405020304" pitchFamily="18" charset="0"/>
                      <a:cs typeface="Times New Roman" panose="02020603050405020304" pitchFamily="18" charset="0"/>
                    </a:rPr>
                    <a:t>сучасний</a:t>
                  </a:r>
                  <a:r>
                    <a:rPr lang="ru-RU" sz="2000" b="1" dirty="0">
                      <a:latin typeface="Times New Roman" panose="02020603050405020304" pitchFamily="18" charset="0"/>
                      <a:cs typeface="Times New Roman" panose="02020603050405020304" pitchFamily="18" charset="0"/>
                    </a:rPr>
                    <a:t>.</a:t>
                  </a:r>
                  <a:r>
                    <a:rPr lang="ru-RU" sz="2000" b="1" dirty="0" smtClean="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Т</a:t>
                  </a:r>
                  <a:r>
                    <a:rPr lang="ru-RU" sz="2000" b="1" dirty="0" smtClean="0">
                      <a:latin typeface="Times New Roman" panose="02020603050405020304" pitchFamily="18" charset="0"/>
                      <a:cs typeface="Times New Roman" panose="02020603050405020304" pitchFamily="18" charset="0"/>
                    </a:rPr>
                    <a:t>ому </a:t>
                  </a:r>
                  <a:r>
                    <a:rPr lang="ru-RU" sz="2000" b="1" dirty="0" err="1">
                      <a:latin typeface="Times New Roman" panose="02020603050405020304" pitchFamily="18" charset="0"/>
                      <a:cs typeface="Times New Roman" panose="02020603050405020304" pitchFamily="18" charset="0"/>
                    </a:rPr>
                    <a:t>роздивитись</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всі</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планети</a:t>
                  </a:r>
                  <a:r>
                    <a:rPr lang="ru-RU" sz="2000" b="1" dirty="0">
                      <a:latin typeface="Times New Roman" panose="02020603050405020304" pitchFamily="18" charset="0"/>
                      <a:cs typeface="Times New Roman" panose="02020603050405020304" pitchFamily="18" charset="0"/>
                    </a:rPr>
                    <a:t> не вдалось.</a:t>
                  </a:r>
                  <a:endParaRPr lang="uk-UA" sz="2000" b="1"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xmlns="" id="{0CAF8C95-ACA4-47F4-8D7D-0E8109A0E6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9184" y="-44141"/>
                  <a:ext cx="3482314" cy="3591301"/>
                </a:xfrm>
                <a:prstGeom prst="rect">
                  <a:avLst/>
                </a:prstGeom>
              </p:spPr>
            </p:pic>
            <p:pic>
              <p:nvPicPr>
                <p:cNvPr id="6" name="Рисунок 5">
                  <a:extLst>
                    <a:ext uri="{FF2B5EF4-FFF2-40B4-BE49-F238E27FC236}">
                      <a16:creationId xmlns:a16="http://schemas.microsoft.com/office/drawing/2014/main" xmlns="" id="{366D69B0-889D-404A-BB09-C9D2B4408B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3115" y="3214413"/>
                  <a:ext cx="4267827" cy="3451435"/>
                </a:xfrm>
                <a:prstGeom prst="rect">
                  <a:avLst/>
                </a:prstGeom>
              </p:spPr>
            </p:pic>
          </p:grpSp>
        </p:grpSp>
      </p:grpSp>
    </p:spTree>
    <p:extLst>
      <p:ext uri="{BB962C8B-B14F-4D97-AF65-F5344CB8AC3E}">
        <p14:creationId xmlns:p14="http://schemas.microsoft.com/office/powerpoint/2010/main" val="65574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7B94D657-AC30-4900-AD0C-22D8E7549CF4}"/>
              </a:ext>
            </a:extLst>
          </p:cNvPr>
          <p:cNvSpPr/>
          <p:nvPr/>
        </p:nvSpPr>
        <p:spPr>
          <a:xfrm>
            <a:off x="232012" y="3798332"/>
            <a:ext cx="7144148" cy="2862322"/>
          </a:xfrm>
          <a:prstGeom prst="rect">
            <a:avLst/>
          </a:prstGeom>
        </p:spPr>
        <p:txBody>
          <a:bodyPr wrap="square">
            <a:spAutoFit/>
          </a:bodyPr>
          <a:lstStyle/>
          <a:p>
            <a:r>
              <a:rPr lang="uk-UA"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Виконавши спостереження, можу зробити висновки, що за небом краще спостерігати там, де  не заважатиме штучне освітлення ліхтарів. Спостерігати парад планет потрібно в місці, де небо не закрите висотними спорудами або деревами. Адже дві з п’яти планет розташуються близько до лінії горизонту. Також, щоб побачити усі п’ять небесних тіл, що стають у лінію, потрібно озброїтись дуже потужним біноклем, а краще потужним телескопом. </a:t>
            </a:r>
            <a:br>
              <a:rPr lang="uk-UA"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endParaRPr lang="uk-UA" sz="2000" dirty="0">
              <a:solidFill>
                <a:srgbClr val="002060"/>
              </a:solidFill>
            </a:endParaRPr>
          </a:p>
        </p:txBody>
      </p:sp>
      <p:pic>
        <p:nvPicPr>
          <p:cNvPr id="5" name="Рисунок 4">
            <a:extLst>
              <a:ext uri="{FF2B5EF4-FFF2-40B4-BE49-F238E27FC236}">
                <a16:creationId xmlns:a16="http://schemas.microsoft.com/office/drawing/2014/main" xmlns="" id="{6C22B2B1-A969-466A-A702-0AC676BD74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6160" y="0"/>
            <a:ext cx="4815840" cy="6858000"/>
          </a:xfrm>
          <a:prstGeom prst="rect">
            <a:avLst/>
          </a:prstGeom>
        </p:spPr>
      </p:pic>
      <p:grpSp>
        <p:nvGrpSpPr>
          <p:cNvPr id="7" name="Группа 6">
            <a:extLst>
              <a:ext uri="{FF2B5EF4-FFF2-40B4-BE49-F238E27FC236}">
                <a16:creationId xmlns:a16="http://schemas.microsoft.com/office/drawing/2014/main" xmlns="" id="{DDA03C27-2E25-4CD9-8643-70120C77D6AD}"/>
              </a:ext>
            </a:extLst>
          </p:cNvPr>
          <p:cNvGrpSpPr/>
          <p:nvPr/>
        </p:nvGrpSpPr>
        <p:grpSpPr>
          <a:xfrm>
            <a:off x="1" y="0"/>
            <a:ext cx="7172960" cy="3798332"/>
            <a:chOff x="43847" y="0"/>
            <a:chExt cx="7129114" cy="3798332"/>
          </a:xfrm>
        </p:grpSpPr>
        <p:pic>
          <p:nvPicPr>
            <p:cNvPr id="3" name="Рисунок 2" descr="Місяць, Юпітер, Венера, ніч, небо, місто, фото">
              <a:extLst>
                <a:ext uri="{FF2B5EF4-FFF2-40B4-BE49-F238E27FC236}">
                  <a16:creationId xmlns:a16="http://schemas.microsoft.com/office/drawing/2014/main" xmlns="" id="{1415E1A6-81D9-4E9E-88BF-CFC1A96AE8E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847" y="0"/>
              <a:ext cx="7129114" cy="3429000"/>
            </a:xfrm>
            <a:prstGeom prst="rect">
              <a:avLst/>
            </a:prstGeom>
            <a:noFill/>
            <a:ln>
              <a:noFill/>
            </a:ln>
          </p:spPr>
        </p:pic>
        <p:sp>
          <p:nvSpPr>
            <p:cNvPr id="6" name="Прямоугольник 5">
              <a:extLst>
                <a:ext uri="{FF2B5EF4-FFF2-40B4-BE49-F238E27FC236}">
                  <a16:creationId xmlns:a16="http://schemas.microsoft.com/office/drawing/2014/main" xmlns="" id="{B3C9F53E-57C2-4E02-B18F-0B24C426B9B5}"/>
                </a:ext>
              </a:extLst>
            </p:cNvPr>
            <p:cNvSpPr/>
            <p:nvPr/>
          </p:nvSpPr>
          <p:spPr>
            <a:xfrm>
              <a:off x="2118338" y="3429000"/>
              <a:ext cx="2611164" cy="369332"/>
            </a:xfrm>
            <a:prstGeom prst="rect">
              <a:avLst/>
            </a:prstGeom>
          </p:spPr>
          <p:txBody>
            <a:bodyPr wrap="none">
              <a:spAutoFit/>
            </a:bodyPr>
            <a:lstStyle/>
            <a:p>
              <a:r>
                <a:rPr lang="uk-UA" dirty="0">
                  <a:latin typeface="var(--font-sans)"/>
                  <a:ea typeface="Calibri" panose="020F0502020204030204" pitchFamily="34" charset="0"/>
                  <a:cs typeface="Times New Roman" panose="02020603050405020304" pitchFamily="18" charset="0"/>
                </a:rPr>
                <a:t>Юпітер, Венера і Місяць </a:t>
              </a:r>
              <a:endParaRPr lang="uk-UA" dirty="0"/>
            </a:p>
          </p:txBody>
        </p:sp>
      </p:grpSp>
    </p:spTree>
    <p:extLst>
      <p:ext uri="{BB962C8B-B14F-4D97-AF65-F5344CB8AC3E}">
        <p14:creationId xmlns:p14="http://schemas.microsoft.com/office/powerpoint/2010/main" val="81916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500"/>
                            </p:stCondLst>
                            <p:childTnLst>
                              <p:par>
                                <p:cTn id="9" presetID="16" presetClass="entr" presetSubtype="21"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1000"/>
                                        <p:tgtEl>
                                          <p:spTgt spid="5"/>
                                        </p:tgtEl>
                                      </p:cBhvr>
                                    </p:animEffect>
                                  </p:childTnLst>
                                </p:cTn>
                              </p:par>
                            </p:childTnLst>
                          </p:cTn>
                        </p:par>
                        <p:par>
                          <p:cTn id="12" fill="hold">
                            <p:stCondLst>
                              <p:cond delay="3000"/>
                            </p:stCondLst>
                            <p:childTnLst>
                              <p:par>
                                <p:cTn id="13" presetID="16" presetClass="entr" presetSubtype="21" fill="hold" nodeType="after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a:extLst>
              <a:ext uri="{FF2B5EF4-FFF2-40B4-BE49-F238E27FC236}">
                <a16:creationId xmlns:a16="http://schemas.microsoft.com/office/drawing/2014/main" xmlns="" id="{EA10135A-7110-4A15-875C-8A62F84B970B}"/>
              </a:ext>
            </a:extLst>
          </p:cNvPr>
          <p:cNvGrpSpPr/>
          <p:nvPr/>
        </p:nvGrpSpPr>
        <p:grpSpPr>
          <a:xfrm>
            <a:off x="0" y="-143566"/>
            <a:ext cx="12192000" cy="7001566"/>
            <a:chOff x="-10557" y="-137802"/>
            <a:chExt cx="12202557" cy="6824614"/>
          </a:xfrm>
        </p:grpSpPr>
        <p:pic>
          <p:nvPicPr>
            <p:cNvPr id="8194" name="Picture 2" descr="Астрологи рассказали, что ожидает Россию этой осенью">
              <a:extLst>
                <a:ext uri="{FF2B5EF4-FFF2-40B4-BE49-F238E27FC236}">
                  <a16:creationId xmlns:a16="http://schemas.microsoft.com/office/drawing/2014/main" xmlns="" id="{A57C4585-C42D-4EA6-B1DE-EF0A4301B290}"/>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0557" y="-137802"/>
              <a:ext cx="12202557" cy="682461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a:extLst>
                <a:ext uri="{FF2B5EF4-FFF2-40B4-BE49-F238E27FC236}">
                  <a16:creationId xmlns:a16="http://schemas.microsoft.com/office/drawing/2014/main" xmlns="" id="{B2A86EEF-A80E-4A41-9203-C1370BA6C87C}"/>
                </a:ext>
              </a:extLst>
            </p:cNvPr>
            <p:cNvSpPr/>
            <p:nvPr/>
          </p:nvSpPr>
          <p:spPr>
            <a:xfrm>
              <a:off x="8600521" y="2583920"/>
              <a:ext cx="3406506" cy="4102892"/>
            </a:xfrm>
            <a:prstGeom prst="rect">
              <a:avLst/>
            </a:prstGeom>
          </p:spPr>
          <p:txBody>
            <a:bodyPr wrap="square">
              <a:spAutoFit/>
            </a:bodyPr>
            <a:lstStyle/>
            <a:p>
              <a:pPr lvl="0">
                <a:lnSpc>
                  <a:spcPct val="107000"/>
                </a:lnSpc>
                <a:spcAft>
                  <a:spcPts val="0"/>
                </a:spcAft>
              </a:pPr>
              <a:r>
                <a:rPr lang="uk-UA" sz="1600" b="1" u="sng" dirty="0">
                  <a:solidFill>
                    <a:srgbClr val="7030A0"/>
                  </a:solidFill>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xmlns="" val="tx"/>
                      </a:ext>
                    </a:extLst>
                  </a:hlinkClick>
                </a:rPr>
                <a:t>Використані джерела:</a:t>
              </a:r>
            </a:p>
            <a:p>
              <a:pPr marL="342900" lvl="0" indent="-342900">
                <a:lnSpc>
                  <a:spcPct val="107000"/>
                </a:lnSpc>
                <a:spcAft>
                  <a:spcPts val="0"/>
                </a:spcAft>
                <a:buFont typeface="+mj-lt"/>
                <a:buAutoNum type="arabicPeriod"/>
              </a:pPr>
              <a:r>
                <a:rPr lang="uk-UA" sz="1400" b="1" u="sng" dirty="0">
                  <a:solidFill>
                    <a:srgbClr val="7030A0"/>
                  </a:solidFill>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xmlns="" val="tx"/>
                      </a:ext>
                    </a:extLst>
                  </a:hlinkClick>
                </a:rPr>
                <a:t>https://nasasearch.nasa.gov/search/images</a:t>
              </a:r>
              <a:endParaRPr lang="uk-UA" sz="1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uk-UA" sz="1400" b="1" u="sng" dirty="0">
                  <a:solidFill>
                    <a:srgbClr val="7030A0"/>
                  </a:solidFill>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xmlns="" val="tx"/>
                      </a:ext>
                    </a:extLst>
                  </a:hlinkClick>
                </a:rPr>
                <a:t>https://uk.wikipedia.org/wiki</a:t>
              </a:r>
              <a:endParaRPr lang="uk-UA" sz="1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uk-UA" sz="1400" b="1" u="sng" dirty="0">
                  <a:solidFill>
                    <a:srgbClr val="7030A0"/>
                  </a:solidFill>
                  <a:latin typeface="Times New Roman" panose="02020603050405020304" pitchFamily="18"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xmlns="" val="tx"/>
                      </a:ext>
                    </a:extLst>
                  </a:hlinkClick>
                </a:rPr>
                <a:t>https://chas.news/news/parad-planet-u-berezni-2023-koli-divitis-i-yak-pobachiti-usi-pyat-nebesnih-til</a:t>
              </a:r>
              <a:endParaRPr lang="uk-UA" sz="1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uk-UA" sz="1400" b="1" u="sng" dirty="0">
                  <a:solidFill>
                    <a:srgbClr val="7030A0"/>
                  </a:solidFill>
                  <a:latin typeface="Times New Roman" panose="02020603050405020304" pitchFamily="18"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xmlns="" val="tx"/>
                      </a:ext>
                    </a:extLst>
                  </a:hlinkClick>
                </a:rPr>
                <a:t>https://tsn.ua/nauka_it/parad-planet-u-berezni-2023-koli-mozhna-sposterigati-2287864.html</a:t>
              </a:r>
              <a:endParaRPr lang="uk-UA" sz="1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uk-UA" sz="1400" b="1" u="sng" dirty="0">
                  <a:solidFill>
                    <a:srgbClr val="7030A0"/>
                  </a:solidFill>
                  <a:latin typeface="Times New Roman" panose="02020603050405020304" pitchFamily="18"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https://techno.nv.ua/ukr/popscience/parad-planet-28-bereznya-2023-koli-de-i-yak-divitisya-v-ukrajini-ostanni-novini-50313482.html</a:t>
              </a:r>
              <a:endParaRPr lang="uk-UA" sz="1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uk-UA" sz="1400" b="1" u="sng" dirty="0">
                  <a:solidFill>
                    <a:srgbClr val="7030A0"/>
                  </a:solidFill>
                  <a:latin typeface="Times New Roman" panose="02020603050405020304" pitchFamily="18"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xmlns="" val="tx"/>
                      </a:ext>
                    </a:extLst>
                  </a:hlinkClick>
                </a:rPr>
                <a:t>https://www.wiki-data.uk-ua.nina.az</a:t>
              </a:r>
              <a:endParaRPr lang="uk-UA" sz="1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uk-UA" sz="1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http://www.astrosurf.com/jguimond/english/solarsys/conjunction/greatconjunction_en.html</a:t>
              </a:r>
            </a:p>
          </p:txBody>
        </p:sp>
      </p:grpSp>
      <p:sp>
        <p:nvSpPr>
          <p:cNvPr id="4" name="Прямоугольник 3"/>
          <p:cNvSpPr/>
          <p:nvPr/>
        </p:nvSpPr>
        <p:spPr>
          <a:xfrm>
            <a:off x="5773003" y="683329"/>
            <a:ext cx="6233196" cy="1631216"/>
          </a:xfrm>
          <a:prstGeom prst="rect">
            <a:avLst/>
          </a:prstGeom>
        </p:spPr>
        <p:txBody>
          <a:bodyPr wrap="square">
            <a:spAutoFit/>
          </a:bodyPr>
          <a:lstStyle/>
          <a:p>
            <a:endParaRPr lang="ru-RU" sz="2000" b="1" dirty="0" smtClean="0">
              <a:solidFill>
                <a:srgbClr val="002060"/>
              </a:solidFill>
              <a:latin typeface="Times New Roman" panose="02020603050405020304" pitchFamily="18" charset="0"/>
              <a:cs typeface="Times New Roman" panose="02020603050405020304" pitchFamily="18" charset="0"/>
            </a:endParaRPr>
          </a:p>
          <a:p>
            <a:pPr algn="just"/>
            <a:r>
              <a:rPr lang="ru-RU" sz="2000" b="1" dirty="0" smtClean="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Взаємне</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розташування</a:t>
            </a:r>
            <a:r>
              <a:rPr lang="ru-RU" sz="2000" b="1" dirty="0">
                <a:solidFill>
                  <a:srgbClr val="002060"/>
                </a:solidFill>
                <a:latin typeface="Times New Roman" panose="02020603050405020304" pitchFamily="18" charset="0"/>
                <a:cs typeface="Times New Roman" panose="02020603050405020304" pitchFamily="18" charset="0"/>
              </a:rPr>
              <a:t> планет та їх рух </a:t>
            </a:r>
            <a:r>
              <a:rPr lang="ru-RU" sz="2000" b="1" dirty="0" err="1">
                <a:solidFill>
                  <a:srgbClr val="002060"/>
                </a:solidFill>
                <a:latin typeface="Times New Roman" panose="02020603050405020304" pitchFamily="18" charset="0"/>
                <a:cs typeface="Times New Roman" panose="02020603050405020304" pitchFamily="18" charset="0"/>
              </a:rPr>
              <a:t>навколо</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Сонця</a:t>
            </a:r>
            <a:r>
              <a:rPr lang="ru-RU" sz="2000" b="1" dirty="0">
                <a:solidFill>
                  <a:srgbClr val="002060"/>
                </a:solidFill>
                <a:latin typeface="Times New Roman" panose="02020603050405020304" pitchFamily="18" charset="0"/>
                <a:cs typeface="Times New Roman" panose="02020603050405020304" pitchFamily="18" charset="0"/>
              </a:rPr>
              <a:t> під час параду планет </a:t>
            </a:r>
            <a:r>
              <a:rPr lang="ru-RU" sz="2000" b="1" dirty="0" err="1">
                <a:solidFill>
                  <a:srgbClr val="002060"/>
                </a:solidFill>
                <a:latin typeface="Times New Roman" panose="02020603050405020304" pitchFamily="18" charset="0"/>
                <a:cs typeface="Times New Roman" panose="02020603050405020304" pitchFamily="18" charset="0"/>
              </a:rPr>
              <a:t>може</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допомогти</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розкрити</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деякі</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астрономічні</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закономірності</a:t>
            </a:r>
            <a:r>
              <a:rPr lang="ru-RU" sz="2000" b="1" dirty="0">
                <a:solidFill>
                  <a:srgbClr val="002060"/>
                </a:solidFill>
                <a:latin typeface="Times New Roman" panose="02020603050405020304" pitchFamily="18" charset="0"/>
                <a:cs typeface="Times New Roman" panose="02020603050405020304" pitchFamily="18" charset="0"/>
              </a:rPr>
              <a:t> та </a:t>
            </a:r>
            <a:r>
              <a:rPr lang="ru-RU" sz="2000" b="1" dirty="0" err="1">
                <a:solidFill>
                  <a:srgbClr val="002060"/>
                </a:solidFill>
                <a:latin typeface="Times New Roman" panose="02020603050405020304" pitchFamily="18" charset="0"/>
                <a:cs typeface="Times New Roman" panose="02020603050405020304" pitchFamily="18" charset="0"/>
              </a:rPr>
              <a:t>дозволити</a:t>
            </a:r>
            <a:r>
              <a:rPr lang="ru-RU" sz="2000" b="1" dirty="0">
                <a:solidFill>
                  <a:srgbClr val="002060"/>
                </a:solidFill>
                <a:latin typeface="Times New Roman" panose="02020603050405020304" pitchFamily="18" charset="0"/>
                <a:cs typeface="Times New Roman" panose="02020603050405020304" pitchFamily="18" charset="0"/>
              </a:rPr>
              <a:t> провести </a:t>
            </a:r>
            <a:r>
              <a:rPr lang="ru-RU" sz="2000" b="1" dirty="0" err="1">
                <a:solidFill>
                  <a:srgbClr val="002060"/>
                </a:solidFill>
                <a:latin typeface="Times New Roman" panose="02020603050405020304" pitchFamily="18" charset="0"/>
                <a:cs typeface="Times New Roman" panose="02020603050405020304" pitchFamily="18" charset="0"/>
              </a:rPr>
              <a:t>цікаві</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спостереження</a:t>
            </a:r>
            <a:r>
              <a:rPr lang="ru-RU" sz="2000" b="1" dirty="0">
                <a:solidFill>
                  <a:srgbClr val="002060"/>
                </a:solidFill>
                <a:latin typeface="Times New Roman" panose="02020603050405020304" pitchFamily="18" charset="0"/>
                <a:cs typeface="Times New Roman" panose="02020603050405020304" pitchFamily="18" charset="0"/>
              </a:rPr>
              <a:t>. </a:t>
            </a:r>
          </a:p>
        </p:txBody>
      </p:sp>
      <p:sp>
        <p:nvSpPr>
          <p:cNvPr id="5" name="Прямоугольник 4"/>
          <p:cNvSpPr/>
          <p:nvPr/>
        </p:nvSpPr>
        <p:spPr>
          <a:xfrm>
            <a:off x="710830" y="4068520"/>
            <a:ext cx="7181969" cy="3108543"/>
          </a:xfrm>
          <a:prstGeom prst="rect">
            <a:avLst/>
          </a:prstGeom>
        </p:spPr>
        <p:txBody>
          <a:bodyPr wrap="square">
            <a:spAutoFit/>
          </a:bodyPr>
          <a:lstStyle/>
          <a:p>
            <a:pPr algn="just"/>
            <a:r>
              <a:rPr lang="ru-RU" sz="2000" b="1" dirty="0">
                <a:solidFill>
                  <a:srgbClr val="002060"/>
                </a:solidFill>
                <a:latin typeface="Times New Roman" panose="02020603050405020304" pitchFamily="18" charset="0"/>
                <a:cs typeface="Times New Roman" panose="02020603050405020304" pitchFamily="18" charset="0"/>
              </a:rPr>
              <a:t> - </a:t>
            </a:r>
            <a:r>
              <a:rPr lang="ru-RU" sz="2000" b="1" dirty="0" err="1">
                <a:solidFill>
                  <a:srgbClr val="002060"/>
                </a:solidFill>
                <a:latin typeface="Times New Roman" panose="02020603050405020304" pitchFamily="18" charset="0"/>
                <a:cs typeface="Times New Roman" panose="02020603050405020304" pitchFamily="18" charset="0"/>
              </a:rPr>
              <a:t>Загалом</a:t>
            </a:r>
            <a:r>
              <a:rPr lang="ru-RU" sz="2000" b="1" dirty="0">
                <a:solidFill>
                  <a:srgbClr val="002060"/>
                </a:solidFill>
                <a:latin typeface="Times New Roman" panose="02020603050405020304" pitchFamily="18" charset="0"/>
                <a:cs typeface="Times New Roman" panose="02020603050405020304" pitchFamily="18" charset="0"/>
              </a:rPr>
              <a:t>, парад планет відбувається </a:t>
            </a:r>
            <a:r>
              <a:rPr lang="ru-RU" sz="2000" b="1" dirty="0" err="1">
                <a:solidFill>
                  <a:srgbClr val="002060"/>
                </a:solidFill>
                <a:latin typeface="Times New Roman" panose="02020603050405020304" pitchFamily="18" charset="0"/>
                <a:cs typeface="Times New Roman" panose="02020603050405020304" pitchFamily="18" charset="0"/>
              </a:rPr>
              <a:t>тоді</a:t>
            </a:r>
            <a:r>
              <a:rPr lang="ru-RU" sz="2000" b="1" dirty="0">
                <a:solidFill>
                  <a:srgbClr val="002060"/>
                </a:solidFill>
                <a:latin typeface="Times New Roman" panose="02020603050405020304" pitchFamily="18" charset="0"/>
                <a:cs typeface="Times New Roman" panose="02020603050405020304" pitchFamily="18" charset="0"/>
              </a:rPr>
              <a:t>, коли </a:t>
            </a:r>
            <a:r>
              <a:rPr lang="ru-RU" sz="2000" b="1" dirty="0" err="1">
                <a:solidFill>
                  <a:srgbClr val="002060"/>
                </a:solidFill>
                <a:latin typeface="Times New Roman" panose="02020603050405020304" pitchFamily="18" charset="0"/>
                <a:cs typeface="Times New Roman" panose="02020603050405020304" pitchFamily="18" charset="0"/>
              </a:rPr>
              <a:t>планети</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знаходяться</a:t>
            </a:r>
            <a:r>
              <a:rPr lang="ru-RU" sz="2000" b="1" dirty="0">
                <a:solidFill>
                  <a:srgbClr val="002060"/>
                </a:solidFill>
                <a:latin typeface="Times New Roman" panose="02020603050405020304" pitchFamily="18" charset="0"/>
                <a:cs typeface="Times New Roman" panose="02020603050405020304" pitchFamily="18" charset="0"/>
              </a:rPr>
              <a:t> на </a:t>
            </a:r>
            <a:r>
              <a:rPr lang="ru-RU" sz="2000" b="1" dirty="0" err="1">
                <a:solidFill>
                  <a:srgbClr val="002060"/>
                </a:solidFill>
                <a:latin typeface="Times New Roman" panose="02020603050405020304" pitchFamily="18" charset="0"/>
                <a:cs typeface="Times New Roman" panose="02020603050405020304" pitchFamily="18" charset="0"/>
              </a:rPr>
              <a:t>одній</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лінії</a:t>
            </a:r>
            <a:r>
              <a:rPr lang="ru-RU" sz="2000" b="1" dirty="0">
                <a:solidFill>
                  <a:srgbClr val="002060"/>
                </a:solidFill>
                <a:latin typeface="Times New Roman" panose="02020603050405020304" pitchFamily="18" charset="0"/>
                <a:cs typeface="Times New Roman" panose="02020603050405020304" pitchFamily="18" charset="0"/>
              </a:rPr>
              <a:t> з Землею. Це </a:t>
            </a:r>
            <a:r>
              <a:rPr lang="ru-RU" sz="2000" b="1" dirty="0" err="1">
                <a:solidFill>
                  <a:srgbClr val="002060"/>
                </a:solidFill>
                <a:latin typeface="Times New Roman" panose="02020603050405020304" pitchFamily="18" charset="0"/>
                <a:cs typeface="Times New Roman" panose="02020603050405020304" pitchFamily="18" charset="0"/>
              </a:rPr>
              <a:t>означає</a:t>
            </a:r>
            <a:r>
              <a:rPr lang="ru-RU" sz="2000" b="1" dirty="0">
                <a:solidFill>
                  <a:srgbClr val="002060"/>
                </a:solidFill>
                <a:latin typeface="Times New Roman" panose="02020603050405020304" pitchFamily="18" charset="0"/>
                <a:cs typeface="Times New Roman" panose="02020603050405020304" pitchFamily="18" charset="0"/>
              </a:rPr>
              <a:t>, що </a:t>
            </a:r>
            <a:r>
              <a:rPr lang="ru-RU" sz="2000" b="1" dirty="0" err="1">
                <a:solidFill>
                  <a:srgbClr val="002060"/>
                </a:solidFill>
                <a:latin typeface="Times New Roman" panose="02020603050405020304" pitchFamily="18" charset="0"/>
                <a:cs typeface="Times New Roman" panose="02020603050405020304" pitchFamily="18" charset="0"/>
              </a:rPr>
              <a:t>планети</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будуть</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розташовані</a:t>
            </a:r>
            <a:r>
              <a:rPr lang="ru-RU" sz="2000" b="1" dirty="0">
                <a:solidFill>
                  <a:srgbClr val="002060"/>
                </a:solidFill>
                <a:latin typeface="Times New Roman" panose="02020603050405020304" pitchFamily="18" charset="0"/>
                <a:cs typeface="Times New Roman" panose="02020603050405020304" pitchFamily="18" charset="0"/>
              </a:rPr>
              <a:t> на </a:t>
            </a:r>
            <a:r>
              <a:rPr lang="ru-RU" sz="2000" b="1" dirty="0" err="1">
                <a:solidFill>
                  <a:srgbClr val="002060"/>
                </a:solidFill>
                <a:latin typeface="Times New Roman" panose="02020603050405020304" pitchFamily="18" charset="0"/>
                <a:cs typeface="Times New Roman" panose="02020603050405020304" pitchFamily="18" charset="0"/>
              </a:rPr>
              <a:t>небі</a:t>
            </a:r>
            <a:r>
              <a:rPr lang="ru-RU" sz="2000" b="1" dirty="0">
                <a:solidFill>
                  <a:srgbClr val="002060"/>
                </a:solidFill>
                <a:latin typeface="Times New Roman" panose="02020603050405020304" pitchFamily="18" charset="0"/>
                <a:cs typeface="Times New Roman" panose="02020603050405020304" pitchFamily="18" charset="0"/>
              </a:rPr>
              <a:t> в одному </a:t>
            </a:r>
            <a:r>
              <a:rPr lang="ru-RU" sz="2000" b="1" dirty="0" err="1">
                <a:solidFill>
                  <a:srgbClr val="002060"/>
                </a:solidFill>
                <a:latin typeface="Times New Roman" panose="02020603050405020304" pitchFamily="18" charset="0"/>
                <a:cs typeface="Times New Roman" panose="02020603050405020304" pitchFamily="18" charset="0"/>
              </a:rPr>
              <a:t>напрямку</a:t>
            </a:r>
            <a:r>
              <a:rPr lang="ru-RU" sz="2000" b="1" dirty="0">
                <a:solidFill>
                  <a:srgbClr val="002060"/>
                </a:solidFill>
                <a:latin typeface="Times New Roman" panose="02020603050405020304" pitchFamily="18" charset="0"/>
                <a:cs typeface="Times New Roman" panose="02020603050405020304" pitchFamily="18" charset="0"/>
              </a:rPr>
              <a:t>. При </a:t>
            </a:r>
            <a:r>
              <a:rPr lang="ru-RU" sz="2000" b="1" dirty="0" err="1">
                <a:solidFill>
                  <a:srgbClr val="002060"/>
                </a:solidFill>
                <a:latin typeface="Times New Roman" panose="02020603050405020304" pitchFamily="18" charset="0"/>
                <a:cs typeface="Times New Roman" panose="02020603050405020304" pitchFamily="18" charset="0"/>
              </a:rPr>
              <a:t>цьому</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планети</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можуть</a:t>
            </a:r>
            <a:r>
              <a:rPr lang="ru-RU" sz="2000" b="1" dirty="0">
                <a:solidFill>
                  <a:srgbClr val="002060"/>
                </a:solidFill>
                <a:latin typeface="Times New Roman" panose="02020603050405020304" pitchFamily="18" charset="0"/>
                <a:cs typeface="Times New Roman" panose="02020603050405020304" pitchFamily="18" charset="0"/>
              </a:rPr>
              <a:t> бути </a:t>
            </a:r>
            <a:r>
              <a:rPr lang="ru-RU" sz="2000" b="1" dirty="0" err="1">
                <a:solidFill>
                  <a:srgbClr val="002060"/>
                </a:solidFill>
                <a:latin typeface="Times New Roman" panose="02020603050405020304" pitchFamily="18" charset="0"/>
                <a:cs typeface="Times New Roman" panose="02020603050405020304" pitchFamily="18" charset="0"/>
              </a:rPr>
              <a:t>різної</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величини</a:t>
            </a:r>
            <a:r>
              <a:rPr lang="ru-RU" sz="2000" b="1" dirty="0">
                <a:solidFill>
                  <a:srgbClr val="002060"/>
                </a:solidFill>
                <a:latin typeface="Times New Roman" panose="02020603050405020304" pitchFamily="18" charset="0"/>
                <a:cs typeface="Times New Roman" panose="02020603050405020304" pitchFamily="18" charset="0"/>
              </a:rPr>
              <a:t>, тому вони </a:t>
            </a:r>
            <a:r>
              <a:rPr lang="ru-RU" sz="2000" b="1" dirty="0" err="1">
                <a:solidFill>
                  <a:srgbClr val="002060"/>
                </a:solidFill>
                <a:latin typeface="Times New Roman" panose="02020603050405020304" pitchFamily="18" charset="0"/>
                <a:cs typeface="Times New Roman" panose="02020603050405020304" pitchFamily="18" charset="0"/>
              </a:rPr>
              <a:t>можуть</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мати</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різні</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яскравості</a:t>
            </a:r>
            <a:r>
              <a:rPr lang="ru-RU" sz="2000" b="1" dirty="0">
                <a:solidFill>
                  <a:srgbClr val="002060"/>
                </a:solidFill>
                <a:latin typeface="Times New Roman" panose="02020603050405020304" pitchFamily="18" charset="0"/>
                <a:cs typeface="Times New Roman" panose="02020603050405020304" pitchFamily="18" charset="0"/>
              </a:rPr>
              <a:t> та </a:t>
            </a:r>
            <a:r>
              <a:rPr lang="ru-RU" sz="2000" b="1" dirty="0" err="1">
                <a:solidFill>
                  <a:srgbClr val="002060"/>
                </a:solidFill>
                <a:latin typeface="Times New Roman" panose="02020603050405020304" pitchFamily="18" charset="0"/>
                <a:cs typeface="Times New Roman" panose="02020603050405020304" pitchFamily="18" charset="0"/>
              </a:rPr>
              <a:t>кольори</a:t>
            </a:r>
            <a:r>
              <a:rPr lang="ru-RU" sz="2000" b="1" dirty="0">
                <a:solidFill>
                  <a:srgbClr val="002060"/>
                </a:solidFill>
                <a:latin typeface="Times New Roman" panose="02020603050405020304" pitchFamily="18" charset="0"/>
                <a:cs typeface="Times New Roman" panose="02020603050405020304" pitchFamily="18" charset="0"/>
              </a:rPr>
              <a:t>, через це одні </a:t>
            </a:r>
            <a:r>
              <a:rPr lang="ru-RU" sz="2000" b="1" dirty="0" err="1">
                <a:solidFill>
                  <a:srgbClr val="002060"/>
                </a:solidFill>
                <a:latin typeface="Times New Roman" panose="02020603050405020304" pitchFamily="18" charset="0"/>
                <a:cs typeface="Times New Roman" panose="02020603050405020304" pitchFamily="18" charset="0"/>
              </a:rPr>
              <a:t>планети</a:t>
            </a:r>
            <a:r>
              <a:rPr lang="ru-RU" sz="2000" b="1" dirty="0">
                <a:solidFill>
                  <a:srgbClr val="002060"/>
                </a:solidFill>
                <a:latin typeface="Times New Roman" panose="02020603050405020304" pitchFamily="18" charset="0"/>
                <a:cs typeface="Times New Roman" panose="02020603050405020304" pitchFamily="18" charset="0"/>
              </a:rPr>
              <a:t> ми </a:t>
            </a:r>
            <a:r>
              <a:rPr lang="ru-RU" sz="2000" b="1" dirty="0" err="1">
                <a:solidFill>
                  <a:srgbClr val="002060"/>
                </a:solidFill>
                <a:latin typeface="Times New Roman" panose="02020603050405020304" pitchFamily="18" charset="0"/>
                <a:cs typeface="Times New Roman" panose="02020603050405020304" pitchFamily="18" charset="0"/>
              </a:rPr>
              <a:t>можемо</a:t>
            </a:r>
            <a:r>
              <a:rPr lang="ru-RU" sz="2000" b="1" dirty="0">
                <a:solidFill>
                  <a:srgbClr val="002060"/>
                </a:solidFill>
                <a:latin typeface="Times New Roman" panose="02020603050405020304" pitchFamily="18" charset="0"/>
                <a:cs typeface="Times New Roman" panose="02020603050405020304" pitchFamily="18" charset="0"/>
              </a:rPr>
              <a:t> добре </a:t>
            </a:r>
            <a:r>
              <a:rPr lang="ru-RU" sz="2000" b="1" dirty="0" err="1">
                <a:solidFill>
                  <a:srgbClr val="002060"/>
                </a:solidFill>
                <a:latin typeface="Times New Roman" panose="02020603050405020304" pitchFamily="18" charset="0"/>
                <a:cs typeface="Times New Roman" panose="02020603050405020304" pitchFamily="18" charset="0"/>
              </a:rPr>
              <a:t>спостерігати</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неозброєним</a:t>
            </a:r>
            <a:r>
              <a:rPr lang="ru-RU" sz="2000" b="1" dirty="0">
                <a:solidFill>
                  <a:srgbClr val="002060"/>
                </a:solidFill>
                <a:latin typeface="Times New Roman" panose="02020603050405020304" pitchFamily="18" charset="0"/>
                <a:cs typeface="Times New Roman" panose="02020603050405020304" pitchFamily="18" charset="0"/>
              </a:rPr>
              <a:t> оком, а </a:t>
            </a:r>
            <a:r>
              <a:rPr lang="ru-RU" sz="2000" b="1" dirty="0" err="1">
                <a:solidFill>
                  <a:srgbClr val="002060"/>
                </a:solidFill>
                <a:latin typeface="Times New Roman" panose="02020603050405020304" pitchFamily="18" charset="0"/>
                <a:cs typeface="Times New Roman" panose="02020603050405020304" pitchFamily="18" charset="0"/>
              </a:rPr>
              <a:t>інші</a:t>
            </a:r>
            <a:r>
              <a:rPr lang="ru-RU" sz="2000" b="1" dirty="0">
                <a:solidFill>
                  <a:srgbClr val="002060"/>
                </a:solidFill>
                <a:latin typeface="Times New Roman" panose="02020603050405020304" pitchFamily="18" charset="0"/>
                <a:cs typeface="Times New Roman" panose="02020603050405020304" pitchFamily="18" charset="0"/>
              </a:rPr>
              <a:t> не </a:t>
            </a:r>
            <a:r>
              <a:rPr lang="ru-RU" sz="2000" b="1" dirty="0" err="1">
                <a:solidFill>
                  <a:srgbClr val="002060"/>
                </a:solidFill>
                <a:latin typeface="Times New Roman" panose="02020603050405020304" pitchFamily="18" charset="0"/>
                <a:cs typeface="Times New Roman" panose="02020603050405020304" pitchFamily="18" charset="0"/>
              </a:rPr>
              <a:t>побачити</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взагалі</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навть</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використовуючи</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спеціальні</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прилади</a:t>
            </a:r>
            <a:r>
              <a:rPr lang="ru-RU" sz="2000" b="1" dirty="0">
                <a:solidFill>
                  <a:srgbClr val="002060"/>
                </a:solidFill>
                <a:latin typeface="Times New Roman" panose="02020603050405020304" pitchFamily="18" charset="0"/>
                <a:cs typeface="Times New Roman" panose="02020603050405020304" pitchFamily="18" charset="0"/>
              </a:rPr>
              <a:t>. </a:t>
            </a:r>
          </a:p>
          <a:p>
            <a:pPr algn="just"/>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p>
        </p:txBody>
      </p:sp>
      <p:sp>
        <p:nvSpPr>
          <p:cNvPr id="7" name="Прямоугольник 6"/>
          <p:cNvSpPr/>
          <p:nvPr/>
        </p:nvSpPr>
        <p:spPr>
          <a:xfrm>
            <a:off x="121556" y="2392704"/>
            <a:ext cx="7384713" cy="1323439"/>
          </a:xfrm>
          <a:prstGeom prst="rect">
            <a:avLst/>
          </a:prstGeom>
        </p:spPr>
        <p:txBody>
          <a:bodyPr wrap="square">
            <a:spAutoFit/>
          </a:bodyPr>
          <a:lstStyle/>
          <a:p>
            <a:pPr algn="just"/>
            <a:r>
              <a:rPr lang="ru-RU" sz="2000" b="1" dirty="0">
                <a:solidFill>
                  <a:srgbClr val="002060"/>
                </a:solidFill>
                <a:latin typeface="Times New Roman" panose="02020603050405020304" pitchFamily="18" charset="0"/>
                <a:cs typeface="Times New Roman" panose="02020603050405020304" pitchFamily="18" charset="0"/>
              </a:rPr>
              <a:t>- Щоб </a:t>
            </a:r>
            <a:r>
              <a:rPr lang="ru-RU" sz="2000" b="1" dirty="0" err="1">
                <a:solidFill>
                  <a:srgbClr val="002060"/>
                </a:solidFill>
                <a:latin typeface="Times New Roman" panose="02020603050405020304" pitchFamily="18" charset="0"/>
                <a:cs typeface="Times New Roman" panose="02020603050405020304" pitchFamily="18" charset="0"/>
              </a:rPr>
              <a:t>мати</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змогу</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побачити</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якомога</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більше</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цікавих</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моментів</a:t>
            </a:r>
            <a:r>
              <a:rPr lang="ru-RU" sz="2000" b="1" dirty="0">
                <a:solidFill>
                  <a:srgbClr val="002060"/>
                </a:solidFill>
                <a:latin typeface="Times New Roman" panose="02020603050405020304" pitchFamily="18" charset="0"/>
                <a:cs typeface="Times New Roman" panose="02020603050405020304" pitchFamily="18" charset="0"/>
              </a:rPr>
              <a:t> необхідно </a:t>
            </a:r>
            <a:r>
              <a:rPr lang="ru-RU" sz="2000" b="1" dirty="0" err="1">
                <a:solidFill>
                  <a:srgbClr val="002060"/>
                </a:solidFill>
                <a:latin typeface="Times New Roman" panose="02020603050405020304" pitchFamily="18" charset="0"/>
                <a:cs typeface="Times New Roman" panose="02020603050405020304" pitchFamily="18" charset="0"/>
              </a:rPr>
              <a:t>використовувати</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пристрої</a:t>
            </a:r>
            <a:r>
              <a:rPr lang="ru-RU" sz="2000" b="1" dirty="0">
                <a:solidFill>
                  <a:srgbClr val="002060"/>
                </a:solidFill>
                <a:latin typeface="Times New Roman" panose="02020603050405020304" pitchFamily="18" charset="0"/>
                <a:cs typeface="Times New Roman" panose="02020603050405020304" pitchFamily="18" charset="0"/>
              </a:rPr>
              <a:t> для </a:t>
            </a:r>
            <a:r>
              <a:rPr lang="ru-RU" sz="2000" b="1" dirty="0" err="1">
                <a:solidFill>
                  <a:srgbClr val="002060"/>
                </a:solidFill>
                <a:latin typeface="Times New Roman" panose="02020603050405020304" pitchFamily="18" charset="0"/>
                <a:cs typeface="Times New Roman" panose="02020603050405020304" pitchFamily="18" charset="0"/>
              </a:rPr>
              <a:t>спостереження</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такі</a:t>
            </a:r>
            <a:r>
              <a:rPr lang="ru-RU" sz="2000" b="1" dirty="0">
                <a:solidFill>
                  <a:srgbClr val="002060"/>
                </a:solidFill>
                <a:latin typeface="Times New Roman" panose="02020603050405020304" pitchFamily="18" charset="0"/>
                <a:cs typeface="Times New Roman" panose="02020603050405020304" pitchFamily="18" charset="0"/>
              </a:rPr>
              <a:t> як телескоп. Чим </a:t>
            </a:r>
            <a:r>
              <a:rPr lang="ru-RU" sz="2000" b="1" dirty="0" err="1">
                <a:solidFill>
                  <a:srgbClr val="002060"/>
                </a:solidFill>
                <a:latin typeface="Times New Roman" panose="02020603050405020304" pitchFamily="18" charset="0"/>
                <a:cs typeface="Times New Roman" panose="02020603050405020304" pitchFamily="18" charset="0"/>
              </a:rPr>
              <a:t>потужніший</a:t>
            </a:r>
            <a:r>
              <a:rPr lang="ru-RU" sz="2000" b="1" dirty="0">
                <a:solidFill>
                  <a:srgbClr val="002060"/>
                </a:solidFill>
                <a:latin typeface="Times New Roman" panose="02020603050405020304" pitchFamily="18" charset="0"/>
                <a:cs typeface="Times New Roman" panose="02020603050405020304" pitchFamily="18" charset="0"/>
              </a:rPr>
              <a:t> та </a:t>
            </a:r>
            <a:r>
              <a:rPr lang="ru-RU" sz="2000" b="1" dirty="0" err="1">
                <a:solidFill>
                  <a:srgbClr val="002060"/>
                </a:solidFill>
                <a:latin typeface="Times New Roman" panose="02020603050405020304" pitchFamily="18" charset="0"/>
                <a:cs typeface="Times New Roman" panose="02020603050405020304" pitchFamily="18" charset="0"/>
              </a:rPr>
              <a:t>сучасніший</a:t>
            </a:r>
            <a:r>
              <a:rPr lang="ru-RU" sz="2000" b="1" dirty="0">
                <a:solidFill>
                  <a:srgbClr val="002060"/>
                </a:solidFill>
                <a:latin typeface="Times New Roman" panose="02020603050405020304" pitchFamily="18" charset="0"/>
                <a:cs typeface="Times New Roman" panose="02020603050405020304" pitchFamily="18" charset="0"/>
              </a:rPr>
              <a:t> він буде, </a:t>
            </a:r>
            <a:r>
              <a:rPr lang="ru-RU" sz="2000" b="1" dirty="0" err="1">
                <a:solidFill>
                  <a:srgbClr val="002060"/>
                </a:solidFill>
                <a:latin typeface="Times New Roman" panose="02020603050405020304" pitchFamily="18" charset="0"/>
                <a:cs typeface="Times New Roman" panose="02020603050405020304" pitchFamily="18" charset="0"/>
              </a:rPr>
              <a:t>тим</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більше</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можна</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smtClean="0">
                <a:solidFill>
                  <a:srgbClr val="002060"/>
                </a:solidFill>
                <a:latin typeface="Times New Roman" panose="02020603050405020304" pitchFamily="18" charset="0"/>
                <a:cs typeface="Times New Roman" panose="02020603050405020304" pitchFamily="18" charset="0"/>
              </a:rPr>
              <a:t>буде </a:t>
            </a:r>
            <a:r>
              <a:rPr lang="ru-RU" sz="2000" b="1" dirty="0" err="1">
                <a:solidFill>
                  <a:srgbClr val="002060"/>
                </a:solidFill>
                <a:latin typeface="Times New Roman" panose="02020603050405020304" pitchFamily="18" charset="0"/>
                <a:cs typeface="Times New Roman" panose="02020603050405020304" pitchFamily="18" charset="0"/>
              </a:rPr>
              <a:t>розгледіти</a:t>
            </a:r>
            <a:r>
              <a:rPr lang="ru-RU" sz="2000" b="1" dirty="0">
                <a:solidFill>
                  <a:srgbClr val="002060"/>
                </a:solidFill>
                <a:latin typeface="Times New Roman" panose="02020603050405020304" pitchFamily="18" charset="0"/>
                <a:cs typeface="Times New Roman" panose="02020603050405020304" pitchFamily="18" charset="0"/>
              </a:rPr>
              <a:t> на </a:t>
            </a:r>
            <a:r>
              <a:rPr lang="ru-RU" sz="2000" b="1" dirty="0" err="1">
                <a:solidFill>
                  <a:srgbClr val="002060"/>
                </a:solidFill>
                <a:latin typeface="Times New Roman" panose="02020603050405020304" pitchFamily="18" charset="0"/>
                <a:cs typeface="Times New Roman" panose="02020603050405020304" pitchFamily="18" charset="0"/>
              </a:rPr>
              <a:t>небосхилі</a:t>
            </a:r>
            <a:r>
              <a:rPr lang="ru-RU" sz="2000" b="1" dirty="0">
                <a:solidFill>
                  <a:srgbClr val="002060"/>
                </a:solidFill>
                <a:latin typeface="Times New Roman" panose="02020603050405020304" pitchFamily="18" charset="0"/>
                <a:cs typeface="Times New Roman" panose="02020603050405020304" pitchFamily="18" charset="0"/>
              </a:rPr>
              <a:t>.</a:t>
            </a:r>
          </a:p>
        </p:txBody>
      </p:sp>
      <p:sp>
        <p:nvSpPr>
          <p:cNvPr id="9" name="Прямоугольник 8"/>
          <p:cNvSpPr/>
          <p:nvPr/>
        </p:nvSpPr>
        <p:spPr>
          <a:xfrm>
            <a:off x="121556" y="175497"/>
            <a:ext cx="7076462" cy="1015663"/>
          </a:xfrm>
          <a:prstGeom prst="rect">
            <a:avLst/>
          </a:prstGeom>
        </p:spPr>
        <p:txBody>
          <a:bodyPr wrap="square">
            <a:spAutoFit/>
          </a:bodyPr>
          <a:lstStyle/>
          <a:p>
            <a:pPr algn="just"/>
            <a:r>
              <a:rPr lang="ru-RU" sz="2000" b="1" dirty="0">
                <a:solidFill>
                  <a:srgbClr val="002060"/>
                </a:solidFill>
                <a:latin typeface="Times New Roman" panose="02020603050405020304" pitchFamily="18" charset="0"/>
                <a:cs typeface="Times New Roman" panose="02020603050405020304" pitchFamily="18" charset="0"/>
              </a:rPr>
              <a:t>Отже, </a:t>
            </a:r>
            <a:r>
              <a:rPr lang="ru-RU" sz="2000" b="1" i="1" dirty="0">
                <a:solidFill>
                  <a:srgbClr val="002060"/>
                </a:solidFill>
                <a:latin typeface="Times New Roman" panose="02020603050405020304" pitchFamily="18" charset="0"/>
                <a:cs typeface="Times New Roman" panose="02020603050405020304" pitchFamily="18" charset="0"/>
              </a:rPr>
              <a:t>Парад планет </a:t>
            </a:r>
            <a:r>
              <a:rPr lang="ru-RU" sz="2000" b="1" dirty="0">
                <a:solidFill>
                  <a:srgbClr val="002060"/>
                </a:solidFill>
                <a:latin typeface="Times New Roman" panose="02020603050405020304" pitchFamily="18" charset="0"/>
                <a:cs typeface="Times New Roman" panose="02020603050405020304" pitchFamily="18" charset="0"/>
              </a:rPr>
              <a:t>- це </a:t>
            </a:r>
            <a:r>
              <a:rPr lang="ru-RU" sz="2000" b="1" dirty="0" err="1">
                <a:solidFill>
                  <a:srgbClr val="002060"/>
                </a:solidFill>
                <a:latin typeface="Times New Roman" panose="02020603050405020304" pitchFamily="18" charset="0"/>
                <a:cs typeface="Times New Roman" panose="02020603050405020304" pitchFamily="18" charset="0"/>
              </a:rPr>
              <a:t>рідкісне</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астрономічне</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явище</a:t>
            </a:r>
            <a:r>
              <a:rPr lang="ru-RU" sz="2000" b="1" dirty="0">
                <a:solidFill>
                  <a:srgbClr val="002060"/>
                </a:solidFill>
                <a:latin typeface="Times New Roman" panose="02020603050405020304" pitchFamily="18" charset="0"/>
                <a:cs typeface="Times New Roman" panose="02020603050405020304" pitchFamily="18" charset="0"/>
              </a:rPr>
              <a:t>, при якому </a:t>
            </a:r>
            <a:r>
              <a:rPr lang="ru-RU" sz="2000" b="1" dirty="0" err="1">
                <a:solidFill>
                  <a:srgbClr val="002060"/>
                </a:solidFill>
                <a:latin typeface="Times New Roman" panose="02020603050405020304" pitchFamily="18" charset="0"/>
                <a:cs typeface="Times New Roman" panose="02020603050405020304" pitchFamily="18" charset="0"/>
              </a:rPr>
              <a:t>декілька</a:t>
            </a:r>
            <a:r>
              <a:rPr lang="ru-RU" sz="2000" b="1" dirty="0">
                <a:solidFill>
                  <a:srgbClr val="002060"/>
                </a:solidFill>
                <a:latin typeface="Times New Roman" panose="02020603050405020304" pitchFamily="18" charset="0"/>
                <a:cs typeface="Times New Roman" panose="02020603050405020304" pitchFamily="18" charset="0"/>
              </a:rPr>
              <a:t> планет </a:t>
            </a:r>
            <a:r>
              <a:rPr lang="ru-RU" sz="2000" b="1" dirty="0" err="1">
                <a:solidFill>
                  <a:srgbClr val="002060"/>
                </a:solidFill>
                <a:latin typeface="Times New Roman" panose="02020603050405020304" pitchFamily="18" charset="0"/>
                <a:cs typeface="Times New Roman" panose="02020603050405020304" pitchFamily="18" charset="0"/>
              </a:rPr>
              <a:t>зустрічаються</a:t>
            </a:r>
            <a:r>
              <a:rPr lang="ru-RU" sz="2000" b="1" dirty="0">
                <a:solidFill>
                  <a:srgbClr val="002060"/>
                </a:solidFill>
                <a:latin typeface="Times New Roman" panose="02020603050405020304" pitchFamily="18" charset="0"/>
                <a:cs typeface="Times New Roman" panose="02020603050405020304" pitchFamily="18" charset="0"/>
              </a:rPr>
              <a:t> на </a:t>
            </a:r>
            <a:r>
              <a:rPr lang="ru-RU" sz="2000" b="1" dirty="0" err="1">
                <a:solidFill>
                  <a:srgbClr val="002060"/>
                </a:solidFill>
                <a:latin typeface="Times New Roman" panose="02020603050405020304" pitchFamily="18" charset="0"/>
                <a:cs typeface="Times New Roman" panose="02020603050405020304" pitchFamily="18" charset="0"/>
              </a:rPr>
              <a:t>небі</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близько</a:t>
            </a:r>
            <a:r>
              <a:rPr lang="ru-RU" sz="2000" b="1" dirty="0">
                <a:solidFill>
                  <a:srgbClr val="002060"/>
                </a:solidFill>
                <a:latin typeface="Times New Roman" panose="02020603050405020304" pitchFamily="18" charset="0"/>
                <a:cs typeface="Times New Roman" panose="02020603050405020304" pitchFamily="18" charset="0"/>
              </a:rPr>
              <a:t> одна до </a:t>
            </a:r>
            <a:r>
              <a:rPr lang="ru-RU" sz="2000" b="1" dirty="0" err="1">
                <a:solidFill>
                  <a:srgbClr val="002060"/>
                </a:solidFill>
                <a:latin typeface="Times New Roman" panose="02020603050405020304" pitchFamily="18" charset="0"/>
                <a:cs typeface="Times New Roman" panose="02020603050405020304" pitchFamily="18" charset="0"/>
              </a:rPr>
              <a:t>одної</a:t>
            </a:r>
            <a:r>
              <a:rPr lang="ru-RU" sz="2000" b="1" dirty="0">
                <a:solidFill>
                  <a:srgbClr val="002060"/>
                </a:solidFill>
                <a:latin typeface="Times New Roman" panose="02020603050405020304" pitchFamily="18" charset="0"/>
                <a:cs typeface="Times New Roman" panose="02020603050405020304" pitchFamily="18" charset="0"/>
              </a:rPr>
              <a:t> у </a:t>
            </a:r>
            <a:r>
              <a:rPr lang="ru-RU" sz="2000" b="1" dirty="0" err="1">
                <a:solidFill>
                  <a:srgbClr val="002060"/>
                </a:solidFill>
                <a:latin typeface="Times New Roman" panose="02020603050405020304" pitchFamily="18" charset="0"/>
                <a:cs typeface="Times New Roman" panose="02020603050405020304" pitchFamily="18" charset="0"/>
              </a:rPr>
              <a:t>вигляді</a:t>
            </a:r>
            <a:r>
              <a:rPr lang="ru-RU" sz="2000" b="1" dirty="0">
                <a:solidFill>
                  <a:srgbClr val="002060"/>
                </a:solidFill>
                <a:latin typeface="Times New Roman" panose="02020603050405020304" pitchFamily="18" charset="0"/>
                <a:cs typeface="Times New Roman" panose="02020603050405020304" pitchFamily="18" charset="0"/>
              </a:rPr>
              <a:t> ряду </a:t>
            </a:r>
            <a:r>
              <a:rPr lang="ru-RU" sz="2000" b="1" dirty="0" err="1">
                <a:solidFill>
                  <a:srgbClr val="002060"/>
                </a:solidFill>
                <a:latin typeface="Times New Roman" panose="02020603050405020304" pitchFamily="18" charset="0"/>
                <a:cs typeface="Times New Roman" panose="02020603050405020304" pitchFamily="18" charset="0"/>
              </a:rPr>
              <a:t>чи</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скупчення</a:t>
            </a:r>
            <a:r>
              <a:rPr lang="ru-RU" sz="2000" b="1"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8348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1699FEA9-230B-4081-9C18-7AE8BE510141}"/>
              </a:ext>
            </a:extLst>
          </p:cNvPr>
          <p:cNvSpPr>
            <a:spLocks noGrp="1"/>
          </p:cNvSpPr>
          <p:nvPr>
            <p:ph idx="1"/>
          </p:nvPr>
        </p:nvSpPr>
        <p:spPr>
          <a:xfrm>
            <a:off x="0" y="382905"/>
            <a:ext cx="5455920" cy="3640456"/>
          </a:xfrm>
        </p:spPr>
        <p:txBody>
          <a:bodyPr>
            <a:normAutofit/>
          </a:bodyPr>
          <a:lstStyle/>
          <a:p>
            <a:pPr marL="0" indent="0">
              <a:lnSpc>
                <a:spcPct val="100000"/>
              </a:lnSpc>
              <a:spcBef>
                <a:spcPts val="0"/>
              </a:spcBef>
              <a:buNone/>
            </a:pPr>
            <a:r>
              <a:rPr lang="uk-UA" sz="2400" dirty="0">
                <a:solidFill>
                  <a:schemeClr val="bg1"/>
                </a:solidFill>
              </a:rPr>
              <a:t>Виконала:  учениця 7-А класу</a:t>
            </a:r>
          </a:p>
          <a:p>
            <a:pPr marL="0" indent="0">
              <a:lnSpc>
                <a:spcPct val="100000"/>
              </a:lnSpc>
              <a:spcBef>
                <a:spcPts val="0"/>
              </a:spcBef>
              <a:buNone/>
            </a:pPr>
            <a:r>
              <a:rPr lang="uk-UA" sz="2400" dirty="0">
                <a:solidFill>
                  <a:schemeClr val="bg1"/>
                </a:solidFill>
              </a:rPr>
              <a:t>               школи І-ІІІ ступенів №119 </a:t>
            </a:r>
          </a:p>
          <a:p>
            <a:pPr marL="0" indent="0">
              <a:lnSpc>
                <a:spcPct val="100000"/>
              </a:lnSpc>
              <a:spcBef>
                <a:spcPts val="0"/>
              </a:spcBef>
              <a:buNone/>
            </a:pPr>
            <a:r>
              <a:rPr lang="uk-UA" sz="2400" dirty="0">
                <a:solidFill>
                  <a:schemeClr val="bg1"/>
                </a:solidFill>
              </a:rPr>
              <a:t>                        м. Києва</a:t>
            </a:r>
            <a:br>
              <a:rPr lang="uk-UA" sz="2400" dirty="0">
                <a:solidFill>
                  <a:schemeClr val="bg1"/>
                </a:solidFill>
              </a:rPr>
            </a:br>
            <a:r>
              <a:rPr lang="uk-UA" sz="2400" dirty="0">
                <a:solidFill>
                  <a:schemeClr val="bg1"/>
                </a:solidFill>
              </a:rPr>
              <a:t>                 </a:t>
            </a:r>
            <a:r>
              <a:rPr lang="uk-UA" sz="2400" b="1" i="1" dirty="0">
                <a:solidFill>
                  <a:schemeClr val="bg1"/>
                </a:solidFill>
              </a:rPr>
              <a:t>Мороз Дар</a:t>
            </a:r>
            <a:r>
              <a:rPr lang="en-US" sz="2400" b="1" i="1" dirty="0">
                <a:solidFill>
                  <a:schemeClr val="bg1"/>
                </a:solidFill>
              </a:rPr>
              <a:t>”</a:t>
            </a:r>
            <a:r>
              <a:rPr lang="uk-UA" sz="2400" b="1" i="1" dirty="0">
                <a:solidFill>
                  <a:schemeClr val="bg1"/>
                </a:solidFill>
              </a:rPr>
              <a:t>я Богданівна</a:t>
            </a:r>
          </a:p>
          <a:p>
            <a:pPr marL="0">
              <a:lnSpc>
                <a:spcPct val="100000"/>
              </a:lnSpc>
              <a:spcBef>
                <a:spcPts val="0"/>
              </a:spcBef>
            </a:pPr>
            <a:endParaRPr lang="uk-UA" sz="2400" dirty="0">
              <a:solidFill>
                <a:schemeClr val="bg1"/>
              </a:solidFill>
            </a:endParaRPr>
          </a:p>
          <a:p>
            <a:pPr marL="0" indent="0">
              <a:lnSpc>
                <a:spcPct val="100000"/>
              </a:lnSpc>
              <a:spcBef>
                <a:spcPts val="0"/>
              </a:spcBef>
              <a:buNone/>
            </a:pPr>
            <a:r>
              <a:rPr lang="uk-UA" sz="2400" dirty="0">
                <a:solidFill>
                  <a:schemeClr val="bg1"/>
                </a:solidFill>
              </a:rPr>
              <a:t>Педагогічний керівник: </a:t>
            </a:r>
            <a:r>
              <a:rPr lang="en-US" sz="2400" dirty="0">
                <a:solidFill>
                  <a:schemeClr val="bg1"/>
                </a:solidFill>
              </a:rPr>
              <a:t> </a:t>
            </a:r>
            <a:r>
              <a:rPr lang="uk-UA" sz="2400" dirty="0">
                <a:solidFill>
                  <a:schemeClr val="bg1"/>
                </a:solidFill>
              </a:rPr>
              <a:t>вчитель фізики  </a:t>
            </a:r>
          </a:p>
          <a:p>
            <a:pPr marL="0" indent="0">
              <a:lnSpc>
                <a:spcPct val="100000"/>
              </a:lnSpc>
              <a:spcBef>
                <a:spcPts val="0"/>
              </a:spcBef>
              <a:buNone/>
            </a:pPr>
            <a:r>
              <a:rPr lang="uk-UA" sz="2400" dirty="0">
                <a:solidFill>
                  <a:schemeClr val="bg1"/>
                </a:solidFill>
              </a:rPr>
              <a:t>                      школи І-ІІІ ступенів №119 </a:t>
            </a:r>
          </a:p>
          <a:p>
            <a:pPr marL="0" indent="0">
              <a:lnSpc>
                <a:spcPct val="100000"/>
              </a:lnSpc>
              <a:spcBef>
                <a:spcPts val="0"/>
              </a:spcBef>
              <a:buNone/>
            </a:pPr>
            <a:r>
              <a:rPr lang="uk-UA" sz="2400" dirty="0">
                <a:solidFill>
                  <a:schemeClr val="bg1"/>
                </a:solidFill>
              </a:rPr>
              <a:t>                                м. Києва</a:t>
            </a:r>
          </a:p>
          <a:p>
            <a:pPr marL="0" indent="0">
              <a:lnSpc>
                <a:spcPct val="100000"/>
              </a:lnSpc>
              <a:spcBef>
                <a:spcPts val="0"/>
              </a:spcBef>
              <a:buNone/>
            </a:pPr>
            <a:r>
              <a:rPr lang="uk-UA" sz="2400" b="1" i="1" dirty="0">
                <a:solidFill>
                  <a:schemeClr val="bg1"/>
                </a:solidFill>
              </a:rPr>
              <a:t>             Мельникова Марина   Юріївна</a:t>
            </a:r>
          </a:p>
        </p:txBody>
      </p:sp>
      <p:grpSp>
        <p:nvGrpSpPr>
          <p:cNvPr id="8" name="Группа 7">
            <a:extLst>
              <a:ext uri="{FF2B5EF4-FFF2-40B4-BE49-F238E27FC236}">
                <a16:creationId xmlns:a16="http://schemas.microsoft.com/office/drawing/2014/main" xmlns="" id="{2E4DBD24-264C-487F-8C92-588BDBBAA494}"/>
              </a:ext>
            </a:extLst>
          </p:cNvPr>
          <p:cNvGrpSpPr/>
          <p:nvPr/>
        </p:nvGrpSpPr>
        <p:grpSpPr>
          <a:xfrm>
            <a:off x="-71118" y="-37986"/>
            <a:ext cx="12263118" cy="6858000"/>
            <a:chOff x="152402" y="-37986"/>
            <a:chExt cx="12210407" cy="6858000"/>
          </a:xfrm>
        </p:grpSpPr>
        <p:grpSp>
          <p:nvGrpSpPr>
            <p:cNvPr id="5" name="Группа 4">
              <a:extLst>
                <a:ext uri="{FF2B5EF4-FFF2-40B4-BE49-F238E27FC236}">
                  <a16:creationId xmlns:a16="http://schemas.microsoft.com/office/drawing/2014/main" xmlns="" id="{2919EF63-E8FD-48E8-BF02-EA94D3A1794F}"/>
                </a:ext>
              </a:extLst>
            </p:cNvPr>
            <p:cNvGrpSpPr/>
            <p:nvPr/>
          </p:nvGrpSpPr>
          <p:grpSpPr>
            <a:xfrm>
              <a:off x="152402" y="-37986"/>
              <a:ext cx="12210407" cy="6858000"/>
              <a:chOff x="152402" y="-37986"/>
              <a:chExt cx="12210407" cy="6858000"/>
            </a:xfrm>
          </p:grpSpPr>
          <p:pic>
            <p:nvPicPr>
              <p:cNvPr id="2050" name="Picture 2" descr="Россияне увидят парад планет 28 марта: как и где наблюдать - Рамблер/новости">
                <a:extLst>
                  <a:ext uri="{FF2B5EF4-FFF2-40B4-BE49-F238E27FC236}">
                    <a16:creationId xmlns:a16="http://schemas.microsoft.com/office/drawing/2014/main" xmlns="" id="{F35D8353-D63C-4966-8BE2-5A76F824C3D5}"/>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402" y="-37986"/>
                <a:ext cx="12210407"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Рисунок 6">
                <a:extLst>
                  <a:ext uri="{FF2B5EF4-FFF2-40B4-BE49-F238E27FC236}">
                    <a16:creationId xmlns:a16="http://schemas.microsoft.com/office/drawing/2014/main" xmlns="" id="{1EBC4D4E-5CD0-4CAF-8AB3-074744DE0E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5093" y="206471"/>
                <a:ext cx="5239349" cy="6330807"/>
              </a:xfrm>
              <a:prstGeom prst="rect">
                <a:avLst/>
              </a:prstGeom>
            </p:spPr>
          </p:pic>
        </p:grpSp>
        <p:sp>
          <p:nvSpPr>
            <p:cNvPr id="6" name="Прямоугольник 5">
              <a:extLst>
                <a:ext uri="{FF2B5EF4-FFF2-40B4-BE49-F238E27FC236}">
                  <a16:creationId xmlns:a16="http://schemas.microsoft.com/office/drawing/2014/main" xmlns="" id="{D9F1A90B-20F1-4002-AA05-9BA4C45C4BEA}"/>
                </a:ext>
              </a:extLst>
            </p:cNvPr>
            <p:cNvSpPr/>
            <p:nvPr/>
          </p:nvSpPr>
          <p:spPr>
            <a:xfrm>
              <a:off x="318337" y="206471"/>
              <a:ext cx="6501634" cy="5618333"/>
            </a:xfrm>
            <a:prstGeom prst="rect">
              <a:avLst/>
            </a:prstGeom>
          </p:spPr>
          <p:txBody>
            <a:bodyPr wrap="square">
              <a:spAutoFit/>
            </a:bodyPr>
            <a:lstStyle/>
            <a:p>
              <a:pPr>
                <a:lnSpc>
                  <a:spcPct val="150000"/>
                </a:lnSpc>
              </a:pPr>
              <a:endParaRPr lang="uk-UA" sz="2000" b="1" dirty="0"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uk-UA" sz="2000" b="1" dirty="0"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Виконала</a:t>
              </a:r>
              <a:r>
                <a:rPr lang="uk-UA"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uk-UA" sz="2400" b="1"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Мороз </a:t>
              </a:r>
              <a:r>
                <a:rPr lang="uk-UA" sz="2400" b="1" i="1" dirty="0"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Дар'я </a:t>
              </a:r>
              <a:r>
                <a:rPr lang="uk-UA" sz="2400" b="1"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Богданівна</a:t>
              </a:r>
              <a:endParaRPr lang="uk-UA"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uk-UA"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учениця 7-А класу  школи І-ІІІ ступенів </a:t>
              </a:r>
              <a:r>
                <a:rPr lang="uk-UA" sz="2000" b="1" dirty="0"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№119           </a:t>
              </a:r>
              <a:endParaRPr lang="uk-UA"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uk-UA"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Деснянського району   міста Києва</a:t>
              </a:r>
              <a:endParaRPr lang="uk-UA" sz="20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r>
                <a:rPr lang="uk-UA"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uk-UA" sz="2400" b="1"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uk-UA"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r>
              <a:br>
                <a:rPr lang="uk-UA"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br>
              <a:endParaRPr lang="uk-UA" sz="2000" b="1" dirty="0"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uk-UA"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uk-UA" sz="2000" b="1" dirty="0"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Керівник </a:t>
              </a:r>
              <a:r>
                <a:rPr lang="uk-UA"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проекту: </a:t>
              </a:r>
              <a:r>
                <a:rPr lang="uk-UA" sz="2400" b="1" i="1" dirty="0">
                  <a:solidFill>
                    <a:schemeClr val="tx1">
                      <a:lumMod val="95000"/>
                      <a:lumOff val="5000"/>
                    </a:schemeClr>
                  </a:solidFill>
                  <a:latin typeface="Times New Roman" panose="02020603050405020304" pitchFamily="18" charset="0"/>
                  <a:cs typeface="Times New Roman" panose="02020603050405020304" pitchFamily="18" charset="0"/>
                </a:rPr>
                <a:t>Мельникова Марина Юріївна   </a:t>
              </a:r>
            </a:p>
            <a:p>
              <a:pPr>
                <a:lnSpc>
                  <a:spcPct val="107000"/>
                </a:lnSpc>
                <a:spcAft>
                  <a:spcPts val="800"/>
                </a:spcAft>
              </a:pPr>
              <a:r>
                <a:rPr lang="uk-UA" sz="2400" b="1"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uk-UA"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вчитель фізики школи І-ІІІ ступенів №119 </a:t>
              </a:r>
            </a:p>
            <a:p>
              <a:pPr algn="ctr">
                <a:lnSpc>
                  <a:spcPct val="107000"/>
                </a:lnSpc>
                <a:spcAft>
                  <a:spcPts val="800"/>
                </a:spcAft>
              </a:pPr>
              <a:r>
                <a:rPr lang="uk-UA"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Деснянського району міста Києва</a:t>
              </a:r>
              <a:br>
                <a:rPr lang="uk-UA"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br>
              <a:r>
                <a:rPr lang="uk-UA"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uk-UA" sz="2000" b="1" dirty="0"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uk-UA" sz="2000" b="1" dirty="0"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Київ  2023 </a:t>
              </a:r>
              <a:endParaRPr lang="uk-UA" sz="2400" b="1" i="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97788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Парад планет 4 июля 2020: как выглядит и где посмотреть - Новости Беларуси  - Хартия'97">
            <a:extLst>
              <a:ext uri="{FF2B5EF4-FFF2-40B4-BE49-F238E27FC236}">
                <a16:creationId xmlns:a16="http://schemas.microsoft.com/office/drawing/2014/main" xmlns="" id="{EC85EAC1-9AC5-41E1-8477-EAEBC3C37E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37"/>
            <a:ext cx="12192000" cy="684332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xmlns="" id="{BEDE7B5B-621D-4160-859A-8291CF217349}"/>
              </a:ext>
            </a:extLst>
          </p:cNvPr>
          <p:cNvSpPr/>
          <p:nvPr/>
        </p:nvSpPr>
        <p:spPr>
          <a:xfrm>
            <a:off x="426720" y="186690"/>
            <a:ext cx="11623040" cy="1015663"/>
          </a:xfrm>
          <a:prstGeom prst="rect">
            <a:avLst/>
          </a:prstGeom>
        </p:spPr>
        <p:txBody>
          <a:bodyPr wrap="square">
            <a:spAutoFit/>
          </a:bodyPr>
          <a:lstStyle/>
          <a:p>
            <a:r>
              <a:rPr lang="uk-UA" sz="3200" b="1" i="1" dirty="0">
                <a:solidFill>
                  <a:schemeClr val="accent2">
                    <a:lumMod val="40000"/>
                    <a:lumOff val="60000"/>
                  </a:schemeClr>
                </a:solidFill>
                <a:latin typeface="Times New Roman" panose="02020603050405020304" pitchFamily="18" charset="0"/>
                <a:cs typeface="Times New Roman" panose="02020603050405020304" pitchFamily="18" charset="0"/>
              </a:rPr>
              <a:t>Мета дослідження: </a:t>
            </a:r>
            <a:r>
              <a:rPr lang="uk-UA" sz="2800" dirty="0">
                <a:solidFill>
                  <a:schemeClr val="bg1"/>
                </a:solidFill>
                <a:latin typeface="Times New Roman" panose="02020603050405020304" pitchFamily="18" charset="0"/>
                <a:cs typeface="Times New Roman" panose="02020603050405020304" pitchFamily="18" charset="0"/>
              </a:rPr>
              <a:t>Дослідити явище «парад планет», спостерігаючи його за допомогою телескопу.</a:t>
            </a:r>
          </a:p>
        </p:txBody>
      </p:sp>
      <p:sp>
        <p:nvSpPr>
          <p:cNvPr id="5" name="Прямоугольник 4">
            <a:extLst>
              <a:ext uri="{FF2B5EF4-FFF2-40B4-BE49-F238E27FC236}">
                <a16:creationId xmlns:a16="http://schemas.microsoft.com/office/drawing/2014/main" xmlns="" id="{DCE4AB03-87E7-41D1-A25B-3530AF74440A}"/>
              </a:ext>
            </a:extLst>
          </p:cNvPr>
          <p:cNvSpPr/>
          <p:nvPr/>
        </p:nvSpPr>
        <p:spPr>
          <a:xfrm>
            <a:off x="284480" y="979468"/>
            <a:ext cx="11907520" cy="6771084"/>
          </a:xfrm>
          <a:prstGeom prst="rect">
            <a:avLst/>
          </a:prstGeom>
        </p:spPr>
        <p:txBody>
          <a:bodyPr wrap="square">
            <a:spAutoFit/>
          </a:bodyPr>
          <a:lstStyle/>
          <a:p>
            <a:r>
              <a:rPr lang="uk-UA" sz="3200" b="1" i="1" dirty="0">
                <a:solidFill>
                  <a:schemeClr val="accent2">
                    <a:lumMod val="40000"/>
                    <a:lumOff val="60000"/>
                  </a:schemeClr>
                </a:solidFill>
                <a:latin typeface="Times New Roman" panose="02020603050405020304" pitchFamily="18" charset="0"/>
                <a:cs typeface="Times New Roman" panose="02020603050405020304" pitchFamily="18" charset="0"/>
              </a:rPr>
              <a:t>Завдання дослідження:</a:t>
            </a:r>
            <a:br>
              <a:rPr lang="uk-UA" sz="3200" b="1" i="1" dirty="0">
                <a:solidFill>
                  <a:schemeClr val="accent2">
                    <a:lumMod val="40000"/>
                    <a:lumOff val="60000"/>
                  </a:schemeClr>
                </a:solidFill>
                <a:latin typeface="Times New Roman" panose="02020603050405020304" pitchFamily="18" charset="0"/>
                <a:cs typeface="Times New Roman" panose="02020603050405020304" pitchFamily="18" charset="0"/>
              </a:rPr>
            </a:br>
            <a:r>
              <a:rPr lang="uk-UA" sz="2600" dirty="0">
                <a:solidFill>
                  <a:schemeClr val="bg1"/>
                </a:solidFill>
                <a:latin typeface="Times New Roman" panose="02020603050405020304" pitchFamily="18" charset="0"/>
                <a:cs typeface="Times New Roman" panose="02020603050405020304" pitchFamily="18" charset="0"/>
              </a:rPr>
              <a:t>1.</a:t>
            </a:r>
            <a:r>
              <a:rPr lang="uk-UA" sz="2600" dirty="0">
                <a:latin typeface="Times New Roman" panose="02020603050405020304" pitchFamily="18" charset="0"/>
                <a:cs typeface="Times New Roman" panose="02020603050405020304" pitchFamily="18" charset="0"/>
              </a:rPr>
              <a:t> </a:t>
            </a:r>
            <a:r>
              <a:rPr lang="uk-UA" sz="2600" dirty="0">
                <a:solidFill>
                  <a:schemeClr val="bg1"/>
                </a:solidFill>
                <a:latin typeface="Times New Roman" panose="02020603050405020304" pitchFamily="18" charset="0"/>
                <a:cs typeface="Times New Roman" panose="02020603050405020304" pitchFamily="18" charset="0"/>
              </a:rPr>
              <a:t>Розкрити поняття параду планет та історичні аспекти цього явища.</a:t>
            </a:r>
          </a:p>
          <a:p>
            <a:pPr algn="just"/>
            <a:r>
              <a:rPr lang="uk-UA" sz="2600" dirty="0">
                <a:solidFill>
                  <a:schemeClr val="bg1"/>
                </a:solidFill>
                <a:latin typeface="Times New Roman" panose="02020603050405020304" pitchFamily="18" charset="0"/>
                <a:cs typeface="Times New Roman" panose="02020603050405020304" pitchFamily="18" charset="0"/>
              </a:rPr>
              <a:t>2. Зібрати інформацію про найвідоміші паради планет, які були в історії та які</a:t>
            </a:r>
          </a:p>
          <a:p>
            <a:pPr algn="just"/>
            <a:r>
              <a:rPr lang="uk-UA" sz="2600" dirty="0">
                <a:solidFill>
                  <a:schemeClr val="bg1"/>
                </a:solidFill>
                <a:latin typeface="Times New Roman" panose="02020603050405020304" pitchFamily="18" charset="0"/>
                <a:cs typeface="Times New Roman" panose="02020603050405020304" pitchFamily="18" charset="0"/>
              </a:rPr>
              <a:t>можуть відбутися найближчим часом. З'ясувати, які планети будуть брати участь у параді.</a:t>
            </a:r>
          </a:p>
          <a:p>
            <a:r>
              <a:rPr lang="uk-UA" sz="2600" dirty="0">
                <a:solidFill>
                  <a:schemeClr val="bg1"/>
                </a:solidFill>
                <a:latin typeface="Times New Roman" panose="02020603050405020304" pitchFamily="18" charset="0"/>
                <a:cs typeface="Times New Roman" panose="02020603050405020304" pitchFamily="18" charset="0"/>
              </a:rPr>
              <a:t>3. Ознайомитися з будовою телескопа і принципом його дії. </a:t>
            </a:r>
            <a:br>
              <a:rPr lang="uk-UA" sz="2600" dirty="0">
                <a:solidFill>
                  <a:schemeClr val="bg1"/>
                </a:solidFill>
                <a:latin typeface="Times New Roman" panose="02020603050405020304" pitchFamily="18" charset="0"/>
                <a:cs typeface="Times New Roman" panose="02020603050405020304" pitchFamily="18" charset="0"/>
              </a:rPr>
            </a:br>
            <a:r>
              <a:rPr lang="uk-UA" sz="2600" dirty="0">
                <a:solidFill>
                  <a:schemeClr val="bg1"/>
                </a:solidFill>
                <a:latin typeface="Times New Roman" panose="02020603050405020304" pitchFamily="18" charset="0"/>
                <a:cs typeface="Times New Roman" panose="02020603050405020304" pitchFamily="18" charset="0"/>
              </a:rPr>
              <a:t>4. Використовуючи телескоп, в</a:t>
            </a:r>
            <a:r>
              <a:rPr lang="ru-RU" sz="2600" dirty="0" err="1">
                <a:solidFill>
                  <a:schemeClr val="bg1"/>
                </a:solidFill>
                <a:latin typeface="Times New Roman" panose="02020603050405020304" pitchFamily="18" charset="0"/>
                <a:cs typeface="Times New Roman" panose="02020603050405020304" pitchFamily="18" charset="0"/>
              </a:rPr>
              <a:t>иконати</a:t>
            </a:r>
            <a:r>
              <a:rPr lang="ru-RU" sz="2600" dirty="0">
                <a:solidFill>
                  <a:schemeClr val="bg1"/>
                </a:solidFill>
                <a:latin typeface="Times New Roman" panose="02020603050405020304" pitchFamily="18" charset="0"/>
                <a:cs typeface="Times New Roman" panose="02020603050405020304" pitchFamily="18" charset="0"/>
              </a:rPr>
              <a:t> </a:t>
            </a:r>
            <a:r>
              <a:rPr lang="ru-RU" sz="2600" dirty="0" err="1">
                <a:solidFill>
                  <a:schemeClr val="bg1"/>
                </a:solidFill>
                <a:latin typeface="Times New Roman" panose="02020603050405020304" pitchFamily="18" charset="0"/>
                <a:cs typeface="Times New Roman" panose="02020603050405020304" pitchFamily="18" charset="0"/>
              </a:rPr>
              <a:t>спостереження</a:t>
            </a:r>
            <a:r>
              <a:rPr lang="ru-RU" sz="2600" dirty="0">
                <a:solidFill>
                  <a:schemeClr val="bg1"/>
                </a:solidFill>
                <a:latin typeface="Times New Roman" panose="02020603050405020304" pitchFamily="18" charset="0"/>
                <a:cs typeface="Times New Roman" panose="02020603050405020304" pitchFamily="18" charset="0"/>
              </a:rPr>
              <a:t> за </a:t>
            </a:r>
            <a:r>
              <a:rPr lang="ru-RU" sz="2600" dirty="0" err="1">
                <a:solidFill>
                  <a:schemeClr val="bg1"/>
                </a:solidFill>
                <a:latin typeface="Times New Roman" panose="02020603050405020304" pitchFamily="18" charset="0"/>
                <a:cs typeface="Times New Roman" panose="02020603050405020304" pitchFamily="18" charset="0"/>
              </a:rPr>
              <a:t>рухом</a:t>
            </a:r>
            <a:r>
              <a:rPr lang="ru-RU" sz="2600" dirty="0">
                <a:solidFill>
                  <a:schemeClr val="bg1"/>
                </a:solidFill>
                <a:latin typeface="Times New Roman" panose="02020603050405020304" pitchFamily="18" charset="0"/>
                <a:cs typeface="Times New Roman" panose="02020603050405020304" pitchFamily="18" charset="0"/>
              </a:rPr>
              <a:t> планет на </a:t>
            </a:r>
            <a:r>
              <a:rPr lang="ru-RU" sz="2600" dirty="0" err="1">
                <a:solidFill>
                  <a:schemeClr val="bg1"/>
                </a:solidFill>
                <a:latin typeface="Times New Roman" panose="02020603050405020304" pitchFamily="18" charset="0"/>
                <a:cs typeface="Times New Roman" panose="02020603050405020304" pitchFamily="18" charset="0"/>
              </a:rPr>
              <a:t>небосхилі</a:t>
            </a:r>
            <a:r>
              <a:rPr lang="ru-RU" sz="2600" dirty="0">
                <a:solidFill>
                  <a:schemeClr val="bg1"/>
                </a:solidFill>
                <a:latin typeface="Times New Roman" panose="02020603050405020304" pitchFamily="18" charset="0"/>
                <a:cs typeface="Times New Roman" panose="02020603050405020304" pitchFamily="18" charset="0"/>
              </a:rPr>
              <a:t>. </a:t>
            </a:r>
          </a:p>
          <a:p>
            <a:pPr algn="just"/>
            <a:r>
              <a:rPr lang="uk-UA" sz="2600" dirty="0">
                <a:solidFill>
                  <a:schemeClr val="bg1"/>
                </a:solidFill>
                <a:latin typeface="Times New Roman" panose="02020603050405020304" pitchFamily="18" charset="0"/>
                <a:cs typeface="Times New Roman" panose="02020603050405020304" pitchFamily="18" charset="0"/>
              </a:rPr>
              <a:t>5. </a:t>
            </a:r>
            <a:r>
              <a:rPr lang="uk-UA" sz="2600" dirty="0" err="1">
                <a:solidFill>
                  <a:schemeClr val="bg1"/>
                </a:solidFill>
                <a:latin typeface="Times New Roman" panose="02020603050405020304" pitchFamily="18" charset="0"/>
                <a:cs typeface="Times New Roman" panose="02020603050405020304" pitchFamily="18" charset="0"/>
              </a:rPr>
              <a:t>Сф</a:t>
            </a:r>
            <a:r>
              <a:rPr lang="ru-RU" sz="2600" dirty="0" err="1">
                <a:solidFill>
                  <a:schemeClr val="bg1"/>
                </a:solidFill>
                <a:latin typeface="Times New Roman" panose="02020603050405020304" pitchFamily="18" charset="0"/>
                <a:cs typeface="Times New Roman" panose="02020603050405020304" pitchFamily="18" charset="0"/>
              </a:rPr>
              <a:t>ормулювати</a:t>
            </a:r>
            <a:r>
              <a:rPr lang="ru-RU" sz="2600" dirty="0">
                <a:solidFill>
                  <a:schemeClr val="bg1"/>
                </a:solidFill>
                <a:latin typeface="Times New Roman" panose="02020603050405020304" pitchFamily="18" charset="0"/>
                <a:cs typeface="Times New Roman" panose="02020603050405020304" pitchFamily="18" charset="0"/>
              </a:rPr>
              <a:t> </a:t>
            </a:r>
            <a:r>
              <a:rPr lang="ru-RU" sz="2600" dirty="0" err="1">
                <a:solidFill>
                  <a:schemeClr val="bg1"/>
                </a:solidFill>
                <a:latin typeface="Times New Roman" panose="02020603050405020304" pitchFamily="18" charset="0"/>
                <a:cs typeface="Times New Roman" panose="02020603050405020304" pitchFamily="18" charset="0"/>
              </a:rPr>
              <a:t>висновки</a:t>
            </a:r>
            <a:r>
              <a:rPr lang="ru-RU" sz="2600" dirty="0">
                <a:solidFill>
                  <a:schemeClr val="bg1"/>
                </a:solidFill>
                <a:latin typeface="Times New Roman" panose="02020603050405020304" pitchFamily="18" charset="0"/>
                <a:cs typeface="Times New Roman" panose="02020603050405020304" pitchFamily="18" charset="0"/>
              </a:rPr>
              <a:t> та </a:t>
            </a:r>
            <a:r>
              <a:rPr lang="ru-RU" sz="2600" dirty="0" err="1" smtClean="0">
                <a:solidFill>
                  <a:schemeClr val="bg1"/>
                </a:solidFill>
                <a:latin typeface="Times New Roman" panose="02020603050405020304" pitchFamily="18" charset="0"/>
                <a:cs typeface="Times New Roman" panose="02020603050405020304" pitchFamily="18" charset="0"/>
              </a:rPr>
              <a:t>рекомендації</a:t>
            </a:r>
            <a:r>
              <a:rPr lang="ru-RU" sz="2600" dirty="0" smtClean="0">
                <a:solidFill>
                  <a:schemeClr val="bg1"/>
                </a:solidFill>
                <a:latin typeface="Times New Roman" panose="02020603050405020304" pitchFamily="18" charset="0"/>
                <a:cs typeface="Times New Roman" panose="02020603050405020304" pitchFamily="18" charset="0"/>
              </a:rPr>
              <a:t> </a:t>
            </a:r>
            <a:r>
              <a:rPr lang="ru-RU" sz="2600" dirty="0" err="1">
                <a:solidFill>
                  <a:schemeClr val="bg1"/>
                </a:solidFill>
                <a:latin typeface="Times New Roman" panose="02020603050405020304" pitchFamily="18" charset="0"/>
                <a:cs typeface="Times New Roman" panose="02020603050405020304" pitchFamily="18" charset="0"/>
              </a:rPr>
              <a:t>щодо</a:t>
            </a:r>
            <a:r>
              <a:rPr lang="ru-RU" sz="2600" dirty="0">
                <a:solidFill>
                  <a:schemeClr val="bg1"/>
                </a:solidFill>
                <a:latin typeface="Times New Roman" panose="02020603050405020304" pitchFamily="18" charset="0"/>
                <a:cs typeface="Times New Roman" panose="02020603050405020304" pitchFamily="18" charset="0"/>
              </a:rPr>
              <a:t> </a:t>
            </a:r>
            <a:r>
              <a:rPr lang="ru-RU" sz="2600" dirty="0" err="1">
                <a:solidFill>
                  <a:schemeClr val="bg1"/>
                </a:solidFill>
                <a:latin typeface="Times New Roman" panose="02020603050405020304" pitchFamily="18" charset="0"/>
                <a:cs typeface="Times New Roman" panose="02020603050405020304" pitchFamily="18" charset="0"/>
              </a:rPr>
              <a:t>подальшого</a:t>
            </a:r>
            <a:r>
              <a:rPr lang="ru-RU" sz="2600" dirty="0">
                <a:solidFill>
                  <a:schemeClr val="bg1"/>
                </a:solidFill>
                <a:latin typeface="Times New Roman" panose="02020603050405020304" pitchFamily="18" charset="0"/>
                <a:cs typeface="Times New Roman" panose="02020603050405020304" pitchFamily="18" charset="0"/>
              </a:rPr>
              <a:t> </a:t>
            </a:r>
            <a:r>
              <a:rPr lang="ru-RU" sz="2600" dirty="0" err="1">
                <a:solidFill>
                  <a:schemeClr val="bg1"/>
                </a:solidFill>
                <a:latin typeface="Times New Roman" panose="02020603050405020304" pitchFamily="18" charset="0"/>
                <a:cs typeface="Times New Roman" panose="02020603050405020304" pitchFamily="18" charset="0"/>
              </a:rPr>
              <a:t>вивчення</a:t>
            </a:r>
            <a:r>
              <a:rPr lang="ru-RU" sz="2600" dirty="0">
                <a:solidFill>
                  <a:schemeClr val="bg1"/>
                </a:solidFill>
                <a:latin typeface="Times New Roman" panose="02020603050405020304" pitchFamily="18" charset="0"/>
                <a:cs typeface="Times New Roman" panose="02020603050405020304" pitchFamily="18" charset="0"/>
              </a:rPr>
              <a:t> та </a:t>
            </a:r>
            <a:r>
              <a:rPr lang="ru-RU" sz="2600" dirty="0" err="1">
                <a:solidFill>
                  <a:schemeClr val="bg1"/>
                </a:solidFill>
                <a:latin typeface="Times New Roman" panose="02020603050405020304" pitchFamily="18" charset="0"/>
                <a:cs typeface="Times New Roman" panose="02020603050405020304" pitchFamily="18" charset="0"/>
              </a:rPr>
              <a:t>дослідження</a:t>
            </a:r>
            <a:r>
              <a:rPr lang="ru-RU" sz="2600" dirty="0">
                <a:solidFill>
                  <a:schemeClr val="bg1"/>
                </a:solidFill>
                <a:latin typeface="Times New Roman" panose="02020603050405020304" pitchFamily="18" charset="0"/>
                <a:cs typeface="Times New Roman" panose="02020603050405020304" pitchFamily="18" charset="0"/>
              </a:rPr>
              <a:t> </a:t>
            </a:r>
            <a:r>
              <a:rPr lang="ru-RU" sz="2600" dirty="0" err="1">
                <a:solidFill>
                  <a:schemeClr val="bg1"/>
                </a:solidFill>
                <a:latin typeface="Times New Roman" panose="02020603050405020304" pitchFamily="18" charset="0"/>
                <a:cs typeface="Times New Roman" panose="02020603050405020304" pitchFamily="18" charset="0"/>
              </a:rPr>
              <a:t>руху</a:t>
            </a:r>
            <a:r>
              <a:rPr lang="ru-RU" sz="2600" dirty="0">
                <a:solidFill>
                  <a:schemeClr val="bg1"/>
                </a:solidFill>
                <a:latin typeface="Times New Roman" panose="02020603050405020304" pitchFamily="18" charset="0"/>
                <a:cs typeface="Times New Roman" panose="02020603050405020304" pitchFamily="18" charset="0"/>
              </a:rPr>
              <a:t> планет в </a:t>
            </a:r>
            <a:r>
              <a:rPr lang="ru-RU" sz="2600" dirty="0" err="1">
                <a:solidFill>
                  <a:schemeClr val="bg1"/>
                </a:solidFill>
                <a:latin typeface="Times New Roman" panose="02020603050405020304" pitchFamily="18" charset="0"/>
                <a:cs typeface="Times New Roman" panose="02020603050405020304" pitchFamily="18" charset="0"/>
              </a:rPr>
              <a:t>Сонячній</a:t>
            </a:r>
            <a:r>
              <a:rPr lang="ru-RU" sz="2600" dirty="0">
                <a:solidFill>
                  <a:schemeClr val="bg1"/>
                </a:solidFill>
                <a:latin typeface="Times New Roman" panose="02020603050405020304" pitchFamily="18" charset="0"/>
                <a:cs typeface="Times New Roman" panose="02020603050405020304" pitchFamily="18" charset="0"/>
              </a:rPr>
              <a:t> </a:t>
            </a:r>
            <a:r>
              <a:rPr lang="ru-RU" sz="2600" dirty="0" err="1">
                <a:solidFill>
                  <a:schemeClr val="bg1"/>
                </a:solidFill>
                <a:latin typeface="Times New Roman" panose="02020603050405020304" pitchFamily="18" charset="0"/>
                <a:cs typeface="Times New Roman" panose="02020603050405020304" pitchFamily="18" charset="0"/>
              </a:rPr>
              <a:t>системі</a:t>
            </a:r>
            <a:r>
              <a:rPr lang="ru-RU" sz="2600" dirty="0">
                <a:solidFill>
                  <a:schemeClr val="bg1"/>
                </a:solidFill>
                <a:latin typeface="Times New Roman" panose="02020603050405020304" pitchFamily="18" charset="0"/>
                <a:cs typeface="Times New Roman" panose="02020603050405020304" pitchFamily="18" charset="0"/>
              </a:rPr>
              <a:t>.</a:t>
            </a:r>
          </a:p>
          <a:p>
            <a:pPr algn="just"/>
            <a:endParaRPr lang="ru-RU" sz="2600" dirty="0">
              <a:solidFill>
                <a:schemeClr val="bg1"/>
              </a:solidFill>
              <a:latin typeface="Times New Roman" panose="02020603050405020304" pitchFamily="18" charset="0"/>
              <a:cs typeface="Times New Roman" panose="02020603050405020304" pitchFamily="18" charset="0"/>
            </a:endParaRPr>
          </a:p>
          <a:p>
            <a:r>
              <a:rPr lang="ru-RU" sz="3200" b="1" i="1" dirty="0">
                <a:solidFill>
                  <a:schemeClr val="accent2">
                    <a:lumMod val="40000"/>
                    <a:lumOff val="60000"/>
                  </a:schemeClr>
                </a:solidFill>
                <a:latin typeface="Times New Roman" panose="02020603050405020304" pitchFamily="18" charset="0"/>
                <a:cs typeface="Times New Roman" panose="02020603050405020304" pitchFamily="18" charset="0"/>
              </a:rPr>
              <a:t>Об</a:t>
            </a:r>
            <a:r>
              <a:rPr lang="en-US" sz="3200" b="1" i="1" dirty="0">
                <a:solidFill>
                  <a:schemeClr val="accent2">
                    <a:lumMod val="40000"/>
                    <a:lumOff val="60000"/>
                  </a:schemeClr>
                </a:solidFill>
                <a:latin typeface="Times New Roman" panose="02020603050405020304" pitchFamily="18" charset="0"/>
                <a:cs typeface="Times New Roman" panose="02020603050405020304" pitchFamily="18" charset="0"/>
              </a:rPr>
              <a:t>”</a:t>
            </a:r>
            <a:r>
              <a:rPr lang="uk-UA" sz="3200" b="1" i="1" dirty="0" err="1">
                <a:solidFill>
                  <a:schemeClr val="accent2">
                    <a:lumMod val="40000"/>
                    <a:lumOff val="60000"/>
                  </a:schemeClr>
                </a:solidFill>
                <a:latin typeface="Times New Roman" panose="02020603050405020304" pitchFamily="18" charset="0"/>
                <a:cs typeface="Times New Roman" panose="02020603050405020304" pitchFamily="18" charset="0"/>
              </a:rPr>
              <a:t>єкт</a:t>
            </a:r>
            <a:r>
              <a:rPr lang="uk-UA" sz="3200" b="1" i="1" dirty="0">
                <a:solidFill>
                  <a:schemeClr val="accent2">
                    <a:lumMod val="40000"/>
                    <a:lumOff val="60000"/>
                  </a:schemeClr>
                </a:solidFill>
                <a:latin typeface="Times New Roman" panose="02020603050405020304" pitchFamily="18" charset="0"/>
                <a:cs typeface="Times New Roman" panose="02020603050405020304" pitchFamily="18" charset="0"/>
              </a:rPr>
              <a:t> дослідження: </a:t>
            </a:r>
            <a:r>
              <a:rPr lang="uk-UA" sz="2600" dirty="0">
                <a:solidFill>
                  <a:schemeClr val="bg1"/>
                </a:solidFill>
                <a:latin typeface="Times New Roman" panose="02020603050405020304" pitchFamily="18" charset="0"/>
                <a:cs typeface="Times New Roman" panose="02020603050405020304" pitchFamily="18" charset="0"/>
              </a:rPr>
              <a:t>рух планет на небосхилі.</a:t>
            </a:r>
            <a:br>
              <a:rPr lang="uk-UA" sz="2600" dirty="0">
                <a:solidFill>
                  <a:schemeClr val="bg1"/>
                </a:solidFill>
                <a:latin typeface="Times New Roman" panose="02020603050405020304" pitchFamily="18" charset="0"/>
                <a:cs typeface="Times New Roman" panose="02020603050405020304" pitchFamily="18" charset="0"/>
              </a:rPr>
            </a:br>
            <a:r>
              <a:rPr lang="uk-UA" sz="3200" b="1" i="1" dirty="0">
                <a:solidFill>
                  <a:schemeClr val="accent2">
                    <a:lumMod val="40000"/>
                    <a:lumOff val="60000"/>
                  </a:schemeClr>
                </a:solidFill>
                <a:latin typeface="Times New Roman" panose="02020603050405020304" pitchFamily="18" charset="0"/>
                <a:cs typeface="Times New Roman" panose="02020603050405020304" pitchFamily="18" charset="0"/>
              </a:rPr>
              <a:t>Предмет дослідження: </a:t>
            </a:r>
            <a:r>
              <a:rPr lang="uk-UA" sz="2600" dirty="0">
                <a:solidFill>
                  <a:schemeClr val="bg1"/>
                </a:solidFill>
                <a:latin typeface="Times New Roman" panose="02020603050405020304" pitchFamily="18" charset="0"/>
                <a:cs typeface="Times New Roman" panose="02020603050405020304" pitchFamily="18" charset="0"/>
              </a:rPr>
              <a:t>спостереження</a:t>
            </a:r>
            <a:r>
              <a:rPr lang="uk-UA" sz="3200" b="1" i="1" dirty="0">
                <a:solidFill>
                  <a:schemeClr val="accent2">
                    <a:lumMod val="40000"/>
                    <a:lumOff val="60000"/>
                  </a:schemeClr>
                </a:solidFill>
                <a:latin typeface="Times New Roman" panose="02020603050405020304" pitchFamily="18" charset="0"/>
                <a:cs typeface="Times New Roman" panose="02020603050405020304" pitchFamily="18" charset="0"/>
              </a:rPr>
              <a:t> </a:t>
            </a:r>
            <a:r>
              <a:rPr lang="uk-UA" sz="2600" dirty="0">
                <a:solidFill>
                  <a:schemeClr val="bg1"/>
                </a:solidFill>
                <a:latin typeface="Times New Roman" panose="02020603050405020304" pitchFamily="18" charset="0"/>
                <a:cs typeface="Times New Roman" panose="02020603050405020304" pitchFamily="18" charset="0"/>
              </a:rPr>
              <a:t>за парадом планет за допомогою телескопа</a:t>
            </a:r>
            <a:r>
              <a:rPr lang="uk-UA" sz="3200" b="1" i="1" dirty="0">
                <a:solidFill>
                  <a:schemeClr val="accent2">
                    <a:lumMod val="40000"/>
                    <a:lumOff val="60000"/>
                  </a:schemeClr>
                </a:solidFill>
                <a:latin typeface="Times New Roman" panose="02020603050405020304" pitchFamily="18" charset="0"/>
                <a:cs typeface="Times New Roman" panose="02020603050405020304" pitchFamily="18" charset="0"/>
              </a:rPr>
              <a:t/>
            </a:r>
            <a:br>
              <a:rPr lang="uk-UA" sz="3200" b="1" i="1" dirty="0">
                <a:solidFill>
                  <a:schemeClr val="accent2">
                    <a:lumMod val="40000"/>
                    <a:lumOff val="60000"/>
                  </a:schemeClr>
                </a:solidFill>
                <a:latin typeface="Times New Roman" panose="02020603050405020304" pitchFamily="18" charset="0"/>
                <a:cs typeface="Times New Roman" panose="02020603050405020304" pitchFamily="18" charset="0"/>
              </a:rPr>
            </a:br>
            <a:r>
              <a:rPr lang="uk-UA" sz="2600" dirty="0">
                <a:solidFill>
                  <a:schemeClr val="bg1"/>
                </a:solidFill>
                <a:latin typeface="Times New Roman" panose="02020603050405020304" pitchFamily="18" charset="0"/>
                <a:cs typeface="Times New Roman" panose="02020603050405020304" pitchFamily="18" charset="0"/>
              </a:rPr>
              <a:t/>
            </a:r>
            <a:br>
              <a:rPr lang="uk-UA" sz="2600" dirty="0">
                <a:solidFill>
                  <a:schemeClr val="bg1"/>
                </a:solidFill>
                <a:latin typeface="Times New Roman" panose="02020603050405020304" pitchFamily="18" charset="0"/>
                <a:cs typeface="Times New Roman" panose="02020603050405020304" pitchFamily="18" charset="0"/>
              </a:rPr>
            </a:br>
            <a:endParaRPr lang="uk-UA" sz="2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941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100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a:extLst>
              <a:ext uri="{FF2B5EF4-FFF2-40B4-BE49-F238E27FC236}">
                <a16:creationId xmlns:a16="http://schemas.microsoft.com/office/drawing/2014/main" xmlns="" id="{8F3F6F3D-CFC1-46ED-ABD3-E672F3BA8E5B}"/>
              </a:ext>
            </a:extLst>
          </p:cNvPr>
          <p:cNvGrpSpPr/>
          <p:nvPr/>
        </p:nvGrpSpPr>
        <p:grpSpPr>
          <a:xfrm>
            <a:off x="578817" y="395785"/>
            <a:ext cx="8175009" cy="6189258"/>
            <a:chOff x="619760" y="406400"/>
            <a:chExt cx="8175009" cy="6349999"/>
          </a:xfrm>
        </p:grpSpPr>
        <p:pic>
          <p:nvPicPr>
            <p:cNvPr id="4098" name="Picture 2" descr="Где и как посмотреть парад планет 24 июня">
              <a:extLst>
                <a:ext uri="{FF2B5EF4-FFF2-40B4-BE49-F238E27FC236}">
                  <a16:creationId xmlns:a16="http://schemas.microsoft.com/office/drawing/2014/main" xmlns="" id="{1F06CAAC-CB4F-4E6C-820B-F49DC841FF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760" y="2961622"/>
              <a:ext cx="8175009" cy="379477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xmlns="" id="{8856EE1A-4170-4CBF-8A42-E22C8B5E144B}"/>
                </a:ext>
              </a:extLst>
            </p:cNvPr>
            <p:cNvSpPr/>
            <p:nvPr/>
          </p:nvSpPr>
          <p:spPr>
            <a:xfrm>
              <a:off x="619760" y="406400"/>
              <a:ext cx="7077577" cy="2431428"/>
            </a:xfrm>
            <a:prstGeom prst="rect">
              <a:avLst/>
            </a:prstGeom>
          </p:spPr>
          <p:txBody>
            <a:bodyPr wrap="square">
              <a:spAutoFit/>
            </a:bodyPr>
            <a:lstStyle/>
            <a:p>
              <a:pPr algn="just"/>
              <a:r>
                <a:rPr lang="uk-UA" sz="2800" b="1" i="1" dirty="0">
                  <a:solidFill>
                    <a:srgbClr val="002060"/>
                  </a:solidFill>
                  <a:latin typeface="Times New Roman" panose="02020603050405020304" pitchFamily="18" charset="0"/>
                  <a:cs typeface="Times New Roman" panose="02020603050405020304" pitchFamily="18" charset="0"/>
                </a:rPr>
                <a:t>Парад планет </a:t>
              </a:r>
              <a:r>
                <a:rPr lang="uk-UA" sz="2400" dirty="0">
                  <a:solidFill>
                    <a:srgbClr val="002060"/>
                  </a:solidFill>
                  <a:latin typeface="Times New Roman" panose="02020603050405020304" pitchFamily="18" charset="0"/>
                  <a:cs typeface="Times New Roman" panose="02020603050405020304" pitchFamily="18" charset="0"/>
                </a:rPr>
                <a:t>(також відомий як кон'юнкція планет) - це явище, коли дві або більше планет знаходяться на одній лінії відносно спостерігача на Землі. Це відбувається тоді, коли планети знаходяться на різних відстанях від Сонця і мають різні періоди обертання.</a:t>
              </a:r>
            </a:p>
          </p:txBody>
        </p:sp>
      </p:grpSp>
    </p:spTree>
    <p:extLst>
      <p:ext uri="{BB962C8B-B14F-4D97-AF65-F5344CB8AC3E}">
        <p14:creationId xmlns:p14="http://schemas.microsoft.com/office/powerpoint/2010/main" val="376323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a:extLst>
              <a:ext uri="{FF2B5EF4-FFF2-40B4-BE49-F238E27FC236}">
                <a16:creationId xmlns:a16="http://schemas.microsoft.com/office/drawing/2014/main" xmlns="" id="{3669E9A1-E172-4173-9E24-A48D63BEFF11}"/>
              </a:ext>
            </a:extLst>
          </p:cNvPr>
          <p:cNvGrpSpPr/>
          <p:nvPr/>
        </p:nvGrpSpPr>
        <p:grpSpPr>
          <a:xfrm>
            <a:off x="0" y="0"/>
            <a:ext cx="12263120" cy="7406640"/>
            <a:chOff x="0" y="0"/>
            <a:chExt cx="12263120" cy="7406640"/>
          </a:xfrm>
        </p:grpSpPr>
        <p:pic>
          <p:nvPicPr>
            <p:cNvPr id="5122" name="Picture 2" descr="Що чекати від 2022 року: 3 паради планет, 4 затемнення і пів року чистого  спокою - Українки">
              <a:extLst>
                <a:ext uri="{FF2B5EF4-FFF2-40B4-BE49-F238E27FC236}">
                  <a16:creationId xmlns:a16="http://schemas.microsoft.com/office/drawing/2014/main" xmlns="" id="{D10EE269-C142-4A91-8006-BA20E2DB65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63120" cy="740664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xmlns="" id="{7C068EB9-C301-4BE2-A5C9-0F50502A54ED}"/>
                </a:ext>
              </a:extLst>
            </p:cNvPr>
            <p:cNvSpPr/>
            <p:nvPr/>
          </p:nvSpPr>
          <p:spPr>
            <a:xfrm>
              <a:off x="579120" y="0"/>
              <a:ext cx="10668000" cy="4131900"/>
            </a:xfrm>
            <a:prstGeom prst="rect">
              <a:avLst/>
            </a:prstGeom>
          </p:spPr>
          <p:txBody>
            <a:bodyPr wrap="square">
              <a:spAutoFit/>
            </a:bodyPr>
            <a:lstStyle/>
            <a:p>
              <a:pPr algn="just">
                <a:spcAft>
                  <a:spcPts val="1500"/>
                </a:spcAft>
              </a:pPr>
              <a:r>
                <a:rPr lang="uk-UA"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Перші згадки про парад планет можна знайти в давніх астрономічних записах, які сягають до давнини. Наприклад, в Китаї та Єгипті вже в III тисячолітті до нашої ери спостерігали за явищем, коли планети знаходилися близько одна до одної на небі. </a:t>
              </a:r>
            </a:p>
            <a:p>
              <a:pPr algn="just">
                <a:spcAft>
                  <a:spcPts val="1500"/>
                </a:spcAft>
              </a:pPr>
              <a:r>
                <a:rPr lang="uk-UA" sz="2000" dirty="0">
                  <a:solidFill>
                    <a:schemeClr val="bg1"/>
                  </a:solidFill>
                  <a:latin typeface="Times New Roman" panose="02020603050405020304" pitchFamily="18" charset="0"/>
                  <a:cs typeface="Times New Roman" panose="02020603050405020304" pitchFamily="18" charset="0"/>
                </a:rPr>
                <a:t>Згідно з історичними документами, перший парад планет, про який є точні записи, відбувся у 567 році до нашої ери. У цей день були на одній лінії Марс, Юпітер та Сатурн.</a:t>
              </a:r>
            </a:p>
            <a:p>
              <a:pPr algn="just">
                <a:spcBef>
                  <a:spcPts val="1500"/>
                </a:spcBef>
                <a:spcAft>
                  <a:spcPts val="1500"/>
                </a:spcAft>
              </a:pPr>
              <a:r>
                <a:rPr lang="uk-UA"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Також у давнину такі явища пов'язували зі знаками зодіаку та приписували їм астрологічне значення. Наприклад, давньогрецький астроном та математик Клаудій </a:t>
              </a:r>
              <a:r>
                <a:rPr lang="uk-UA" sz="2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Птолемей</a:t>
              </a:r>
              <a:r>
                <a:rPr lang="uk-UA"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у своїй книзі "</a:t>
              </a:r>
              <a:r>
                <a:rPr lang="uk-UA" sz="2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Альмагест</a:t>
              </a:r>
              <a:r>
                <a:rPr lang="uk-UA"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описував різні паради планет та їх вплив на людські життя.</a:t>
              </a:r>
            </a:p>
            <a:p>
              <a:pPr algn="just">
                <a:spcBef>
                  <a:spcPts val="1500"/>
                </a:spcBef>
                <a:spcAft>
                  <a:spcPts val="1500"/>
                </a:spcAft>
              </a:pPr>
              <a:r>
                <a:rPr lang="ru-RU" sz="2000" dirty="0">
                  <a:solidFill>
                    <a:schemeClr val="bg1"/>
                  </a:solidFill>
                  <a:latin typeface="Times New Roman" panose="02020603050405020304" pitchFamily="18" charset="0"/>
                  <a:cs typeface="Times New Roman" panose="02020603050405020304" pitchFamily="18" charset="0"/>
                </a:rPr>
                <a:t>Парад планет - </a:t>
              </a:r>
              <a:r>
                <a:rPr lang="ru-RU" sz="2000" dirty="0" err="1">
                  <a:solidFill>
                    <a:schemeClr val="bg1"/>
                  </a:solidFill>
                  <a:latin typeface="Times New Roman" panose="02020603050405020304" pitchFamily="18" charset="0"/>
                  <a:cs typeface="Times New Roman" panose="02020603050405020304" pitchFamily="18" charset="0"/>
                </a:rPr>
                <a:t>це</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одне</a:t>
              </a:r>
              <a:r>
                <a:rPr lang="ru-RU" sz="2000" dirty="0">
                  <a:solidFill>
                    <a:schemeClr val="bg1"/>
                  </a:solidFill>
                  <a:latin typeface="Times New Roman" panose="02020603050405020304" pitchFamily="18" charset="0"/>
                  <a:cs typeface="Times New Roman" panose="02020603050405020304" pitchFamily="18" charset="0"/>
                </a:rPr>
                <a:t> з </a:t>
              </a:r>
              <a:r>
                <a:rPr lang="ru-RU" sz="2000" dirty="0" err="1">
                  <a:solidFill>
                    <a:schemeClr val="bg1"/>
                  </a:solidFill>
                  <a:latin typeface="Times New Roman" panose="02020603050405020304" pitchFamily="18" charset="0"/>
                  <a:cs typeface="Times New Roman" panose="02020603050405020304" pitchFamily="18" charset="0"/>
                </a:rPr>
                <a:t>найцікавіших</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явищ</a:t>
              </a:r>
              <a:r>
                <a:rPr lang="ru-RU" sz="2000" dirty="0">
                  <a:solidFill>
                    <a:schemeClr val="bg1"/>
                  </a:solidFill>
                  <a:latin typeface="Times New Roman" panose="02020603050405020304" pitchFamily="18" charset="0"/>
                  <a:cs typeface="Times New Roman" panose="02020603050405020304" pitchFamily="18" charset="0"/>
                </a:rPr>
                <a:t> в </a:t>
              </a:r>
              <a:r>
                <a:rPr lang="ru-RU" sz="2000" dirty="0" err="1">
                  <a:solidFill>
                    <a:schemeClr val="bg1"/>
                  </a:solidFill>
                  <a:latin typeface="Times New Roman" panose="02020603050405020304" pitchFamily="18" charset="0"/>
                  <a:cs typeface="Times New Roman" panose="02020603050405020304" pitchFamily="18" charset="0"/>
                </a:rPr>
                <a:t>астрономії</a:t>
              </a:r>
              <a:r>
                <a:rPr lang="ru-RU" sz="2000" dirty="0">
                  <a:solidFill>
                    <a:schemeClr val="bg1"/>
                  </a:solidFill>
                  <a:latin typeface="Times New Roman" panose="02020603050405020304" pitchFamily="18" charset="0"/>
                  <a:cs typeface="Times New Roman" panose="02020603050405020304" pitchFamily="18" charset="0"/>
                </a:rPr>
                <a:t>, тому </a:t>
              </a:r>
              <a:r>
                <a:rPr lang="ru-RU" sz="2000" dirty="0" err="1">
                  <a:solidFill>
                    <a:schemeClr val="bg1"/>
                  </a:solidFill>
                  <a:latin typeface="Times New Roman" panose="02020603050405020304" pitchFamily="18" charset="0"/>
                  <a:cs typeface="Times New Roman" panose="02020603050405020304" pitchFamily="18" charset="0"/>
                </a:rPr>
                <a:t>цим</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питанням</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займались</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багато</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вчених</a:t>
              </a:r>
              <a:r>
                <a:rPr lang="ru-RU" sz="2000" dirty="0">
                  <a:solidFill>
                    <a:schemeClr val="bg1"/>
                  </a:solidFill>
                  <a:latin typeface="Times New Roman" panose="02020603050405020304" pitchFamily="18" charset="0"/>
                  <a:cs typeface="Times New Roman" panose="02020603050405020304" pitchFamily="18" charset="0"/>
                </a:rPr>
                <a:t>.</a:t>
              </a:r>
              <a:endParaRPr lang="uk-UA" sz="2000"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27840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a:extLst>
              <a:ext uri="{FF2B5EF4-FFF2-40B4-BE49-F238E27FC236}">
                <a16:creationId xmlns:a16="http://schemas.microsoft.com/office/drawing/2014/main" xmlns="" id="{6C4B538C-A221-4AD3-8901-DBD5DF536484}"/>
              </a:ext>
            </a:extLst>
          </p:cNvPr>
          <p:cNvGrpSpPr/>
          <p:nvPr/>
        </p:nvGrpSpPr>
        <p:grpSpPr>
          <a:xfrm>
            <a:off x="327546" y="78677"/>
            <a:ext cx="11804450" cy="1759585"/>
            <a:chOff x="182880" y="51228"/>
            <a:chExt cx="11559859" cy="1759585"/>
          </a:xfrm>
        </p:grpSpPr>
        <p:sp>
          <p:nvSpPr>
            <p:cNvPr id="2" name="Прямоугольник 1">
              <a:extLst>
                <a:ext uri="{FF2B5EF4-FFF2-40B4-BE49-F238E27FC236}">
                  <a16:creationId xmlns:a16="http://schemas.microsoft.com/office/drawing/2014/main" xmlns="" id="{969AF00D-234E-44EE-9A31-DEADB32F44EF}"/>
                </a:ext>
              </a:extLst>
            </p:cNvPr>
            <p:cNvSpPr/>
            <p:nvPr/>
          </p:nvSpPr>
          <p:spPr>
            <a:xfrm>
              <a:off x="182880" y="75250"/>
              <a:ext cx="8901288" cy="1409617"/>
            </a:xfrm>
            <a:prstGeom prst="rect">
              <a:avLst/>
            </a:prstGeom>
          </p:spPr>
          <p:txBody>
            <a:bodyPr wrap="square">
              <a:spAutoFit/>
            </a:bodyPr>
            <a:lstStyle/>
            <a:p>
              <a:pPr marL="342900" lvl="0" indent="-342900">
                <a:lnSpc>
                  <a:spcPct val="107000"/>
                </a:lnSpc>
                <a:spcAft>
                  <a:spcPts val="0"/>
                </a:spcAft>
                <a:tabLst>
                  <a:tab pos="457200" algn="l"/>
                </a:tabLst>
              </a:pPr>
              <a:r>
                <a:rPr lang="uk-UA"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Йоганн Кеплер </a:t>
              </a:r>
              <a:r>
                <a:rPr lang="uk-UA"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німецький астроном, який у XVII ст. розробив закони руху планет і зробив важливий внесок у розвиток астрономії. Він був одним з перших, хто вивчав паради планет і зробив перші спроби пояснити їх відбування.</a:t>
              </a:r>
              <a:endParaRPr lang="uk-UA"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146" name="Picture 2" descr="Иоганн Кеплер - немецкий астроном, математик, оптик - Про космос">
              <a:extLst>
                <a:ext uri="{FF2B5EF4-FFF2-40B4-BE49-F238E27FC236}">
                  <a16:creationId xmlns:a16="http://schemas.microsoft.com/office/drawing/2014/main" xmlns="" id="{E0CAE89A-F8CC-486C-AA0D-E7950CCE4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8720" y="51228"/>
              <a:ext cx="2934019" cy="17595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Группа 5">
            <a:extLst>
              <a:ext uri="{FF2B5EF4-FFF2-40B4-BE49-F238E27FC236}">
                <a16:creationId xmlns:a16="http://schemas.microsoft.com/office/drawing/2014/main" xmlns="" id="{CCD5CFCF-E842-4F69-B865-D27EAD0AD1C6}"/>
              </a:ext>
            </a:extLst>
          </p:cNvPr>
          <p:cNvGrpSpPr/>
          <p:nvPr/>
        </p:nvGrpSpPr>
        <p:grpSpPr>
          <a:xfrm>
            <a:off x="327546" y="1734910"/>
            <a:ext cx="8755757" cy="2550367"/>
            <a:chOff x="0" y="1711099"/>
            <a:chExt cx="9566984" cy="2550367"/>
          </a:xfrm>
        </p:grpSpPr>
        <p:sp>
          <p:nvSpPr>
            <p:cNvPr id="4" name="Прямоугольник 3">
              <a:extLst>
                <a:ext uri="{FF2B5EF4-FFF2-40B4-BE49-F238E27FC236}">
                  <a16:creationId xmlns:a16="http://schemas.microsoft.com/office/drawing/2014/main" xmlns="" id="{075D720E-F1D3-4417-8CFF-1DA427829EE3}"/>
                </a:ext>
              </a:extLst>
            </p:cNvPr>
            <p:cNvSpPr/>
            <p:nvPr/>
          </p:nvSpPr>
          <p:spPr>
            <a:xfrm>
              <a:off x="4309715" y="1863887"/>
              <a:ext cx="5257269" cy="2397579"/>
            </a:xfrm>
            <a:prstGeom prst="rect">
              <a:avLst/>
            </a:prstGeom>
          </p:spPr>
          <p:txBody>
            <a:bodyPr wrap="square">
              <a:spAutoFit/>
            </a:bodyPr>
            <a:lstStyle/>
            <a:p>
              <a:pPr marL="342900" lvl="0" indent="-342900" algn="just">
                <a:lnSpc>
                  <a:spcPct val="107000"/>
                </a:lnSpc>
                <a:spcAft>
                  <a:spcPts val="0"/>
                </a:spcAft>
                <a:tabLst>
                  <a:tab pos="457200" algn="l"/>
                </a:tabLst>
              </a:pPr>
              <a:r>
                <a:rPr lang="uk-UA" sz="2000" b="1" i="1" dirty="0">
                  <a:solidFill>
                    <a:srgbClr val="002060"/>
                  </a:solidFill>
                  <a:latin typeface="Times New Roman" panose="02020603050405020304" pitchFamily="18" charset="0"/>
                  <a:cs typeface="Times New Roman" panose="02020603050405020304" pitchFamily="18" charset="0"/>
                </a:rPr>
                <a:t>Ґалілео Галілей </a:t>
              </a:r>
              <a:r>
                <a:rPr lang="uk-UA" dirty="0">
                  <a:solidFill>
                    <a:srgbClr val="002060"/>
                  </a:solidFill>
                  <a:latin typeface="Segoe UI" panose="020B0502040204020203" pitchFamily="34" charset="0"/>
                  <a:ea typeface="Times New Roman" panose="02020603050405020304" pitchFamily="18" charset="0"/>
                  <a:cs typeface="Times New Roman" panose="02020603050405020304" pitchFamily="18" charset="0"/>
                </a:rPr>
                <a:t>- </a:t>
              </a:r>
              <a:r>
                <a:rPr lang="uk-UA" sz="2000" dirty="0">
                  <a:solidFill>
                    <a:srgbClr val="002060"/>
                  </a:solidFill>
                  <a:latin typeface="Times New Roman" panose="02020603050405020304" pitchFamily="18" charset="0"/>
                  <a:cs typeface="Times New Roman" panose="02020603050405020304" pitchFamily="18" charset="0"/>
                </a:rPr>
                <a:t>італійський астроном, який у XVII ст. зробив перші відкриття в </a:t>
              </a:r>
              <a:r>
                <a:rPr lang="uk-UA" sz="2000" dirty="0" err="1">
                  <a:solidFill>
                    <a:srgbClr val="002060"/>
                  </a:solidFill>
                  <a:latin typeface="Times New Roman" panose="02020603050405020304" pitchFamily="18" charset="0"/>
                  <a:cs typeface="Times New Roman" panose="02020603050405020304" pitchFamily="18" charset="0"/>
                </a:rPr>
                <a:t>галілеєвому</a:t>
              </a:r>
              <a:r>
                <a:rPr lang="uk-UA" sz="2000" dirty="0">
                  <a:solidFill>
                    <a:srgbClr val="002060"/>
                  </a:solidFill>
                  <a:latin typeface="Times New Roman" panose="02020603050405020304" pitchFamily="18" charset="0"/>
                  <a:cs typeface="Times New Roman" panose="02020603050405020304" pitchFamily="18" charset="0"/>
                </a:rPr>
                <a:t> телескопі, зокрема, відкрив чотири великі супутники Юпітера. Він теж займався спостереженням за парадами планет та зробив важливі висновки про їх рух.</a:t>
              </a:r>
            </a:p>
          </p:txBody>
        </p:sp>
        <p:pic>
          <p:nvPicPr>
            <p:cNvPr id="6148" name="Picture 4" descr="Галілео Галілей">
              <a:extLst>
                <a:ext uri="{FF2B5EF4-FFF2-40B4-BE49-F238E27FC236}">
                  <a16:creationId xmlns:a16="http://schemas.microsoft.com/office/drawing/2014/main" xmlns="" id="{92254F3B-EB95-4654-817D-CFD9D12996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11099"/>
              <a:ext cx="4189863" cy="24129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Группа 6">
            <a:extLst>
              <a:ext uri="{FF2B5EF4-FFF2-40B4-BE49-F238E27FC236}">
                <a16:creationId xmlns:a16="http://schemas.microsoft.com/office/drawing/2014/main" xmlns="" id="{6051962D-2C4E-48A6-A950-BD925D88087B}"/>
              </a:ext>
            </a:extLst>
          </p:cNvPr>
          <p:cNvGrpSpPr/>
          <p:nvPr/>
        </p:nvGrpSpPr>
        <p:grpSpPr>
          <a:xfrm>
            <a:off x="2783840" y="2852382"/>
            <a:ext cx="9348156" cy="3712192"/>
            <a:chOff x="2783840" y="2852382"/>
            <a:chExt cx="9348156" cy="4005618"/>
          </a:xfrm>
        </p:grpSpPr>
        <p:sp>
          <p:nvSpPr>
            <p:cNvPr id="5" name="Прямоугольник 4">
              <a:extLst>
                <a:ext uri="{FF2B5EF4-FFF2-40B4-BE49-F238E27FC236}">
                  <a16:creationId xmlns:a16="http://schemas.microsoft.com/office/drawing/2014/main" xmlns="" id="{95A2BB7D-264B-4B73-A38C-1CDEA800EB13}"/>
                </a:ext>
              </a:extLst>
            </p:cNvPr>
            <p:cNvSpPr/>
            <p:nvPr/>
          </p:nvSpPr>
          <p:spPr>
            <a:xfrm>
              <a:off x="2783840" y="4662736"/>
              <a:ext cx="6096000" cy="1165687"/>
            </a:xfrm>
            <a:prstGeom prst="rect">
              <a:avLst/>
            </a:prstGeom>
          </p:spPr>
          <p:txBody>
            <a:bodyPr wrap="square">
              <a:spAutoFit/>
            </a:bodyPr>
            <a:lstStyle/>
            <a:p>
              <a:pPr marL="342900" lvl="0" indent="-342900">
                <a:lnSpc>
                  <a:spcPct val="107000"/>
                </a:lnSpc>
                <a:spcAft>
                  <a:spcPts val="0"/>
                </a:spcAft>
                <a:tabLst>
                  <a:tab pos="457200" algn="l"/>
                </a:tabLst>
              </a:pPr>
              <a:r>
                <a:rPr lang="uk-UA" sz="2000" b="1" i="1" dirty="0">
                  <a:solidFill>
                    <a:srgbClr val="002060"/>
                  </a:solidFill>
                  <a:latin typeface="Times New Roman" panose="02020603050405020304" pitchFamily="18" charset="0"/>
                  <a:cs typeface="Times New Roman" panose="02020603050405020304" pitchFamily="18" charset="0"/>
                </a:rPr>
                <a:t>Крістіан </a:t>
              </a:r>
              <a:r>
                <a:rPr lang="uk-UA" sz="2000" b="1" i="1" dirty="0" err="1">
                  <a:solidFill>
                    <a:srgbClr val="002060"/>
                  </a:solidFill>
                  <a:latin typeface="Times New Roman" panose="02020603050405020304" pitchFamily="18" charset="0"/>
                  <a:cs typeface="Times New Roman" panose="02020603050405020304" pitchFamily="18" charset="0"/>
                </a:rPr>
                <a:t>Гюйгенс</a:t>
              </a:r>
              <a:r>
                <a:rPr lang="uk-UA" sz="2000" b="1" i="1" dirty="0">
                  <a:solidFill>
                    <a:srgbClr val="002060"/>
                  </a:solidFill>
                  <a:latin typeface="Times New Roman" panose="02020603050405020304" pitchFamily="18" charset="0"/>
                  <a:cs typeface="Times New Roman" panose="02020603050405020304" pitchFamily="18" charset="0"/>
                </a:rPr>
                <a:t> </a:t>
              </a:r>
              <a:r>
                <a:rPr lang="uk-UA" dirty="0">
                  <a:solidFill>
                    <a:srgbClr val="002060"/>
                  </a:solidFill>
                  <a:latin typeface="Segoe UI" panose="020B0502040204020203" pitchFamily="34" charset="0"/>
                  <a:ea typeface="Times New Roman" panose="02020603050405020304" pitchFamily="18" charset="0"/>
                  <a:cs typeface="Times New Roman" panose="02020603050405020304" pitchFamily="18" charset="0"/>
                </a:rPr>
                <a:t>- </a:t>
              </a:r>
              <a:r>
                <a:rPr lang="uk-UA" sz="2000" dirty="0">
                  <a:solidFill>
                    <a:srgbClr val="002060"/>
                  </a:solidFill>
                  <a:latin typeface="Times New Roman" panose="02020603050405020304" pitchFamily="18" charset="0"/>
                  <a:cs typeface="Times New Roman" panose="02020603050405020304" pitchFamily="18" charset="0"/>
                </a:rPr>
                <a:t>голландський астроном, який у XVII ст. відкрив перший супутник Сатурна і розробив теорію про рух планет. </a:t>
              </a:r>
            </a:p>
          </p:txBody>
        </p:sp>
        <p:pic>
          <p:nvPicPr>
            <p:cNvPr id="6150" name="Picture 6" descr="Знатный гений Гугений | Наука и жизнь">
              <a:extLst>
                <a:ext uri="{FF2B5EF4-FFF2-40B4-BE49-F238E27FC236}">
                  <a16:creationId xmlns:a16="http://schemas.microsoft.com/office/drawing/2014/main" xmlns="" id="{28666264-2154-4A9C-95FE-ACFC985F8F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7094" y="2852382"/>
              <a:ext cx="2734902" cy="400561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0182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500"/>
                            </p:stCondLst>
                            <p:childTnLst>
                              <p:par>
                                <p:cTn id="9" presetID="22" presetClass="entr" presetSubtype="4"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1000"/>
                                        <p:tgtEl>
                                          <p:spTgt spid="6"/>
                                        </p:tgtEl>
                                      </p:cBhvr>
                                    </p:animEffect>
                                  </p:childTnLst>
                                </p:cTn>
                              </p:par>
                            </p:childTnLst>
                          </p:cTn>
                        </p:par>
                        <p:par>
                          <p:cTn id="12" fill="hold">
                            <p:stCondLst>
                              <p:cond delay="3000"/>
                            </p:stCondLst>
                            <p:childTnLst>
                              <p:par>
                                <p:cTn id="13" presetID="22" presetClass="entr" presetSubtype="4" fill="hold" nodeType="after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a:extLst>
              <a:ext uri="{FF2B5EF4-FFF2-40B4-BE49-F238E27FC236}">
                <a16:creationId xmlns:a16="http://schemas.microsoft.com/office/drawing/2014/main" xmlns="" id="{8FDA973F-BEEB-4D8F-82AB-7EEEAAC47247}"/>
              </a:ext>
            </a:extLst>
          </p:cNvPr>
          <p:cNvGrpSpPr/>
          <p:nvPr/>
        </p:nvGrpSpPr>
        <p:grpSpPr>
          <a:xfrm>
            <a:off x="81280" y="52594"/>
            <a:ext cx="11562080" cy="1715245"/>
            <a:chOff x="81280" y="52594"/>
            <a:chExt cx="11562080" cy="1715245"/>
          </a:xfrm>
        </p:grpSpPr>
        <p:sp>
          <p:nvSpPr>
            <p:cNvPr id="2" name="Прямоугольник 1">
              <a:extLst>
                <a:ext uri="{FF2B5EF4-FFF2-40B4-BE49-F238E27FC236}">
                  <a16:creationId xmlns:a16="http://schemas.microsoft.com/office/drawing/2014/main" xmlns="" id="{C70ECEF1-F29D-4295-B16C-30E08BB72F77}"/>
                </a:ext>
              </a:extLst>
            </p:cNvPr>
            <p:cNvSpPr/>
            <p:nvPr/>
          </p:nvSpPr>
          <p:spPr>
            <a:xfrm>
              <a:off x="81280" y="190976"/>
              <a:ext cx="7223760" cy="1323439"/>
            </a:xfrm>
            <a:prstGeom prst="rect">
              <a:avLst/>
            </a:prstGeom>
          </p:spPr>
          <p:txBody>
            <a:bodyPr wrap="square">
              <a:spAutoFit/>
            </a:bodyPr>
            <a:lstStyle/>
            <a:p>
              <a:r>
                <a:rPr lang="uk-UA"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Альберт </a:t>
              </a:r>
              <a:r>
                <a:rPr lang="uk-UA" sz="2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Айнштейн</a:t>
              </a:r>
              <a:r>
                <a:rPr lang="uk-UA"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dirty="0">
                  <a:solidFill>
                    <a:srgbClr val="002060"/>
                  </a:solidFill>
                  <a:latin typeface="Segoe UI" panose="020B0502040204020203" pitchFamily="34" charset="0"/>
                  <a:ea typeface="Times New Roman" panose="02020603050405020304" pitchFamily="18" charset="0"/>
                </a:rPr>
                <a:t>- </a:t>
              </a:r>
              <a:r>
                <a:rPr lang="uk-UA"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відомий фізик, який у XX ст. розробив теорію відносності та змінив наше розуміння простору і часу. Він також вивчав паради планет та зробив важливі висновки про вплив гравітації на рух планет.</a:t>
              </a:r>
              <a:endParaRPr lang="uk-UA" sz="2000" dirty="0">
                <a:solidFill>
                  <a:srgbClr val="002060"/>
                </a:solidFill>
                <a:latin typeface="Times New Roman" panose="02020603050405020304" pitchFamily="18" charset="0"/>
                <a:cs typeface="Times New Roman" panose="02020603050405020304" pitchFamily="18" charset="0"/>
              </a:endParaRPr>
            </a:p>
          </p:txBody>
        </p:sp>
        <p:pic>
          <p:nvPicPr>
            <p:cNvPr id="7170" name="Picture 2" descr="Мнение великих: что думал о жизни и религии Альберт Эйнштейн">
              <a:extLst>
                <a:ext uri="{FF2B5EF4-FFF2-40B4-BE49-F238E27FC236}">
                  <a16:creationId xmlns:a16="http://schemas.microsoft.com/office/drawing/2014/main" xmlns="" id="{8B9F601D-0989-4DD3-8266-7CABDE920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2390" y="52594"/>
              <a:ext cx="3680970" cy="17152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Группа 4">
            <a:extLst>
              <a:ext uri="{FF2B5EF4-FFF2-40B4-BE49-F238E27FC236}">
                <a16:creationId xmlns:a16="http://schemas.microsoft.com/office/drawing/2014/main" xmlns="" id="{4237367F-EB22-488A-B7DF-4F731F7BF871}"/>
              </a:ext>
            </a:extLst>
          </p:cNvPr>
          <p:cNvGrpSpPr/>
          <p:nvPr/>
        </p:nvGrpSpPr>
        <p:grpSpPr>
          <a:xfrm>
            <a:off x="548640" y="1767838"/>
            <a:ext cx="9455169" cy="3118103"/>
            <a:chOff x="548640" y="1767838"/>
            <a:chExt cx="9455169" cy="3118103"/>
          </a:xfrm>
        </p:grpSpPr>
        <p:sp>
          <p:nvSpPr>
            <p:cNvPr id="4" name="Прямоугольник 3">
              <a:extLst>
                <a:ext uri="{FF2B5EF4-FFF2-40B4-BE49-F238E27FC236}">
                  <a16:creationId xmlns:a16="http://schemas.microsoft.com/office/drawing/2014/main" xmlns="" id="{6AC4990F-BC9B-4903-AC9F-1AB1912DF8A7}"/>
                </a:ext>
              </a:extLst>
            </p:cNvPr>
            <p:cNvSpPr/>
            <p:nvPr/>
          </p:nvSpPr>
          <p:spPr>
            <a:xfrm>
              <a:off x="5161280" y="2177326"/>
              <a:ext cx="4842529" cy="2246769"/>
            </a:xfrm>
            <a:prstGeom prst="rect">
              <a:avLst/>
            </a:prstGeom>
          </p:spPr>
          <p:txBody>
            <a:bodyPr wrap="square">
              <a:spAutoFit/>
            </a:bodyPr>
            <a:lstStyle/>
            <a:p>
              <a:r>
                <a:rPr lang="uk-UA"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Карл </a:t>
              </a:r>
              <a:r>
                <a:rPr lang="uk-UA" sz="2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Саган</a:t>
              </a:r>
              <a:r>
                <a:rPr lang="uk-UA"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dirty="0">
                  <a:solidFill>
                    <a:srgbClr val="002060"/>
                  </a:solidFill>
                  <a:latin typeface="Segoe UI" panose="020B0502040204020203" pitchFamily="34" charset="0"/>
                  <a:ea typeface="Times New Roman" panose="02020603050405020304" pitchFamily="18" charset="0"/>
                </a:rPr>
                <a:t>– </a:t>
              </a:r>
              <a:r>
                <a:rPr lang="uk-UA"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американський</a:t>
              </a:r>
              <a:r>
                <a:rPr lang="uk-UA" dirty="0">
                  <a:solidFill>
                    <a:srgbClr val="002060"/>
                  </a:solidFill>
                  <a:latin typeface="Segoe UI" panose="020B0502040204020203" pitchFamily="34" charset="0"/>
                  <a:ea typeface="Times New Roman" panose="02020603050405020304" pitchFamily="18" charset="0"/>
                </a:rPr>
                <a:t> </a:t>
              </a:r>
              <a:r>
                <a:rPr lang="uk-UA"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астроном та науковець, українського походження, який займався вивченням міжзоряного простору та пошуком позаземного життя. Він також цікавився парадами планет та активно сприяв розвитку науки про астрономію в цілому.</a:t>
              </a:r>
            </a:p>
          </p:txBody>
        </p:sp>
        <p:pic>
          <p:nvPicPr>
            <p:cNvPr id="7172" name="Picture 4" descr="Карл Саган | Фізика – легко!">
              <a:extLst>
                <a:ext uri="{FF2B5EF4-FFF2-40B4-BE49-F238E27FC236}">
                  <a16:creationId xmlns:a16="http://schemas.microsoft.com/office/drawing/2014/main" xmlns="" id="{71FB94D6-4325-42D5-8002-AAD11249B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767838"/>
              <a:ext cx="4358639" cy="31181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0027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D47F664F-579A-4F89-88E6-718CB6413580}"/>
              </a:ext>
            </a:extLst>
          </p:cNvPr>
          <p:cNvSpPr/>
          <p:nvPr/>
        </p:nvSpPr>
        <p:spPr>
          <a:xfrm>
            <a:off x="1605280" y="192242"/>
            <a:ext cx="10241280" cy="728726"/>
          </a:xfrm>
          <a:prstGeom prst="rect">
            <a:avLst/>
          </a:prstGeom>
        </p:spPr>
        <p:txBody>
          <a:bodyPr wrap="square">
            <a:spAutoFit/>
          </a:bodyPr>
          <a:lstStyle/>
          <a:p>
            <a:pPr>
              <a:lnSpc>
                <a:spcPct val="107000"/>
              </a:lnSpc>
              <a:spcAft>
                <a:spcPts val="1500"/>
              </a:spcAft>
            </a:pPr>
            <a:r>
              <a:rPr lang="uk-UA"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Паради планет відбуваються періодично залежно від розташування планет у сонячній системі та їх руху.  Найбільш відомі паради планет відбулися в такі роки:</a:t>
            </a:r>
            <a:endParaRPr lang="uk-UA"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xmlns="" id="{AACED777-A2AF-4A89-ACB2-9D8BCF181790}"/>
              </a:ext>
            </a:extLst>
          </p:cNvPr>
          <p:cNvSpPr/>
          <p:nvPr/>
        </p:nvSpPr>
        <p:spPr>
          <a:xfrm>
            <a:off x="2885440" y="1063674"/>
            <a:ext cx="8798560" cy="400110"/>
          </a:xfrm>
          <a:prstGeom prst="rect">
            <a:avLst/>
          </a:prstGeom>
        </p:spPr>
        <p:txBody>
          <a:bodyPr wrap="square">
            <a:spAutoFit/>
          </a:bodyPr>
          <a:lstStyle/>
          <a:p>
            <a:r>
              <a:rPr lang="uk-UA" dirty="0">
                <a:solidFill>
                  <a:srgbClr val="374151"/>
                </a:solidFill>
                <a:latin typeface="Segoe UI" panose="020B0502040204020203" pitchFamily="34" charset="0"/>
                <a:ea typeface="Times New Roman" panose="02020603050405020304" pitchFamily="18" charset="0"/>
              </a:rPr>
              <a:t> </a:t>
            </a:r>
            <a:r>
              <a:rPr lang="uk-UA" sz="2000" dirty="0">
                <a:solidFill>
                  <a:srgbClr val="002060"/>
                </a:solidFill>
                <a:latin typeface="Times New Roman" panose="02020603050405020304" pitchFamily="18" charset="0"/>
                <a:cs typeface="Times New Roman" panose="02020603050405020304" pitchFamily="18" charset="0"/>
              </a:rPr>
              <a:t>- 1719 рік - парад п'яти планет (Меркурій, Венера, Марс, Юпітер та Сатурн).</a:t>
            </a:r>
          </a:p>
        </p:txBody>
      </p:sp>
      <p:sp>
        <p:nvSpPr>
          <p:cNvPr id="4" name="Прямоугольник 3">
            <a:extLst>
              <a:ext uri="{FF2B5EF4-FFF2-40B4-BE49-F238E27FC236}">
                <a16:creationId xmlns:a16="http://schemas.microsoft.com/office/drawing/2014/main" xmlns="" id="{EC288944-7153-4599-A447-BDE69045D381}"/>
              </a:ext>
            </a:extLst>
          </p:cNvPr>
          <p:cNvSpPr/>
          <p:nvPr/>
        </p:nvSpPr>
        <p:spPr>
          <a:xfrm>
            <a:off x="2885440" y="1606490"/>
            <a:ext cx="8798560" cy="707886"/>
          </a:xfrm>
          <a:prstGeom prst="rect">
            <a:avLst/>
          </a:prstGeom>
        </p:spPr>
        <p:txBody>
          <a:bodyPr wrap="square">
            <a:spAutoFit/>
          </a:bodyPr>
          <a:lstStyle/>
          <a:p>
            <a:r>
              <a:rPr lang="uk-UA" sz="2000" dirty="0">
                <a:solidFill>
                  <a:srgbClr val="374151"/>
                </a:solidFill>
                <a:latin typeface="Times New Roman" panose="02020603050405020304" pitchFamily="18" charset="0"/>
                <a:cs typeface="Times New Roman" panose="02020603050405020304" pitchFamily="18" charset="0"/>
              </a:rPr>
              <a:t> - 1910 рік - парад комети Галлея та чотирьох планет (Меркурій, Венера, Марс та Юпітер). </a:t>
            </a:r>
          </a:p>
        </p:txBody>
      </p:sp>
      <p:sp>
        <p:nvSpPr>
          <p:cNvPr id="5" name="Прямоугольник 4">
            <a:extLst>
              <a:ext uri="{FF2B5EF4-FFF2-40B4-BE49-F238E27FC236}">
                <a16:creationId xmlns:a16="http://schemas.microsoft.com/office/drawing/2014/main" xmlns="" id="{518A0F31-19D8-4AC0-8028-2662C8491C8C}"/>
              </a:ext>
            </a:extLst>
          </p:cNvPr>
          <p:cNvSpPr/>
          <p:nvPr/>
        </p:nvSpPr>
        <p:spPr>
          <a:xfrm>
            <a:off x="2794000" y="2457082"/>
            <a:ext cx="8981440" cy="1058047"/>
          </a:xfrm>
          <a:prstGeom prst="rect">
            <a:avLst/>
          </a:prstGeom>
        </p:spPr>
        <p:txBody>
          <a:bodyPr wrap="square">
            <a:spAutoFit/>
          </a:bodyPr>
          <a:lstStyle/>
          <a:p>
            <a:pPr marL="342900" lvl="0" indent="-342900">
              <a:lnSpc>
                <a:spcPct val="107000"/>
              </a:lnSpc>
              <a:spcAft>
                <a:spcPts val="0"/>
              </a:spcAft>
              <a:tabLst>
                <a:tab pos="457200" algn="l"/>
              </a:tabLst>
            </a:pPr>
            <a:r>
              <a:rPr lang="uk-UA" sz="2000" b="1" dirty="0">
                <a:solidFill>
                  <a:srgbClr val="374151"/>
                </a:solidFill>
                <a:latin typeface="Times New Roman" panose="02020603050405020304" pitchFamily="18" charset="0"/>
                <a:cs typeface="Times New Roman" panose="02020603050405020304" pitchFamily="18" charset="0"/>
              </a:rPr>
              <a:t> </a:t>
            </a:r>
            <a:r>
              <a:rPr lang="uk-UA" sz="2000" dirty="0">
                <a:solidFill>
                  <a:srgbClr val="374151"/>
                </a:solidFill>
                <a:latin typeface="Times New Roman" panose="02020603050405020304" pitchFamily="18" charset="0"/>
                <a:cs typeface="Times New Roman" panose="02020603050405020304" pitchFamily="18" charset="0"/>
              </a:rPr>
              <a:t>- 1940 рік - парад п'яти планет (Меркурій, Венера, Марс, Юпітер та Сатурн). Один з планетних парадів, який можна було побачити неозброєним оком, відбувся в 1940 році</a:t>
            </a:r>
          </a:p>
        </p:txBody>
      </p:sp>
      <p:grpSp>
        <p:nvGrpSpPr>
          <p:cNvPr id="8" name="Группа 7">
            <a:extLst>
              <a:ext uri="{FF2B5EF4-FFF2-40B4-BE49-F238E27FC236}">
                <a16:creationId xmlns:a16="http://schemas.microsoft.com/office/drawing/2014/main" xmlns="" id="{D95D6029-692F-4BBA-A288-5F1C2874D4DC}"/>
              </a:ext>
            </a:extLst>
          </p:cNvPr>
          <p:cNvGrpSpPr/>
          <p:nvPr/>
        </p:nvGrpSpPr>
        <p:grpSpPr>
          <a:xfrm>
            <a:off x="1605280" y="3515129"/>
            <a:ext cx="9987280" cy="2419350"/>
            <a:chOff x="1605280" y="3515129"/>
            <a:chExt cx="9987280" cy="2419350"/>
          </a:xfrm>
        </p:grpSpPr>
        <p:sp>
          <p:nvSpPr>
            <p:cNvPr id="6" name="Прямоугольник 5">
              <a:extLst>
                <a:ext uri="{FF2B5EF4-FFF2-40B4-BE49-F238E27FC236}">
                  <a16:creationId xmlns:a16="http://schemas.microsoft.com/office/drawing/2014/main" xmlns="" id="{082D1697-889D-45EB-85E6-245D31667F11}"/>
                </a:ext>
              </a:extLst>
            </p:cNvPr>
            <p:cNvSpPr/>
            <p:nvPr/>
          </p:nvSpPr>
          <p:spPr>
            <a:xfrm>
              <a:off x="1605280" y="3657835"/>
              <a:ext cx="5872480" cy="2046009"/>
            </a:xfrm>
            <a:prstGeom prst="rect">
              <a:avLst/>
            </a:prstGeom>
          </p:spPr>
          <p:txBody>
            <a:bodyPr wrap="square">
              <a:spAutoFit/>
            </a:bodyPr>
            <a:lstStyle/>
            <a:p>
              <a:pPr marL="342900" lvl="0" indent="-342900">
                <a:lnSpc>
                  <a:spcPct val="107000"/>
                </a:lnSpc>
                <a:spcAft>
                  <a:spcPts val="0"/>
                </a:spcAft>
                <a:tabLst>
                  <a:tab pos="457200" algn="l"/>
                </a:tabLst>
              </a:pPr>
              <a:r>
                <a:rPr lang="uk-UA" sz="2000" dirty="0">
                  <a:solidFill>
                    <a:srgbClr val="374151"/>
                  </a:solidFill>
                  <a:latin typeface="Segoe UI" panose="020B0502040204020203" pitchFamily="34" charset="0"/>
                  <a:ea typeface="Times New Roman" panose="02020603050405020304" pitchFamily="18" charset="0"/>
                  <a:cs typeface="Times New Roman" panose="02020603050405020304" pitchFamily="18" charset="0"/>
                </a:rPr>
                <a:t> </a:t>
              </a:r>
              <a:r>
                <a:rPr lang="uk-UA" sz="2000" b="1" dirty="0">
                  <a:solidFill>
                    <a:srgbClr val="374151"/>
                  </a:solidFill>
                  <a:latin typeface="Segoe UI" panose="020B0502040204020203" pitchFamily="34" charset="0"/>
                  <a:ea typeface="Times New Roman" panose="02020603050405020304" pitchFamily="18" charset="0"/>
                  <a:cs typeface="Times New Roman" panose="02020603050405020304" pitchFamily="18" charset="0"/>
                </a:rPr>
                <a:t>- </a:t>
              </a:r>
              <a:r>
                <a:rPr lang="uk-UA" sz="2000" dirty="0">
                  <a:solidFill>
                    <a:srgbClr val="374151"/>
                  </a:solidFill>
                  <a:latin typeface="Times New Roman" panose="02020603050405020304" pitchFamily="18" charset="0"/>
                  <a:cs typeface="Times New Roman" panose="02020603050405020304" pitchFamily="18" charset="0"/>
                </a:rPr>
                <a:t>1982 рік - парад чотирьох планет , який відбувся 10 березня цього року. На той час, планети Меркурій, Венера, Марс, Юпітер та Сатурн були розташовані на одній лінії на небі. В Китайській Народній Республіці в 1982 році навіть була випущена марка на честь параду.</a:t>
              </a:r>
            </a:p>
          </p:txBody>
        </p:sp>
        <p:pic>
          <p:nvPicPr>
            <p:cNvPr id="7" name="Рисунок 6" descr="https://upload.wikimedia.org/wikipedia/ru/5/5e/%D0%9F%D0%B0%D1%80%D0%B0%D0%B4_%D0%BF%D0%BB%D0%B0%D0%BD%D0%B5%D1%82_1982.jpg">
              <a:extLst>
                <a:ext uri="{FF2B5EF4-FFF2-40B4-BE49-F238E27FC236}">
                  <a16:creationId xmlns:a16="http://schemas.microsoft.com/office/drawing/2014/main" xmlns="" id="{E6CF6A0B-388B-4BAA-8262-D3B608C6A07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782560" y="3515129"/>
              <a:ext cx="3810000" cy="2419350"/>
            </a:xfrm>
            <a:prstGeom prst="rect">
              <a:avLst/>
            </a:prstGeom>
            <a:noFill/>
            <a:ln>
              <a:noFill/>
            </a:ln>
          </p:spPr>
        </p:pic>
      </p:grpSp>
    </p:spTree>
    <p:extLst>
      <p:ext uri="{BB962C8B-B14F-4D97-AF65-F5344CB8AC3E}">
        <p14:creationId xmlns:p14="http://schemas.microsoft.com/office/powerpoint/2010/main" val="342720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2" presetClass="entr" presetSubtype="0" fill="hold" grpId="0" nodeType="afterEffect">
                                  <p:stCondLst>
                                    <p:cond delay="5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6000"/>
                            </p:stCondLst>
                            <p:childTnLst>
                              <p:par>
                                <p:cTn id="29" presetID="42" presetClass="entr" presetSubtype="0" fill="hold" nodeType="afterEffect">
                                  <p:stCondLst>
                                    <p:cond delay="5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81FE02D5-EE9B-492F-8262-69BBEC662001}"/>
              </a:ext>
            </a:extLst>
          </p:cNvPr>
          <p:cNvSpPr/>
          <p:nvPr/>
        </p:nvSpPr>
        <p:spPr>
          <a:xfrm>
            <a:off x="1671320" y="114499"/>
            <a:ext cx="10297160" cy="1938992"/>
          </a:xfrm>
          <a:prstGeom prst="rect">
            <a:avLst/>
          </a:prstGeom>
        </p:spPr>
        <p:txBody>
          <a:bodyPr wrap="square">
            <a:spAutoFit/>
          </a:bodyPr>
          <a:lstStyle/>
          <a:p>
            <a:pPr algn="just"/>
            <a:r>
              <a:rPr lang="uk-UA"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uk-UA"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парад планет 2002 року відбувся 19 травня та був одним з найбільш вражаючих астрономічних явищ того часу. П'ять видимих на небі планет (Меркурій, Венера, Марс, Юпітер та Сатурн) були розташовані на одній лінії. На той момент парад планет був добре помітним на небі у північних та західних регіонах планети. Цікаво, що парад планет 2002 року був більш вражаючим, ніж попередній парад планет 1982 року, оскільки планети знаходилися ближче одна до одної на небі. </a:t>
            </a:r>
            <a:endParaRPr lang="uk-UA" sz="2000" dirty="0">
              <a:solidFill>
                <a:srgbClr val="002060"/>
              </a:solidFill>
              <a:latin typeface="Times New Roman" panose="02020603050405020304" pitchFamily="18" charset="0"/>
              <a:cs typeface="Times New Roman" panose="02020603050405020304" pitchFamily="18" charset="0"/>
            </a:endParaRPr>
          </a:p>
        </p:txBody>
      </p:sp>
      <p:grpSp>
        <p:nvGrpSpPr>
          <p:cNvPr id="5" name="Группа 4">
            <a:extLst>
              <a:ext uri="{FF2B5EF4-FFF2-40B4-BE49-F238E27FC236}">
                <a16:creationId xmlns:a16="http://schemas.microsoft.com/office/drawing/2014/main" xmlns="" id="{FB67C32C-15AB-4680-B5DC-D04AE9E85214}"/>
              </a:ext>
            </a:extLst>
          </p:cNvPr>
          <p:cNvGrpSpPr/>
          <p:nvPr/>
        </p:nvGrpSpPr>
        <p:grpSpPr>
          <a:xfrm>
            <a:off x="750627" y="2053491"/>
            <a:ext cx="10713493" cy="4675356"/>
            <a:chOff x="728903" y="2053491"/>
            <a:chExt cx="11296281" cy="4935596"/>
          </a:xfrm>
        </p:grpSpPr>
        <p:pic>
          <p:nvPicPr>
            <p:cNvPr id="3" name="Рисунок 2" descr="Great planetary 2002 conjunction">
              <a:extLst>
                <a:ext uri="{FF2B5EF4-FFF2-40B4-BE49-F238E27FC236}">
                  <a16:creationId xmlns:a16="http://schemas.microsoft.com/office/drawing/2014/main" xmlns="" id="{4199CA88-1D2C-4949-AE37-D4A5B579A08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28903" y="2053491"/>
              <a:ext cx="11296281" cy="4457327"/>
            </a:xfrm>
            <a:prstGeom prst="rect">
              <a:avLst/>
            </a:prstGeom>
            <a:noFill/>
            <a:ln>
              <a:noFill/>
            </a:ln>
          </p:spPr>
        </p:pic>
        <p:sp>
          <p:nvSpPr>
            <p:cNvPr id="4" name="Прямоугольник 3">
              <a:extLst>
                <a:ext uri="{FF2B5EF4-FFF2-40B4-BE49-F238E27FC236}">
                  <a16:creationId xmlns:a16="http://schemas.microsoft.com/office/drawing/2014/main" xmlns="" id="{AD8DF9ED-01DB-4E14-9CBF-FC2DC1D13617}"/>
                </a:ext>
              </a:extLst>
            </p:cNvPr>
            <p:cNvSpPr/>
            <p:nvPr/>
          </p:nvSpPr>
          <p:spPr>
            <a:xfrm>
              <a:off x="1253112" y="6615395"/>
              <a:ext cx="5573642" cy="373692"/>
            </a:xfrm>
            <a:prstGeom prst="rect">
              <a:avLst/>
            </a:prstGeom>
          </p:spPr>
          <p:txBody>
            <a:bodyPr wrap="none">
              <a:spAutoFit/>
            </a:bodyPr>
            <a:lstStyle/>
            <a:p>
              <a:pPr marL="457200">
                <a:lnSpc>
                  <a:spcPct val="107000"/>
                </a:lnSpc>
                <a:spcAft>
                  <a:spcPts val="0"/>
                </a:spcAft>
              </a:pPr>
              <a:r>
                <a:rPr lang="uk-UA" dirty="0">
                  <a:solidFill>
                    <a:srgbClr val="374151"/>
                  </a:solidFill>
                  <a:latin typeface="Segoe UI" panose="020B0502040204020203" pitchFamily="34" charset="0"/>
                  <a:ea typeface="Times New Roman" panose="02020603050405020304" pitchFamily="18" charset="0"/>
                  <a:cs typeface="Times New Roman" panose="02020603050405020304" pitchFamily="18" charset="0"/>
                </a:rPr>
                <a:t>Фото зроблене в м. Квебек Канада у 2002 році.</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61371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3.xml><?xml version="1.0" encoding="utf-8"?>
<a:theme xmlns:a="http://schemas.openxmlformats.org/drawingml/2006/main" name="2_Легкий дым">
  <a:themeElements>
    <a:clrScheme name="Легкий дым">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4.xml><?xml version="1.0" encoding="utf-8"?>
<a:theme xmlns:a="http://schemas.openxmlformats.org/drawingml/2006/main" name="1_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2_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520</TotalTime>
  <Words>1184</Words>
  <Application>Microsoft Office PowerPoint</Application>
  <PresentationFormat>Широкоэкранный</PresentationFormat>
  <Paragraphs>78</Paragraphs>
  <Slides>15</Slides>
  <Notes>2</Notes>
  <HiddenSlides>0</HiddenSlides>
  <MMClips>0</MMClips>
  <ScaleCrop>false</ScaleCrop>
  <HeadingPairs>
    <vt:vector size="6" baseType="variant">
      <vt:variant>
        <vt:lpstr>Использованные шрифты</vt:lpstr>
      </vt:variant>
      <vt:variant>
        <vt:i4>9</vt:i4>
      </vt:variant>
      <vt:variant>
        <vt:lpstr>Тема</vt:lpstr>
      </vt:variant>
      <vt:variant>
        <vt:i4>7</vt:i4>
      </vt:variant>
      <vt:variant>
        <vt:lpstr>Заголовки слайдов</vt:lpstr>
      </vt:variant>
      <vt:variant>
        <vt:i4>15</vt:i4>
      </vt:variant>
    </vt:vector>
  </HeadingPairs>
  <TitlesOfParts>
    <vt:vector size="31" baseType="lpstr">
      <vt:lpstr>Arial</vt:lpstr>
      <vt:lpstr>Calibri</vt:lpstr>
      <vt:lpstr>Calibri Light</vt:lpstr>
      <vt:lpstr>Century Gothic</vt:lpstr>
      <vt:lpstr>Segoe UI</vt:lpstr>
      <vt:lpstr>Times New Roman</vt:lpstr>
      <vt:lpstr>Trebuchet MS</vt:lpstr>
      <vt:lpstr>var(--font-sans)</vt:lpstr>
      <vt:lpstr>Wingdings 3</vt:lpstr>
      <vt:lpstr>Аспект</vt:lpstr>
      <vt:lpstr>1_Легкий дым</vt:lpstr>
      <vt:lpstr>2_Легкий дым</vt:lpstr>
      <vt:lpstr>1_Аспект</vt:lpstr>
      <vt:lpstr>2_Аспект</vt:lpstr>
      <vt:lpstr>Сектор</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Iryna Moroz</dc:creator>
  <cp:lastModifiedBy>1</cp:lastModifiedBy>
  <cp:revision>45</cp:revision>
  <dcterms:created xsi:type="dcterms:W3CDTF">2023-04-06T11:16:29Z</dcterms:created>
  <dcterms:modified xsi:type="dcterms:W3CDTF">2023-04-13T21:30:13Z</dcterms:modified>
</cp:coreProperties>
</file>