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1" r:id="rId8"/>
    <p:sldId id="260" r:id="rId9"/>
    <p:sldId id="264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80"/>
            <a:ext cx="7772400" cy="122413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</a:rPr>
              <a:t>Водна ракетна установка із </a:t>
            </a:r>
            <a:r>
              <a:rPr lang="uk-UA" sz="4000" dirty="0" err="1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</a:rPr>
              <a:t>бутилкою</a:t>
            </a:r>
            <a:r>
              <a:rPr lang="uk-UA" sz="4000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endParaRPr lang="ru-RU" sz="4000" dirty="0">
              <a:solidFill>
                <a:srgbClr val="FFFF00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5076056" cy="3240360"/>
          </a:xfrm>
          <a:solidFill>
            <a:schemeClr val="bg1">
              <a:lumMod val="65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Роботу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виконав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Митрік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Євген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Богданович,</a:t>
            </a:r>
          </a:p>
          <a:p>
            <a:pPr algn="l"/>
            <a:r>
              <a:rPr lang="ru-RU" sz="11200" dirty="0" err="1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чень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9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класу</a:t>
            </a:r>
            <a:endParaRPr lang="ru-RU" sz="11200" dirty="0" smtClean="0">
              <a:solidFill>
                <a:schemeClr val="tx1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pPr algn="l"/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комунального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закладу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освіти</a:t>
            </a:r>
            <a:endParaRPr lang="ru-RU" sz="11200" dirty="0" smtClean="0">
              <a:solidFill>
                <a:schemeClr val="tx1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pPr algn="l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«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Дніпропетровський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обласний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ліцей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</a:t>
            </a:r>
          </a:p>
          <a:p>
            <a:pPr algn="l"/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інтернат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фізико-математичного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профілю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7408" y="2887682"/>
            <a:ext cx="3826088" cy="39703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Науковий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керівник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Стаценко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Володимир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Іванович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викладач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фізики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старший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викладач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ФТФ </a:t>
            </a:r>
          </a:p>
          <a:p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Дніпровського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національного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університету</a:t>
            </a:r>
            <a:endParaRPr lang="ru-RU" sz="28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імені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Олеся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Гончара</a:t>
            </a:r>
            <a:endParaRPr lang="ru-RU" sz="28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5"/>
            <a:ext cx="7560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Black" pitchFamily="34" charset="0"/>
                <a:ea typeface="Segoe UI Black" pitchFamily="34" charset="0"/>
              </a:rPr>
              <a:t>СПИСОК ВИКОРИСТАНИХ ДЖЕРЕЛ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735376"/>
            <a:ext cx="5832648" cy="40318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1.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Реактивний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рух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URL: </a:t>
            </a:r>
          </a:p>
          <a:p>
            <a:r>
              <a:rPr lang="en-US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https://uk.wikipedia.org/wiki/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Реактивний_рух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(дата звернення:12.01.2023 )</a:t>
            </a:r>
          </a:p>
          <a:p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Making a Water Bottle Rocket Launcher | VQC URL:</a:t>
            </a:r>
          </a:p>
          <a:p>
            <a:r>
              <a:rPr lang="en-US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https://youtu.be/gDN9lxgzPlo  (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дата звернення:20.04.2023)</a:t>
            </a:r>
          </a:p>
        </p:txBody>
      </p:sp>
    </p:spTree>
    <p:extLst>
      <p:ext uri="{BB962C8B-B14F-4D97-AF65-F5344CB8AC3E}">
        <p14:creationId xmlns:p14="http://schemas.microsoft.com/office/powerpoint/2010/main" val="287908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88840"/>
            <a:ext cx="7416824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uk-UA" sz="9600" i="1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</a:rPr>
              <a:t>ДЯКУЮ ЗА УВАГУ!!!</a:t>
            </a:r>
            <a:r>
              <a:rPr lang="uk-UA" sz="9600" i="1" dirty="0" smtClean="0">
                <a:solidFill>
                  <a:srgbClr val="FFFF00"/>
                </a:solidFill>
                <a:latin typeface="Segoe UI Black" pitchFamily="34" charset="0"/>
                <a:ea typeface="Segoe UI Black" pitchFamily="34" charset="0"/>
                <a:sym typeface="Wingdings" pitchFamily="2" charset="2"/>
              </a:rPr>
              <a:t></a:t>
            </a:r>
            <a:endParaRPr lang="ru-RU" sz="9600" i="1" dirty="0">
              <a:solidFill>
                <a:srgbClr val="FFFF00"/>
              </a:solidFill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0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" y="476672"/>
            <a:ext cx="828092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Мета дослідження:</a:t>
            </a:r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створення водної ракетної установки з </a:t>
            </a:r>
            <a:r>
              <a:rPr lang="uk-UA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бутилкою</a:t>
            </a:r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 якості снаряду  </a:t>
            </a:r>
            <a:endParaRPr lang="ru-RU" sz="3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78118"/>
            <a:ext cx="8280920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Завдання дослідження:</a:t>
            </a:r>
          </a:p>
          <a:p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1)побудувати пристрій,який би пускав </a:t>
            </a:r>
            <a:r>
              <a:rPr lang="uk-UA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бутилку</a:t>
            </a:r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з водою в ролі «палива» на достатньо велику висоту;</a:t>
            </a:r>
          </a:p>
          <a:p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2)оформити </a:t>
            </a:r>
            <a:r>
              <a:rPr lang="uk-UA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проєктну</a:t>
            </a:r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документацію до даного пристрою</a:t>
            </a:r>
          </a:p>
          <a:p>
            <a:r>
              <a:rPr lang="uk-UA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3)придумати шляхи модернізації цієї ракетної установки</a:t>
            </a:r>
            <a:endParaRPr lang="ru-RU" sz="3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341" y="40268"/>
            <a:ext cx="568863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Segoe UI Black" pitchFamily="34" charset="0"/>
                <a:ea typeface="Segoe UI Black" pitchFamily="34" charset="0"/>
              </a:rPr>
              <a:t>Матеріали</a:t>
            </a:r>
            <a:r>
              <a:rPr lang="en-US" sz="3200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uk-UA" sz="3200" dirty="0" smtClean="0">
                <a:latin typeface="Segoe UI Black" pitchFamily="34" charset="0"/>
                <a:ea typeface="Segoe UI Black" pitchFamily="34" charset="0"/>
              </a:rPr>
              <a:t>дослідження</a:t>
            </a:r>
            <a:endParaRPr lang="ru-RU" sz="32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4139952" cy="39703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</a:t>
            </a:r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бутилка</a:t>
            </a:r>
            <a:endParaRPr lang="uk-UA" sz="36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-насос</a:t>
            </a:r>
            <a:endParaRPr lang="uk-UA" sz="36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-ніпель</a:t>
            </a:r>
            <a:endParaRPr lang="uk-UA" sz="36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-пластикові</a:t>
            </a:r>
            <a:r>
              <a:rPr lang="uk-UA" sz="36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трубки</a:t>
            </a: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-скотч</a:t>
            </a:r>
            <a:endParaRPr lang="uk-UA" sz="36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-пластикове</a:t>
            </a:r>
            <a:r>
              <a:rPr lang="uk-UA" sz="36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кільце</a:t>
            </a:r>
          </a:p>
          <a:p>
            <a:r>
              <a:rPr lang="uk-UA" sz="36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-жгути</a:t>
            </a:r>
            <a:endParaRPr lang="ru-RU" sz="36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1" y="750109"/>
            <a:ext cx="2339603" cy="311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02" y="3501008"/>
            <a:ext cx="2358494" cy="31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7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2136"/>
            <a:ext cx="4850967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Під час дослідження було сконструйовано безпосередньо саму установку </a:t>
            </a:r>
            <a:endParaRPr lang="ru-RU" sz="40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" y="1268760"/>
            <a:ext cx="4032448" cy="53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8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08" y="40521"/>
            <a:ext cx="532859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Segoe UI Black" pitchFamily="34" charset="0"/>
                <a:ea typeface="Segoe UI Black" pitchFamily="34" charset="0"/>
              </a:rPr>
              <a:t>Фізичні явища,що лягли в основу роботи пристрою</a:t>
            </a:r>
            <a:endParaRPr lang="ru-RU" sz="28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3346"/>
            <a:ext cx="8424936" cy="5262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 основу роботи пристрою покладено явище реактивного руху</a:t>
            </a:r>
          </a:p>
          <a:p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реальних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реактивний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виникає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сталого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викидання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газів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утворюються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спалюванні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палива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маса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змінюється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безперервно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Спалювання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забезпечує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високу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швидкість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витоку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газу</a:t>
            </a:r>
            <a:r>
              <a:rPr lang="ru-RU" sz="2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Реактивний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рух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 реактивному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двигуні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одному з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найпоширеніших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типів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двигунів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літальних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апаратів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Перші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спроби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створення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авіаційного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реактивного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двигуна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належать до 1849 року, коли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військовий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інженер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І. М.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Третеській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запропонував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пересування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аеростата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силу реактивного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струменя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стисненого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газу. У 1930 р. курсант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Британських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королівських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військово-повітряних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сил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Френк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Віттл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запатентував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конструкцію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реактивного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двигуна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60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583264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Під час запуску ракета піднялася </a:t>
            </a:r>
            <a:r>
              <a:rPr lang="uk-UA" sz="4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 повітря приблизно на 5 метрів.</a:t>
            </a:r>
            <a:endParaRPr lang="ru-RU" sz="48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71" y="3608328"/>
            <a:ext cx="6543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24972"/>
            <a:ext cx="4572508" cy="5262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Сама ракета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зроблена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бутилки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двома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горлянками,до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прикріплені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4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стабілізатори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допомагають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ракеті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стабілізувати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свій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політ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Завдяки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хорошій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будові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установки 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стисненому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повітрю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ракета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розвиває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достатньо</a:t>
            </a:r>
            <a:r>
              <a:rPr lang="ru-RU" sz="24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велику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силу тяги,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що</a:t>
            </a:r>
            <a:endParaRPr lang="ru-RU" sz="24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дозволяє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летіти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далекі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відстані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Пристрій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розмірами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немалий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дійсно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ефективний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використанні</a:t>
            </a:r>
            <a:r>
              <a:rPr lang="ru-RU" sz="24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і легкий у</a:t>
            </a:r>
          </a:p>
          <a:p>
            <a:r>
              <a:rPr lang="ru-RU" sz="24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виробництві</a:t>
            </a:r>
            <a:endParaRPr lang="ru-RU" sz="24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69462"/>
            <a:ext cx="266429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Segoe UI Black" pitchFamily="34" charset="0"/>
                <a:ea typeface="Segoe UI Black" pitchFamily="34" charset="0"/>
              </a:rPr>
              <a:t>Будова</a:t>
            </a:r>
            <a:endParaRPr lang="ru-RU" sz="3200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034"/>
            <a:ext cx="3600400" cy="48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0182"/>
            <a:ext cx="61926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Segoe UI Black" pitchFamily="34" charset="0"/>
                <a:ea typeface="Segoe UI Black" pitchFamily="34" charset="0"/>
              </a:rPr>
              <a:t>Принцип роботи пристрою</a:t>
            </a:r>
            <a:endParaRPr lang="ru-RU" sz="32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591360"/>
            <a:ext cx="8136904" cy="44012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насоса по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трубці,а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далі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по пустотам в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каркасі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поступає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стиснене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повітря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повітря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досягає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вертикально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поставленої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трубки, в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яку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вставлений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спеціальний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механізм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механізм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дозволяє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більш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надійно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закріпити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установці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саму ракету, а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надає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їй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додаткове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прискорення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при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запуску.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Запуск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відбувається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тоді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коли в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бутилку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наповнену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водою і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закріпленою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механізм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доставлено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достатню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кількість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стисненого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повітря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ракета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змогла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відірватися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установки</a:t>
            </a:r>
            <a:r>
              <a:rPr lang="ru-RU" sz="28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45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273630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Segoe UI Black" pitchFamily="34" charset="0"/>
                <a:ea typeface="Segoe UI Black" pitchFamily="34" charset="0"/>
              </a:rPr>
              <a:t>Висновки</a:t>
            </a:r>
            <a:endParaRPr lang="ru-RU" sz="32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999" y="1484784"/>
            <a:ext cx="6148033" cy="45243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-В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ході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було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побудовано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пристрій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розроблено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модель;</a:t>
            </a:r>
            <a:endParaRPr lang="ru-RU" sz="3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Модернізовано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каркас пристрою так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щоб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положення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стало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більш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стійким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Вивчен</a:t>
            </a:r>
            <a:r>
              <a:rPr lang="ru-RU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й </a:t>
            </a:r>
            <a:r>
              <a:rPr lang="ru-RU" sz="3200" dirty="0" err="1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розроблено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будову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й принцип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роботи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водної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ракетної</a:t>
            </a:r>
            <a:r>
              <a:rPr lang="ru-RU" sz="3200" dirty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установки.</a:t>
            </a:r>
            <a:endParaRPr lang="ru-RU" sz="3200" dirty="0"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67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452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Водна ракетна установка із бутилкою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Водна ракетна установка із бутилкою </dc:title>
  <dc:creator>Пользователь</dc:creator>
  <cp:lastModifiedBy>Пользователь</cp:lastModifiedBy>
  <cp:revision>18</cp:revision>
  <dcterms:created xsi:type="dcterms:W3CDTF">2023-04-11T20:39:55Z</dcterms:created>
  <dcterms:modified xsi:type="dcterms:W3CDTF">2023-04-24T11:09:50Z</dcterms:modified>
</cp:coreProperties>
</file>