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notesMasterIdLst>
    <p:notesMasterId r:id="rId17"/>
  </p:notesMasterIdLst>
  <p:sldIdLst>
    <p:sldId id="256" r:id="rId2"/>
    <p:sldId id="258" r:id="rId3"/>
    <p:sldId id="261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63" r:id="rId13"/>
    <p:sldId id="271" r:id="rId14"/>
    <p:sldId id="272" r:id="rId15"/>
    <p:sldId id="26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>
      <p:cViewPr varScale="1">
        <p:scale>
          <a:sx n="69" d="100"/>
          <a:sy n="69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47858-73A3-4DDD-BA67-49E4DA8DF3B0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6CC15-E58D-434A-991F-3CD35A10C2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4033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6CC15-E58D-434A-991F-3CD35A10C25C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4080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4935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6871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377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19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36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5009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1984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558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tx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0750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64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17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40EABF4-FCB3-45DD-B4F6-98635ADE13C8}" type="datetimeFigureOut">
              <a:rPr lang="uk-UA" smtClean="0"/>
              <a:t>24.04.2023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9FFA401-C3B4-4FBD-BA3B-8C789AC890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63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123598918223453/posts/799640473952624/" TargetMode="External"/><Relationship Id="rId2" Type="http://schemas.openxmlformats.org/officeDocument/2006/relationships/hyperlink" Target="https://uk.wikipedia.org/wiki/%D0%9D%D0%BE%D1%87%D0%B2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che.ck.ua/uncategorized/nochvy-v-yakyh-kupaly-ditej-i-misyly-tist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8690" y="1015608"/>
            <a:ext cx="8010636" cy="1470025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РЕЛІКВІЇ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СПОМИН ПРО РОДИНУ</a:t>
            </a:r>
            <a:endParaRPr lang="uk-UA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2492896"/>
            <a:ext cx="4954787" cy="352839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Проєкт виконала: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endParaRPr lang="uk-UA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Миколайчук Ангеліна Олегівна,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учениця  8 класу закладу загальної середньої освіти «Корецький  ліцей» Корецької міської ради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Керівники проєкту: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Ничипорчук Олексій Вячеславович,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історії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ЗЗСО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Корецький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Корецької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міської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ради;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Миколайчук Ірина Борисівна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учитель української мови та літератури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ЗЗСО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Корецький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Корецької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міської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ради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Корець - 2023                                                     </a:t>
            </a:r>
            <a:endParaRPr lang="uk-UA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uk-UA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60648"/>
            <a:ext cx="6624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«МАН-Юніор Дослідник» Номінація «Історик»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«Рівненська Мала академія наук учнівської молоді» Рівненської обласної ради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2" y="5746441"/>
            <a:ext cx="2331795" cy="98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12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548680"/>
            <a:ext cx="79208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проєкту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 у своїй родині артефакти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спробу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описати історію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те,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вони потрапили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сім’ї.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 мети передбачало виконання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завдань: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взяти інтерв’ю у рідних щодо наявності у родині артефактів;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спробу дослідити та описати історію походження родинних реліквій (ікони Божої Матері та ночов);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узагальнити та зробити висновки щодо значення артефакту для збереження та продовження   сімейних  традицій.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249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466" y="548680"/>
            <a:ext cx="8208911" cy="1460716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uk-UA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дослідження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ікона Божої Матері та ночви.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0" b="1358"/>
          <a:stretch/>
        </p:blipFill>
        <p:spPr>
          <a:xfrm>
            <a:off x="827584" y="2348880"/>
            <a:ext cx="3453991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348880"/>
            <a:ext cx="3075806" cy="410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2330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980728"/>
            <a:ext cx="79208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Бондарство – один із видів українських народних деревообробних промислів, пов’язаний із виготовленням ємностей: бочок, діжок, барил, цебер, ночов тощо. Порівняно з теслярством та іншими деревообробними промислами бондарство в Україні поширилося пізніше, проте швидко набуло значного розвитку, особливо на Поліссі. Українські бондарі добре розумілися на різних сортах дерева і добирали їх конкретно для кожного виробу. Зокрема, ті, що призначалися для рідин, виготовлялися з твердого дерева, зазвичай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Асортимент бондарських виробів був широким і різноманітним. Це ремесло вимагало неабияких навичок і майстерності. </a:t>
            </a:r>
          </a:p>
        </p:txBody>
      </p:sp>
    </p:spTree>
    <p:extLst>
      <p:ext uri="{BB962C8B-B14F-4D97-AF65-F5344CB8AC3E}">
        <p14:creationId xmlns:p14="http://schemas.microsoft.com/office/powerpoint/2010/main" val="1027526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69080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Щороку, вже 53 роки поспіль, бабуся Надія та мама Ірина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замішу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ють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 родинних ночвах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паску на Великдень,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 це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сакральна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подія у нашій сім’ї, яка об’єднує два світи: сучасний і пам’ять про минувшину.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150" r="-50" b="20601"/>
          <a:stretch/>
        </p:blipFill>
        <p:spPr>
          <a:xfrm>
            <a:off x="3779912" y="2691083"/>
            <a:ext cx="2679593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01" y="2992179"/>
            <a:ext cx="2690310" cy="3587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98" y="2276872"/>
            <a:ext cx="2715766" cy="3621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6078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352927" cy="1655051"/>
          </a:xfrm>
        </p:spPr>
        <p:txBody>
          <a:bodyPr>
            <a:noAutofit/>
          </a:bodyPr>
          <a:lstStyle/>
          <a:p>
            <a:pPr marL="0" lvl="0" indent="450215" algn="just" defTabSz="457200">
              <a:spcBef>
                <a:spcPts val="0"/>
              </a:spcBef>
              <a:buClrTx/>
              <a:buNone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«Ночви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продовгувата ємність, виготовлена з суцільного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шматка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деревини: брали колоду потрібної довжини, кололи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навпіл,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мовить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бабуся Надія, а потім додає: –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вибирали та видовбували середину, надаючи відповідної форми. Використовувалися ночви по-різному. Зустрічають геть маленькі, до 30 сантиметрів завдовжки. Вони слугували посудом, в якій подавали страви на стіл. У більших купали немовлят місяців до трьох, згодом, як дитя виростало, замішували в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ночвах тісто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пирогів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 хліба.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Свекруха розповідала, –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веде далі бабуся, що теж у тих ночвах колись купали Бориса (мого дідуся, чоловіка Надії – від авторки), як ще був немовлям. Пізніше використовували лише для замісу тіста».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61265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7662" y="260648"/>
            <a:ext cx="5040561" cy="3101983"/>
          </a:xfrm>
        </p:spPr>
        <p:txBody>
          <a:bodyPr>
            <a:no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 розповідей бабусі Надії (75 років) стало відомо, що ночви прабабуся Ярина (свекруха бабусі Надії) отримала як придане, а іконою подружню пару благословляли батьки 15 лютого 1933 року, про що свідчить свідоцтво про одруження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Качановського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Петра  Микитовича (1909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р.н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.) (прадід) та Маркевич Ірини (Ярини) Василівни (1914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р.н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.) (прабаба).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4537" r="11688" b="7151"/>
          <a:stretch/>
        </p:blipFill>
        <p:spPr>
          <a:xfrm rot="10800000">
            <a:off x="366338" y="908720"/>
            <a:ext cx="3413573" cy="285397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266748"/>
            <a:ext cx="3884239" cy="720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Прадід Петро та прабаба Ярина, фото зроблене в 40-их роках ХХ ст.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136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05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6" b="4873"/>
          <a:stretch/>
        </p:blipFill>
        <p:spPr>
          <a:xfrm>
            <a:off x="467544" y="1196752"/>
            <a:ext cx="4101954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716016" y="1356703"/>
            <a:ext cx="3960439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44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0215" algn="just" defTabSz="457200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Мама пригадує, що в дитинстві, коли бабуся Ярина була живою, то ікона Божої Матері з немовлям висіла на покуті у її кімнаті. Прабабуся Ярина щонеділі ходила до церкви і привчала до молитви свою найменшу внучку, мою маму. Ікона – не лише дух минулого, а й духовна святиня роду.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49855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8097995" cy="118872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Бачимо, що оправа ікони суцільна, тому реставрувати (знімати скло) небезпечно, оскільки можна пошкодити реліквію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06450"/>
            <a:ext cx="3600400" cy="4800532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6450"/>
            <a:ext cx="3723878" cy="496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77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58417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Продовжити життя родинній реліквії намагався мій дідусь борис, чоловік бабусі надії ще у 60-их роках ХХ ст. (фото 1), а потім і дядько Юрій близько 20 років тому (фото 2)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972638"/>
            <a:ext cx="3274895" cy="43665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45138"/>
            <a:ext cx="3274896" cy="436652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12904" y="6311665"/>
            <a:ext cx="2448272" cy="4297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49407" y="6339165"/>
            <a:ext cx="2448272" cy="4297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118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32939"/>
            <a:ext cx="8560137" cy="792088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 родинних традицій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Миколайчук_Корецький ліцей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672" y="1268760"/>
            <a:ext cx="8896665" cy="5001175"/>
          </a:xfrm>
        </p:spPr>
      </p:pic>
      <p:sp>
        <p:nvSpPr>
          <p:cNvPr id="3" name="Прямоугольник 2"/>
          <p:cNvSpPr/>
          <p:nvPr/>
        </p:nvSpPr>
        <p:spPr>
          <a:xfrm>
            <a:off x="-62766" y="1268761"/>
            <a:ext cx="3096344" cy="50011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50215"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ході дослідження дізналися, що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ночви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 обрядовим предметом, вірили, що вони мають і оздоровчу силу, тому після купання в них дітей, які мали конвульсії, ночви з водою перевертали й накривали ними дитину — символ охорони, а на них розбивали нове горнятко — символ жертви, після цього конвульсії мали минутися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Такий звичай описує мовознавець Віталій Жайворонок (1941–2019) у довіднику «Знаки української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етнокультури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42279" y="1268760"/>
            <a:ext cx="3087529" cy="50011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У випадку, якщо місили тісто на весільний коровай ночви ставили по центру кімнати, дві коровайниці їх тримали, а четверо вимішували вливаючи води й дещицю горілки, – щоб коровай був веселий. З весіллям пов’язаний не один обряд, у якому використовували ночви. Так, наприклад у них возили селом батьків молодят, що супроводжувалося співами, танцями та частуванням гостей. Присутність ночов у весільній обрядовості, очевидно, пов’язана з тим, що вони весь час поруч з сімейним побутом: побачити уві сні ночви – мати родинну втіху. 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2794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4" y="476672"/>
            <a:ext cx="7992886" cy="118872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«Той, хто не пам’ятає свого минулого, не матиме майбутнього»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Миколайчук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9593" y="1916833"/>
            <a:ext cx="7718310" cy="4338774"/>
          </a:xfrm>
        </p:spPr>
      </p:pic>
    </p:spTree>
    <p:extLst>
      <p:ext uri="{BB962C8B-B14F-4D97-AF65-F5344CB8AC3E}">
        <p14:creationId xmlns:p14="http://schemas.microsoft.com/office/powerpoint/2010/main" val="426725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3"/>
            <a:ext cx="8640959" cy="5263356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Справжнє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істинне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реліквії (святині),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сховане від людського ока за оманливою зовнішністю, але знане усіма, передане з покоління в покоління, записане у пам'яті рук.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spcBef>
                <a:spcPts val="0"/>
              </a:spcBef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Ночви –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дитячий сміх, це запах свіжого тіста, запах любистку і ромашки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ікона Божої Матері з немовлям – свідок минулих почесних подій.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 років минуло від дня, коли дерев’яні ночви та ікона з’явились у родині Качановських. Припускаємо, що ночви були виготовлені ще рік-два раніше, а ікона, з розповідей бабусі була у родині й до одруження прабабусі, але достовірно не відомо від коли. Зважаючи на те, що у досліджуваному дерев’яному начинні ще й досі замішують бабуся і мама паски, то це СВЯТИНЯ, яка береже дух роду та традиції; є спомином про нашу РОДИНУ.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spcBef>
                <a:spcPts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520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80728"/>
            <a:ext cx="6788224" cy="1188720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38045"/>
            <a:ext cx="8136903" cy="3101983"/>
          </a:xfrm>
        </p:spPr>
        <p:txBody>
          <a:bodyPr/>
          <a:lstStyle/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https://uk.wikipedia.org/wiki/%</a:t>
            </a:r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D0%9D%D0%BE%D1%87%D0%B2%D0%B8</a:t>
            </a:r>
            <a:endParaRPr lang="uk-UA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https://www.facebook.com/123598918223453/posts/799640473952624</a:t>
            </a:r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uk-UA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https://viche.ck.ua/uncategorized/nochvy-v-yakyh-kupaly-ditej-i-misyly-tisto</a:t>
            </a:r>
            <a:r>
              <a:rPr lang="de-DE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uk-UA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https://nvkarta.com/project/hobby/book/etnography/[1994]%20Ukrainska_mynuvshyna.pdf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85127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1170</TotalTime>
  <Words>982</Words>
  <Application>Microsoft Office PowerPoint</Application>
  <PresentationFormat>Экран (4:3)</PresentationFormat>
  <Paragraphs>42</Paragraphs>
  <Slides>15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Corbel</vt:lpstr>
      <vt:lpstr>Gill Sans MT</vt:lpstr>
      <vt:lpstr>Times New Roman</vt:lpstr>
      <vt:lpstr>Wingdings</vt:lpstr>
      <vt:lpstr>Parcel</vt:lpstr>
      <vt:lpstr>РЕЛІКВІЇ  ЯК СПОМИН ПРО РОДИНУ</vt:lpstr>
      <vt:lpstr>Презентация PowerPoint</vt:lpstr>
      <vt:lpstr>Предмет дослідження:  ікона Божої Матері та ночви.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Бачимо, що оправа ікони суцільна, тому реставрувати (знімати скло) небезпечно, оскільки можна пошкодити реліквію</vt:lpstr>
      <vt:lpstr>Продовжити життя родинній реліквії намагався мій дідусь борис, чоловік бабусі надії ще у 60-их роках ХХ ст. (фото 1), а потім і дядько Юрій близько 20 років тому (фото 2) </vt:lpstr>
      <vt:lpstr>Збереження родинних традицій</vt:lpstr>
      <vt:lpstr>«Той, хто не пам’ятає свого минулого, не матиме майбутнього»</vt:lpstr>
      <vt:lpstr>Презентация PowerPoint</vt:lpstr>
      <vt:lpstr>Список використаних джерел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Олексій</dc:creator>
  <cp:lastModifiedBy>Пользователь</cp:lastModifiedBy>
  <cp:revision>58</cp:revision>
  <dcterms:created xsi:type="dcterms:W3CDTF">2023-04-02T09:08:00Z</dcterms:created>
  <dcterms:modified xsi:type="dcterms:W3CDTF">2023-04-24T16:05:04Z</dcterms:modified>
</cp:coreProperties>
</file>