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73" r:id="rId8"/>
    <p:sldId id="263" r:id="rId9"/>
    <p:sldId id="264" r:id="rId10"/>
    <p:sldId id="274" r:id="rId11"/>
    <p:sldId id="266" r:id="rId12"/>
    <p:sldId id="275" r:id="rId13"/>
    <p:sldId id="277" r:id="rId14"/>
    <p:sldId id="284" r:id="rId15"/>
    <p:sldId id="278" r:id="rId16"/>
    <p:sldId id="280" r:id="rId17"/>
    <p:sldId id="283" r:id="rId18"/>
    <p:sldId id="272" r:id="rId19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D6C206-A611-4116-BA34-E770CA6BDCDA}" v="847" dt="2022-10-31T12:59:43.3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4" autoAdjust="0"/>
    <p:restoredTop sz="96623" autoAdjust="0"/>
  </p:normalViewPr>
  <p:slideViewPr>
    <p:cSldViewPr snapToGrid="0">
      <p:cViewPr>
        <p:scale>
          <a:sx n="40" d="100"/>
          <a:sy n="40" d="100"/>
        </p:scale>
        <p:origin x="-150" y="-7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ость" userId="6d1895b97613d088" providerId="Windows Live" clId="Web-{EAD6C206-A611-4116-BA34-E770CA6BDCDA}"/>
    <pc:docChg chg="addSld delSld modSld">
      <pc:chgData name="Гость" userId="6d1895b97613d088" providerId="Windows Live" clId="Web-{EAD6C206-A611-4116-BA34-E770CA6BDCDA}" dt="2022-10-31T12:59:40.742" v="611" actId="20577"/>
      <pc:docMkLst>
        <pc:docMk/>
      </pc:docMkLst>
      <pc:sldChg chg="delSp modSp del">
        <pc:chgData name="Гость" userId="6d1895b97613d088" providerId="Windows Live" clId="Web-{EAD6C206-A611-4116-BA34-E770CA6BDCDA}" dt="2022-10-31T09:10:21.432" v="34"/>
        <pc:sldMkLst>
          <pc:docMk/>
          <pc:sldMk cId="128632686" sldId="256"/>
        </pc:sldMkLst>
        <pc:spChg chg="mod">
          <ac:chgData name="Гость" userId="6d1895b97613d088" providerId="Windows Live" clId="Web-{EAD6C206-A611-4116-BA34-E770CA6BDCDA}" dt="2022-10-31T09:08:05.960" v="15" actId="14100"/>
          <ac:spMkLst>
            <pc:docMk/>
            <pc:sldMk cId="128632686" sldId="256"/>
            <ac:spMk id="2" creationId="{00000000-0000-0000-0000-000000000000}"/>
          </ac:spMkLst>
        </pc:spChg>
        <pc:spChg chg="del mod">
          <ac:chgData name="Гость" userId="6d1895b97613d088" providerId="Windows Live" clId="Web-{EAD6C206-A611-4116-BA34-E770CA6BDCDA}" dt="2022-10-31T09:09:48.353" v="33"/>
          <ac:spMkLst>
            <pc:docMk/>
            <pc:sldMk cId="128632686" sldId="256"/>
            <ac:spMk id="3" creationId="{00000000-0000-0000-0000-000000000000}"/>
          </ac:spMkLst>
        </pc:spChg>
      </pc:sldChg>
      <pc:sldChg chg="addSp delSp modSp new mod modClrScheme chgLayout">
        <pc:chgData name="Гость" userId="6d1895b97613d088" providerId="Windows Live" clId="Web-{EAD6C206-A611-4116-BA34-E770CA6BDCDA}" dt="2022-10-31T09:15:10.971" v="71" actId="20577"/>
        <pc:sldMkLst>
          <pc:docMk/>
          <pc:sldMk cId="1908835973" sldId="256"/>
        </pc:sldMkLst>
        <pc:spChg chg="del">
          <ac:chgData name="Гость" userId="6d1895b97613d088" providerId="Windows Live" clId="Web-{EAD6C206-A611-4116-BA34-E770CA6BDCDA}" dt="2022-10-31T09:10:37.682" v="36"/>
          <ac:spMkLst>
            <pc:docMk/>
            <pc:sldMk cId="1908835973" sldId="256"/>
            <ac:spMk id="2" creationId="{288359A5-8B40-3584-B8BB-D6F35823335A}"/>
          </ac:spMkLst>
        </pc:spChg>
        <pc:spChg chg="del">
          <ac:chgData name="Гость" userId="6d1895b97613d088" providerId="Windows Live" clId="Web-{EAD6C206-A611-4116-BA34-E770CA6BDCDA}" dt="2022-10-31T09:10:37.682" v="36"/>
          <ac:spMkLst>
            <pc:docMk/>
            <pc:sldMk cId="1908835973" sldId="256"/>
            <ac:spMk id="3" creationId="{6D68C582-7619-F389-FD25-0A0C9AF68B06}"/>
          </ac:spMkLst>
        </pc:spChg>
        <pc:spChg chg="add">
          <ac:chgData name="Гость" userId="6d1895b97613d088" providerId="Windows Live" clId="Web-{EAD6C206-A611-4116-BA34-E770CA6BDCDA}" dt="2022-10-31T09:11:45.044" v="37"/>
          <ac:spMkLst>
            <pc:docMk/>
            <pc:sldMk cId="1908835973" sldId="256"/>
            <ac:spMk id="4" creationId="{98E144EA-1B7A-1C72-3FF5-9AAFFDDA474A}"/>
          </ac:spMkLst>
        </pc:spChg>
        <pc:spChg chg="add mod">
          <ac:chgData name="Гость" userId="6d1895b97613d088" providerId="Windows Live" clId="Web-{EAD6C206-A611-4116-BA34-E770CA6BDCDA}" dt="2022-10-31T09:13:30.828" v="57" actId="1076"/>
          <ac:spMkLst>
            <pc:docMk/>
            <pc:sldMk cId="1908835973" sldId="256"/>
            <ac:spMk id="5" creationId="{4A4B9A3F-7F88-5003-4795-0E523804E514}"/>
          </ac:spMkLst>
        </pc:spChg>
        <pc:spChg chg="add mod">
          <ac:chgData name="Гость" userId="6d1895b97613d088" providerId="Windows Live" clId="Web-{EAD6C206-A611-4116-BA34-E770CA6BDCDA}" dt="2022-10-31T09:15:10.971" v="71" actId="20577"/>
          <ac:spMkLst>
            <pc:docMk/>
            <pc:sldMk cId="1908835973" sldId="256"/>
            <ac:spMk id="6" creationId="{2A0CB994-8204-DA71-37B3-F87922F7EC11}"/>
          </ac:spMkLst>
        </pc:spChg>
      </pc:sldChg>
      <pc:sldChg chg="add del">
        <pc:chgData name="Гость" userId="6d1895b97613d088" providerId="Windows Live" clId="Web-{EAD6C206-A611-4116-BA34-E770CA6BDCDA}" dt="2022-10-31T09:11:55.185" v="39"/>
        <pc:sldMkLst>
          <pc:docMk/>
          <pc:sldMk cId="233128102" sldId="257"/>
        </pc:sldMkLst>
      </pc:sldChg>
      <pc:sldChg chg="add del">
        <pc:chgData name="Гость" userId="6d1895b97613d088" providerId="Windows Live" clId="Web-{EAD6C206-A611-4116-BA34-E770CA6BDCDA}" dt="2022-10-31T09:12:10.122" v="42"/>
        <pc:sldMkLst>
          <pc:docMk/>
          <pc:sldMk cId="932949000" sldId="257"/>
        </pc:sldMkLst>
      </pc:sldChg>
      <pc:sldChg chg="addSp modSp new">
        <pc:chgData name="Гость" userId="6d1895b97613d088" providerId="Windows Live" clId="Web-{EAD6C206-A611-4116-BA34-E770CA6BDCDA}" dt="2022-10-31T10:53:52.463" v="119" actId="1076"/>
        <pc:sldMkLst>
          <pc:docMk/>
          <pc:sldMk cId="4174478598" sldId="257"/>
        </pc:sldMkLst>
        <pc:spChg chg="add mod">
          <ac:chgData name="Гость" userId="6d1895b97613d088" providerId="Windows Live" clId="Web-{EAD6C206-A611-4116-BA34-E770CA6BDCDA}" dt="2022-10-31T09:18:58.868" v="101" actId="1076"/>
          <ac:spMkLst>
            <pc:docMk/>
            <pc:sldMk cId="4174478598" sldId="257"/>
            <ac:spMk id="2" creationId="{F0D60ECD-8D61-4810-B636-6D6879C41B2C}"/>
          </ac:spMkLst>
        </pc:spChg>
        <pc:spChg chg="add mod">
          <ac:chgData name="Гость" userId="6d1895b97613d088" providerId="Windows Live" clId="Web-{EAD6C206-A611-4116-BA34-E770CA6BDCDA}" dt="2022-10-31T10:53:52.463" v="119" actId="1076"/>
          <ac:spMkLst>
            <pc:docMk/>
            <pc:sldMk cId="4174478598" sldId="257"/>
            <ac:spMk id="3" creationId="{6A0CC2DF-74C3-4072-B56C-E0FCC7EA1B23}"/>
          </ac:spMkLst>
        </pc:spChg>
      </pc:sldChg>
      <pc:sldChg chg="addSp modSp new">
        <pc:chgData name="Гость" userId="6d1895b97613d088" providerId="Windows Live" clId="Web-{EAD6C206-A611-4116-BA34-E770CA6BDCDA}" dt="2022-10-31T10:56:15.629" v="138" actId="20577"/>
        <pc:sldMkLst>
          <pc:docMk/>
          <pc:sldMk cId="704795645" sldId="258"/>
        </pc:sldMkLst>
        <pc:spChg chg="add mod">
          <ac:chgData name="Гость" userId="6d1895b97613d088" providerId="Windows Live" clId="Web-{EAD6C206-A611-4116-BA34-E770CA6BDCDA}" dt="2022-10-31T10:56:15.629" v="138" actId="20577"/>
          <ac:spMkLst>
            <pc:docMk/>
            <pc:sldMk cId="704795645" sldId="258"/>
            <ac:spMk id="2" creationId="{4A6DDF6B-67FC-4873-ED8B-A5C0FE9FCF7C}"/>
          </ac:spMkLst>
        </pc:spChg>
      </pc:sldChg>
      <pc:sldChg chg="addSp modSp new">
        <pc:chgData name="Гость" userId="6d1895b97613d088" providerId="Windows Live" clId="Web-{EAD6C206-A611-4116-BA34-E770CA6BDCDA}" dt="2022-10-31T11:01:59.701" v="253" actId="1076"/>
        <pc:sldMkLst>
          <pc:docMk/>
          <pc:sldMk cId="477942713" sldId="259"/>
        </pc:sldMkLst>
        <pc:spChg chg="add mod">
          <ac:chgData name="Гость" userId="6d1895b97613d088" providerId="Windows Live" clId="Web-{EAD6C206-A611-4116-BA34-E770CA6BDCDA}" dt="2022-10-31T10:58:33.577" v="173" actId="1076"/>
          <ac:spMkLst>
            <pc:docMk/>
            <pc:sldMk cId="477942713" sldId="259"/>
            <ac:spMk id="2" creationId="{64DBB45F-CA05-EE35-C3C6-40193583B1E0}"/>
          </ac:spMkLst>
        </pc:spChg>
        <pc:spChg chg="add mod">
          <ac:chgData name="Гость" userId="6d1895b97613d088" providerId="Windows Live" clId="Web-{EAD6C206-A611-4116-BA34-E770CA6BDCDA}" dt="2022-10-31T11:01:59.701" v="253" actId="1076"/>
          <ac:spMkLst>
            <pc:docMk/>
            <pc:sldMk cId="477942713" sldId="259"/>
            <ac:spMk id="3" creationId="{D10D516F-77EF-B949-D8A6-CF50CAC19BFB}"/>
          </ac:spMkLst>
        </pc:spChg>
      </pc:sldChg>
      <pc:sldChg chg="addSp delSp modSp new">
        <pc:chgData name="Гость" userId="6d1895b97613d088" providerId="Windows Live" clId="Web-{EAD6C206-A611-4116-BA34-E770CA6BDCDA}" dt="2022-10-31T11:08:08.055" v="270"/>
        <pc:sldMkLst>
          <pc:docMk/>
          <pc:sldMk cId="505894373" sldId="260"/>
        </pc:sldMkLst>
        <pc:spChg chg="add mod">
          <ac:chgData name="Гость" userId="6d1895b97613d088" providerId="Windows Live" clId="Web-{EAD6C206-A611-4116-BA34-E770CA6BDCDA}" dt="2022-10-31T11:05:26.778" v="263" actId="20577"/>
          <ac:spMkLst>
            <pc:docMk/>
            <pc:sldMk cId="505894373" sldId="260"/>
            <ac:spMk id="2" creationId="{BBF8BAED-3741-9556-5670-46DDAC73EEBB}"/>
          </ac:spMkLst>
        </pc:spChg>
        <pc:spChg chg="add del mod">
          <ac:chgData name="Гость" userId="6d1895b97613d088" providerId="Windows Live" clId="Web-{EAD6C206-A611-4116-BA34-E770CA6BDCDA}" dt="2022-10-31T11:06:24.189" v="269"/>
          <ac:spMkLst>
            <pc:docMk/>
            <pc:sldMk cId="505894373" sldId="260"/>
            <ac:spMk id="3" creationId="{334C8EA1-D5D2-6E7B-B3E2-DDE328C7AABD}"/>
          </ac:spMkLst>
        </pc:spChg>
        <pc:spChg chg="add del mod">
          <ac:chgData name="Гость" userId="6d1895b97613d088" providerId="Windows Live" clId="Web-{EAD6C206-A611-4116-BA34-E770CA6BDCDA}" dt="2022-10-31T11:06:20.954" v="268"/>
          <ac:spMkLst>
            <pc:docMk/>
            <pc:sldMk cId="505894373" sldId="260"/>
            <ac:spMk id="4" creationId="{C1D4B1E9-428F-4674-F0E3-4BDFCFD3A58A}"/>
          </ac:spMkLst>
        </pc:spChg>
        <pc:picChg chg="add mod">
          <ac:chgData name="Гость" userId="6d1895b97613d088" providerId="Windows Live" clId="Web-{EAD6C206-A611-4116-BA34-E770CA6BDCDA}" dt="2022-10-31T11:08:08.055" v="270"/>
          <ac:picMkLst>
            <pc:docMk/>
            <pc:sldMk cId="505894373" sldId="260"/>
            <ac:picMk id="5" creationId="{4165B483-EE50-B246-3107-8D29B3722B4C}"/>
          </ac:picMkLst>
        </pc:picChg>
      </pc:sldChg>
      <pc:sldChg chg="addSp delSp modSp new">
        <pc:chgData name="Гость" userId="6d1895b97613d088" providerId="Windows Live" clId="Web-{EAD6C206-A611-4116-BA34-E770CA6BDCDA}" dt="2022-10-31T11:22:25.961" v="328" actId="1076"/>
        <pc:sldMkLst>
          <pc:docMk/>
          <pc:sldMk cId="3299844098" sldId="261"/>
        </pc:sldMkLst>
        <pc:spChg chg="add mod">
          <ac:chgData name="Гость" userId="6d1895b97613d088" providerId="Windows Live" clId="Web-{EAD6C206-A611-4116-BA34-E770CA6BDCDA}" dt="2022-10-31T11:11:22.772" v="280" actId="1076"/>
          <ac:spMkLst>
            <pc:docMk/>
            <pc:sldMk cId="3299844098" sldId="261"/>
            <ac:spMk id="2" creationId="{2FE8187D-C0AA-213C-5C4C-B4B43389A392}"/>
          </ac:spMkLst>
        </pc:spChg>
        <pc:spChg chg="add mod">
          <ac:chgData name="Гость" userId="6d1895b97613d088" providerId="Windows Live" clId="Web-{EAD6C206-A611-4116-BA34-E770CA6BDCDA}" dt="2022-10-31T11:16:16.294" v="299" actId="1076"/>
          <ac:spMkLst>
            <pc:docMk/>
            <pc:sldMk cId="3299844098" sldId="261"/>
            <ac:spMk id="3" creationId="{41D60158-7E38-77DB-F19A-86323DDDFE34}"/>
          </ac:spMkLst>
        </pc:spChg>
        <pc:spChg chg="add del mod">
          <ac:chgData name="Гость" userId="6d1895b97613d088" providerId="Windows Live" clId="Web-{EAD6C206-A611-4116-BA34-E770CA6BDCDA}" dt="2022-10-31T11:19:55.887" v="313"/>
          <ac:spMkLst>
            <pc:docMk/>
            <pc:sldMk cId="3299844098" sldId="261"/>
            <ac:spMk id="7" creationId="{E7FFF695-6C27-BE51-6F13-F61DBFD7EFED}"/>
          </ac:spMkLst>
        </pc:spChg>
        <pc:picChg chg="add mod">
          <ac:chgData name="Гость" userId="6d1895b97613d088" providerId="Windows Live" clId="Web-{EAD6C206-A611-4116-BA34-E770CA6BDCDA}" dt="2022-10-31T11:16:52.562" v="304" actId="14100"/>
          <ac:picMkLst>
            <pc:docMk/>
            <pc:sldMk cId="3299844098" sldId="261"/>
            <ac:picMk id="4" creationId="{03B37F80-0CCA-4898-1F25-FB4A7A97C0A3}"/>
          </ac:picMkLst>
        </pc:picChg>
        <pc:picChg chg="add del mod">
          <ac:chgData name="Гость" userId="6d1895b97613d088" providerId="Windows Live" clId="Web-{EAD6C206-A611-4116-BA34-E770CA6BDCDA}" dt="2022-10-31T11:18:06.333" v="308"/>
          <ac:picMkLst>
            <pc:docMk/>
            <pc:sldMk cId="3299844098" sldId="261"/>
            <ac:picMk id="5" creationId="{881DC6EC-A996-3BCC-435B-7E709061CE84}"/>
          </ac:picMkLst>
        </pc:picChg>
        <pc:picChg chg="add del mod">
          <ac:chgData name="Гость" userId="6d1895b97613d088" providerId="Windows Live" clId="Web-{EAD6C206-A611-4116-BA34-E770CA6BDCDA}" dt="2022-10-31T11:18:39.835" v="310"/>
          <ac:picMkLst>
            <pc:docMk/>
            <pc:sldMk cId="3299844098" sldId="261"/>
            <ac:picMk id="6" creationId="{ADC53517-5437-D038-E7CD-4D8EB3A6B5C9}"/>
          </ac:picMkLst>
        </pc:picChg>
        <pc:picChg chg="add mod modCrop">
          <ac:chgData name="Гость" userId="6d1895b97613d088" providerId="Windows Live" clId="Web-{EAD6C206-A611-4116-BA34-E770CA6BDCDA}" dt="2022-10-31T11:22:25.961" v="328" actId="1076"/>
          <ac:picMkLst>
            <pc:docMk/>
            <pc:sldMk cId="3299844098" sldId="261"/>
            <ac:picMk id="8" creationId="{495C8547-A155-EBCA-961D-C9009ED76D30}"/>
          </ac:picMkLst>
        </pc:picChg>
      </pc:sldChg>
      <pc:sldChg chg="addSp modSp new">
        <pc:chgData name="Гость" userId="6d1895b97613d088" providerId="Windows Live" clId="Web-{EAD6C206-A611-4116-BA34-E770CA6BDCDA}" dt="2022-10-31T11:28:45.066" v="362" actId="20577"/>
        <pc:sldMkLst>
          <pc:docMk/>
          <pc:sldMk cId="2160565037" sldId="262"/>
        </pc:sldMkLst>
        <pc:spChg chg="add mod">
          <ac:chgData name="Гость" userId="6d1895b97613d088" providerId="Windows Live" clId="Web-{EAD6C206-A611-4116-BA34-E770CA6BDCDA}" dt="2022-10-31T11:24:40.908" v="340" actId="1076"/>
          <ac:spMkLst>
            <pc:docMk/>
            <pc:sldMk cId="2160565037" sldId="262"/>
            <ac:spMk id="2" creationId="{226A55ED-1698-3A43-9361-E6C55CE61471}"/>
          </ac:spMkLst>
        </pc:spChg>
        <pc:spChg chg="add mod">
          <ac:chgData name="Гость" userId="6d1895b97613d088" providerId="Windows Live" clId="Web-{EAD6C206-A611-4116-BA34-E770CA6BDCDA}" dt="2022-10-31T11:28:45.066" v="362" actId="20577"/>
          <ac:spMkLst>
            <pc:docMk/>
            <pc:sldMk cId="2160565037" sldId="262"/>
            <ac:spMk id="4" creationId="{7B14A82C-1988-2ACC-4630-9A459EE2CDCC}"/>
          </ac:spMkLst>
        </pc:spChg>
        <pc:picChg chg="add mod">
          <ac:chgData name="Гость" userId="6d1895b97613d088" providerId="Windows Live" clId="Web-{EAD6C206-A611-4116-BA34-E770CA6BDCDA}" dt="2022-10-31T11:27:20.138" v="347" actId="14100"/>
          <ac:picMkLst>
            <pc:docMk/>
            <pc:sldMk cId="2160565037" sldId="262"/>
            <ac:picMk id="3" creationId="{11877D6C-8C12-DCFC-1817-1E7C4730C883}"/>
          </ac:picMkLst>
        </pc:picChg>
      </pc:sldChg>
      <pc:sldChg chg="addSp modSp new">
        <pc:chgData name="Гость" userId="6d1895b97613d088" providerId="Windows Live" clId="Web-{EAD6C206-A611-4116-BA34-E770CA6BDCDA}" dt="2022-10-31T11:32:41.364" v="417" actId="20577"/>
        <pc:sldMkLst>
          <pc:docMk/>
          <pc:sldMk cId="2523895175" sldId="263"/>
        </pc:sldMkLst>
        <pc:spChg chg="add mod">
          <ac:chgData name="Гость" userId="6d1895b97613d088" providerId="Windows Live" clId="Web-{EAD6C206-A611-4116-BA34-E770CA6BDCDA}" dt="2022-10-31T11:32:41.364" v="417" actId="20577"/>
          <ac:spMkLst>
            <pc:docMk/>
            <pc:sldMk cId="2523895175" sldId="263"/>
            <ac:spMk id="2" creationId="{FCC7C6F9-92F6-EB60-0A45-24FD2AC29A6F}"/>
          </ac:spMkLst>
        </pc:spChg>
        <pc:spChg chg="add mod">
          <ac:chgData name="Гость" userId="6d1895b97613d088" providerId="Windows Live" clId="Web-{EAD6C206-A611-4116-BA34-E770CA6BDCDA}" dt="2022-10-31T11:32:03.236" v="395" actId="20577"/>
          <ac:spMkLst>
            <pc:docMk/>
            <pc:sldMk cId="2523895175" sldId="263"/>
            <ac:spMk id="3" creationId="{DCFCD297-A76A-1A39-15C9-8D41319EAB60}"/>
          </ac:spMkLst>
        </pc:spChg>
      </pc:sldChg>
      <pc:sldChg chg="addSp modSp new">
        <pc:chgData name="Гость" userId="6d1895b97613d088" providerId="Windows Live" clId="Web-{EAD6C206-A611-4116-BA34-E770CA6BDCDA}" dt="2022-10-31T11:36:34.490" v="454" actId="20577"/>
        <pc:sldMkLst>
          <pc:docMk/>
          <pc:sldMk cId="347611645" sldId="264"/>
        </pc:sldMkLst>
        <pc:spChg chg="add mod">
          <ac:chgData name="Гость" userId="6d1895b97613d088" providerId="Windows Live" clId="Web-{EAD6C206-A611-4116-BA34-E770CA6BDCDA}" dt="2022-10-31T11:34:20.418" v="428" actId="1076"/>
          <ac:spMkLst>
            <pc:docMk/>
            <pc:sldMk cId="347611645" sldId="264"/>
            <ac:spMk id="2" creationId="{61A74821-0759-EADA-3E90-3B9E50C248ED}"/>
          </ac:spMkLst>
        </pc:spChg>
        <pc:spChg chg="add mod">
          <ac:chgData name="Гость" userId="6d1895b97613d088" providerId="Windows Live" clId="Web-{EAD6C206-A611-4116-BA34-E770CA6BDCDA}" dt="2022-10-31T11:36:34.490" v="454" actId="20577"/>
          <ac:spMkLst>
            <pc:docMk/>
            <pc:sldMk cId="347611645" sldId="264"/>
            <ac:spMk id="3" creationId="{004989A0-2931-F438-1603-8AA44B13646B}"/>
          </ac:spMkLst>
        </pc:spChg>
      </pc:sldChg>
      <pc:sldChg chg="addSp modSp new">
        <pc:chgData name="Гость" userId="6d1895b97613d088" providerId="Windows Live" clId="Web-{EAD6C206-A611-4116-BA34-E770CA6BDCDA}" dt="2022-10-31T11:41:53.748" v="493" actId="1076"/>
        <pc:sldMkLst>
          <pc:docMk/>
          <pc:sldMk cId="4008516548" sldId="265"/>
        </pc:sldMkLst>
        <pc:spChg chg="add mod">
          <ac:chgData name="Гость" userId="6d1895b97613d088" providerId="Windows Live" clId="Web-{EAD6C206-A611-4116-BA34-E770CA6BDCDA}" dt="2022-10-31T11:41:35.856" v="491" actId="1076"/>
          <ac:spMkLst>
            <pc:docMk/>
            <pc:sldMk cId="4008516548" sldId="265"/>
            <ac:spMk id="2" creationId="{AD583B03-13EE-816A-3B96-DB31A900DC2F}"/>
          </ac:spMkLst>
        </pc:spChg>
        <pc:spChg chg="add mod">
          <ac:chgData name="Гость" userId="6d1895b97613d088" providerId="Windows Live" clId="Web-{EAD6C206-A611-4116-BA34-E770CA6BDCDA}" dt="2022-10-31T11:41:48.763" v="492" actId="1076"/>
          <ac:spMkLst>
            <pc:docMk/>
            <pc:sldMk cId="4008516548" sldId="265"/>
            <ac:spMk id="3" creationId="{878B76FB-299E-E4BC-D3DB-898F55F8BA6D}"/>
          </ac:spMkLst>
        </pc:spChg>
        <pc:spChg chg="add mod">
          <ac:chgData name="Гость" userId="6d1895b97613d088" providerId="Windows Live" clId="Web-{EAD6C206-A611-4116-BA34-E770CA6BDCDA}" dt="2022-10-31T11:41:53.748" v="493" actId="1076"/>
          <ac:spMkLst>
            <pc:docMk/>
            <pc:sldMk cId="4008516548" sldId="265"/>
            <ac:spMk id="4" creationId="{5AA91D16-6662-06CC-D4F1-3406D5605906}"/>
          </ac:spMkLst>
        </pc:spChg>
      </pc:sldChg>
      <pc:sldChg chg="addSp modSp new mod setBg">
        <pc:chgData name="Гость" userId="6d1895b97613d088" providerId="Windows Live" clId="Web-{EAD6C206-A611-4116-BA34-E770CA6BDCDA}" dt="2022-10-31T11:45:01.730" v="508" actId="20577"/>
        <pc:sldMkLst>
          <pc:docMk/>
          <pc:sldMk cId="2026099558" sldId="266"/>
        </pc:sldMkLst>
        <pc:spChg chg="add mod ord">
          <ac:chgData name="Гость" userId="6d1895b97613d088" providerId="Windows Live" clId="Web-{EAD6C206-A611-4116-BA34-E770CA6BDCDA}" dt="2022-10-31T11:45:01.730" v="508" actId="20577"/>
          <ac:spMkLst>
            <pc:docMk/>
            <pc:sldMk cId="2026099558" sldId="266"/>
            <ac:spMk id="2" creationId="{EAE4B7F7-8C48-2D6F-D7F0-CE27478917DB}"/>
          </ac:spMkLst>
        </pc:spChg>
        <pc:spChg chg="add">
          <ac:chgData name="Гость" userId="6d1895b97613d088" providerId="Windows Live" clId="Web-{EAD6C206-A611-4116-BA34-E770CA6BDCDA}" dt="2022-10-31T11:44:34.697" v="504"/>
          <ac:spMkLst>
            <pc:docMk/>
            <pc:sldMk cId="2026099558" sldId="266"/>
            <ac:spMk id="8" creationId="{1CE580D1-F917-4567-AFB4-99AA9B52ADF0}"/>
          </ac:spMkLst>
        </pc:spChg>
        <pc:spChg chg="add">
          <ac:chgData name="Гость" userId="6d1895b97613d088" providerId="Windows Live" clId="Web-{EAD6C206-A611-4116-BA34-E770CA6BDCDA}" dt="2022-10-31T11:44:34.697" v="504"/>
          <ac:spMkLst>
            <pc:docMk/>
            <pc:sldMk cId="2026099558" sldId="266"/>
            <ac:spMk id="16" creationId="{E8E51B09-2B9E-4D82-A5F8-29F85CBE206E}"/>
          </ac:spMkLst>
        </pc:spChg>
        <pc:spChg chg="add">
          <ac:chgData name="Гость" userId="6d1895b97613d088" providerId="Windows Live" clId="Web-{EAD6C206-A611-4116-BA34-E770CA6BDCDA}" dt="2022-10-31T11:44:34.697" v="504"/>
          <ac:spMkLst>
            <pc:docMk/>
            <pc:sldMk cId="2026099558" sldId="266"/>
            <ac:spMk id="18" creationId="{59240118-40F3-4A1C-85DC-4E58525CB6AD}"/>
          </ac:spMkLst>
        </pc:spChg>
        <pc:grpChg chg="add">
          <ac:chgData name="Гость" userId="6d1895b97613d088" providerId="Windows Live" clId="Web-{EAD6C206-A611-4116-BA34-E770CA6BDCDA}" dt="2022-10-31T11:44:34.697" v="504"/>
          <ac:grpSpMkLst>
            <pc:docMk/>
            <pc:sldMk cId="2026099558" sldId="266"/>
            <ac:grpSpMk id="20" creationId="{C269951F-7B8C-4336-BC68-9BA9843CEDA1}"/>
          </ac:grpSpMkLst>
        </pc:grpChg>
        <pc:picChg chg="add mod">
          <ac:chgData name="Гость" userId="6d1895b97613d088" providerId="Windows Live" clId="Web-{EAD6C206-A611-4116-BA34-E770CA6BDCDA}" dt="2022-10-31T11:44:34.697" v="504"/>
          <ac:picMkLst>
            <pc:docMk/>
            <pc:sldMk cId="2026099558" sldId="266"/>
            <ac:picMk id="3" creationId="{F553FA71-762A-B5D6-EE3F-9E94918CC005}"/>
          </ac:picMkLst>
        </pc:picChg>
        <pc:picChg chg="add">
          <ac:chgData name="Гость" userId="6d1895b97613d088" providerId="Windows Live" clId="Web-{EAD6C206-A611-4116-BA34-E770CA6BDCDA}" dt="2022-10-31T11:44:34.697" v="504"/>
          <ac:picMkLst>
            <pc:docMk/>
            <pc:sldMk cId="2026099558" sldId="266"/>
            <ac:picMk id="10" creationId="{1F5620B8-A2D8-4568-B566-F0453A0D9167}"/>
          </ac:picMkLst>
        </pc:picChg>
        <pc:picChg chg="add">
          <ac:chgData name="Гость" userId="6d1895b97613d088" providerId="Windows Live" clId="Web-{EAD6C206-A611-4116-BA34-E770CA6BDCDA}" dt="2022-10-31T11:44:34.697" v="504"/>
          <ac:picMkLst>
            <pc:docMk/>
            <pc:sldMk cId="2026099558" sldId="266"/>
            <ac:picMk id="26" creationId="{DD8AF6BD-5D32-4F8F-98B6-05F8A4390CB7}"/>
          </ac:picMkLst>
        </pc:picChg>
        <pc:cxnChg chg="add">
          <ac:chgData name="Гость" userId="6d1895b97613d088" providerId="Windows Live" clId="Web-{EAD6C206-A611-4116-BA34-E770CA6BDCDA}" dt="2022-10-31T11:44:34.697" v="504"/>
          <ac:cxnSpMkLst>
            <pc:docMk/>
            <pc:sldMk cId="2026099558" sldId="266"/>
            <ac:cxnSpMk id="12" creationId="{1C7D2BA4-4B7A-4596-8BCC-5CF715423894}"/>
          </ac:cxnSpMkLst>
        </pc:cxnChg>
        <pc:cxnChg chg="add">
          <ac:chgData name="Гость" userId="6d1895b97613d088" providerId="Windows Live" clId="Web-{EAD6C206-A611-4116-BA34-E770CA6BDCDA}" dt="2022-10-31T11:44:34.697" v="504"/>
          <ac:cxnSpMkLst>
            <pc:docMk/>
            <pc:sldMk cId="2026099558" sldId="266"/>
            <ac:cxnSpMk id="14" creationId="{C9D4B225-18E9-4C5B-94D8-2ABE6D161E4A}"/>
          </ac:cxnSpMkLst>
        </pc:cxnChg>
        <pc:cxnChg chg="add">
          <ac:chgData name="Гость" userId="6d1895b97613d088" providerId="Windows Live" clId="Web-{EAD6C206-A611-4116-BA34-E770CA6BDCDA}" dt="2022-10-31T11:44:34.697" v="504"/>
          <ac:cxnSpMkLst>
            <pc:docMk/>
            <pc:sldMk cId="2026099558" sldId="266"/>
            <ac:cxnSpMk id="24" creationId="{A9087EE4-E285-4C8E-AC5F-CAE7D1FDE365}"/>
          </ac:cxnSpMkLst>
        </pc:cxnChg>
        <pc:cxnChg chg="add">
          <ac:chgData name="Гость" userId="6d1895b97613d088" providerId="Windows Live" clId="Web-{EAD6C206-A611-4116-BA34-E770CA6BDCDA}" dt="2022-10-31T11:44:34.697" v="504"/>
          <ac:cxnSpMkLst>
            <pc:docMk/>
            <pc:sldMk cId="2026099558" sldId="266"/>
            <ac:cxnSpMk id="28" creationId="{B47013E4-D33D-425E-B32E-DE7D5CB5F302}"/>
          </ac:cxnSpMkLst>
        </pc:cxnChg>
      </pc:sldChg>
      <pc:sldChg chg="addSp modSp new">
        <pc:chgData name="Гость" userId="6d1895b97613d088" providerId="Windows Live" clId="Web-{EAD6C206-A611-4116-BA34-E770CA6BDCDA}" dt="2022-10-31T12:47:25.280" v="520"/>
        <pc:sldMkLst>
          <pc:docMk/>
          <pc:sldMk cId="2775229999" sldId="267"/>
        </pc:sldMkLst>
        <pc:spChg chg="add mod">
          <ac:chgData name="Гость" userId="6d1895b97613d088" providerId="Windows Live" clId="Web-{EAD6C206-A611-4116-BA34-E770CA6BDCDA}" dt="2022-10-31T12:47:25.280" v="520"/>
          <ac:spMkLst>
            <pc:docMk/>
            <pc:sldMk cId="2775229999" sldId="267"/>
            <ac:spMk id="2" creationId="{2F064037-74E3-2229-D5D3-0EF0B0FCD584}"/>
          </ac:spMkLst>
        </pc:spChg>
      </pc:sldChg>
      <pc:sldChg chg="addSp modSp new mod setBg">
        <pc:chgData name="Гость" userId="6d1895b97613d088" providerId="Windows Live" clId="Web-{EAD6C206-A611-4116-BA34-E770CA6BDCDA}" dt="2022-10-31T12:50:10.973" v="545"/>
        <pc:sldMkLst>
          <pc:docMk/>
          <pc:sldMk cId="3506661008" sldId="268"/>
        </pc:sldMkLst>
        <pc:spChg chg="add mod">
          <ac:chgData name="Гость" userId="6d1895b97613d088" providerId="Windows Live" clId="Web-{EAD6C206-A611-4116-BA34-E770CA6BDCDA}" dt="2022-10-31T12:50:10.973" v="545"/>
          <ac:spMkLst>
            <pc:docMk/>
            <pc:sldMk cId="3506661008" sldId="268"/>
            <ac:spMk id="2" creationId="{0E1BEFA0-B3A9-2DFF-6470-84B9E4448A0A}"/>
          </ac:spMkLst>
        </pc:spChg>
        <pc:spChg chg="add">
          <ac:chgData name="Гость" userId="6d1895b97613d088" providerId="Windows Live" clId="Web-{EAD6C206-A611-4116-BA34-E770CA6BDCDA}" dt="2022-10-31T12:49:50.691" v="540"/>
          <ac:spMkLst>
            <pc:docMk/>
            <pc:sldMk cId="3506661008" sldId="268"/>
            <ac:spMk id="9" creationId="{EEA869E1-F851-4A52-92F5-77E592B76A5B}"/>
          </ac:spMkLst>
        </pc:spChg>
        <pc:spChg chg="add">
          <ac:chgData name="Гость" userId="6d1895b97613d088" providerId="Windows Live" clId="Web-{EAD6C206-A611-4116-BA34-E770CA6BDCDA}" dt="2022-10-31T12:49:50.691" v="540"/>
          <ac:spMkLst>
            <pc:docMk/>
            <pc:sldMk cId="3506661008" sldId="268"/>
            <ac:spMk id="17" creationId="{EA042132-EF3E-4DCA-8B23-D054AFC9F8B0}"/>
          </ac:spMkLst>
        </pc:spChg>
        <pc:spChg chg="add">
          <ac:chgData name="Гость" userId="6d1895b97613d088" providerId="Windows Live" clId="Web-{EAD6C206-A611-4116-BA34-E770CA6BDCDA}" dt="2022-10-31T12:49:50.691" v="540"/>
          <ac:spMkLst>
            <pc:docMk/>
            <pc:sldMk cId="3506661008" sldId="268"/>
            <ac:spMk id="21" creationId="{76E2642F-6025-4B22-A283-9B60F4765DD7}"/>
          </ac:spMkLst>
        </pc:spChg>
        <pc:spChg chg="add">
          <ac:chgData name="Гость" userId="6d1895b97613d088" providerId="Windows Live" clId="Web-{EAD6C206-A611-4116-BA34-E770CA6BDCDA}" dt="2022-10-31T12:49:50.691" v="540"/>
          <ac:spMkLst>
            <pc:docMk/>
            <pc:sldMk cId="3506661008" sldId="268"/>
            <ac:spMk id="27" creationId="{2D87176B-036A-46E9-88B6-B602D3C1CB98}"/>
          </ac:spMkLst>
        </pc:spChg>
        <pc:grpChg chg="add">
          <ac:chgData name="Гость" userId="6d1895b97613d088" providerId="Windows Live" clId="Web-{EAD6C206-A611-4116-BA34-E770CA6BDCDA}" dt="2022-10-31T12:49:50.691" v="540"/>
          <ac:grpSpMkLst>
            <pc:docMk/>
            <pc:sldMk cId="3506661008" sldId="268"/>
            <ac:grpSpMk id="23" creationId="{447C2785-96A0-48E9-A4E1-3E0DD3C4B629}"/>
          </ac:grpSpMkLst>
        </pc:grpChg>
        <pc:picChg chg="add mod ord">
          <ac:chgData name="Гость" userId="6d1895b97613d088" providerId="Windows Live" clId="Web-{EAD6C206-A611-4116-BA34-E770CA6BDCDA}" dt="2022-10-31T12:49:50.691" v="540"/>
          <ac:picMkLst>
            <pc:docMk/>
            <pc:sldMk cId="3506661008" sldId="268"/>
            <ac:picMk id="3" creationId="{ADFCBAAF-FBBF-5C3E-301C-4984E468A6CA}"/>
          </ac:picMkLst>
        </pc:picChg>
        <pc:picChg chg="add mod">
          <ac:chgData name="Гость" userId="6d1895b97613d088" providerId="Windows Live" clId="Web-{EAD6C206-A611-4116-BA34-E770CA6BDCDA}" dt="2022-10-31T12:49:50.691" v="540"/>
          <ac:picMkLst>
            <pc:docMk/>
            <pc:sldMk cId="3506661008" sldId="268"/>
            <ac:picMk id="4" creationId="{E7CC20F3-E5D5-3119-A4E5-86367A5097F1}"/>
          </ac:picMkLst>
        </pc:picChg>
        <pc:picChg chg="add">
          <ac:chgData name="Гость" userId="6d1895b97613d088" providerId="Windows Live" clId="Web-{EAD6C206-A611-4116-BA34-E770CA6BDCDA}" dt="2022-10-31T12:49:50.691" v="540"/>
          <ac:picMkLst>
            <pc:docMk/>
            <pc:sldMk cId="3506661008" sldId="268"/>
            <ac:picMk id="11" creationId="{B083AD55-8296-44BD-8E14-DD2DDBC351B0}"/>
          </ac:picMkLst>
        </pc:picChg>
        <pc:picChg chg="add">
          <ac:chgData name="Гость" userId="6d1895b97613d088" providerId="Windows Live" clId="Web-{EAD6C206-A611-4116-BA34-E770CA6BDCDA}" dt="2022-10-31T12:49:50.691" v="540"/>
          <ac:picMkLst>
            <pc:docMk/>
            <pc:sldMk cId="3506661008" sldId="268"/>
            <ac:picMk id="29" creationId="{AC34D715-F6AF-42BD-B021-F46BF6B549BD}"/>
          </ac:picMkLst>
        </pc:picChg>
        <pc:cxnChg chg="add">
          <ac:chgData name="Гость" userId="6d1895b97613d088" providerId="Windows Live" clId="Web-{EAD6C206-A611-4116-BA34-E770CA6BDCDA}" dt="2022-10-31T12:49:50.691" v="540"/>
          <ac:cxnSpMkLst>
            <pc:docMk/>
            <pc:sldMk cId="3506661008" sldId="268"/>
            <ac:cxnSpMk id="13" creationId="{2BF46B26-15FC-4C5A-94FA-AE9ED64B5C20}"/>
          </ac:cxnSpMkLst>
        </pc:cxnChg>
        <pc:cxnChg chg="add">
          <ac:chgData name="Гость" userId="6d1895b97613d088" providerId="Windows Live" clId="Web-{EAD6C206-A611-4116-BA34-E770CA6BDCDA}" dt="2022-10-31T12:49:50.691" v="540"/>
          <ac:cxnSpMkLst>
            <pc:docMk/>
            <pc:sldMk cId="3506661008" sldId="268"/>
            <ac:cxnSpMk id="15" creationId="{BADF1045-FC61-45F9-B214-2286C9675985}"/>
          </ac:cxnSpMkLst>
        </pc:cxnChg>
        <pc:cxnChg chg="add">
          <ac:chgData name="Гость" userId="6d1895b97613d088" providerId="Windows Live" clId="Web-{EAD6C206-A611-4116-BA34-E770CA6BDCDA}" dt="2022-10-31T12:49:50.691" v="540"/>
          <ac:cxnSpMkLst>
            <pc:docMk/>
            <pc:sldMk cId="3506661008" sldId="268"/>
            <ac:cxnSpMk id="19" creationId="{C6561942-7576-4906-820D-5DBB2DEE7BEC}"/>
          </ac:cxnSpMkLst>
        </pc:cxnChg>
        <pc:cxnChg chg="add">
          <ac:chgData name="Гость" userId="6d1895b97613d088" providerId="Windows Live" clId="Web-{EAD6C206-A611-4116-BA34-E770CA6BDCDA}" dt="2022-10-31T12:49:50.691" v="540"/>
          <ac:cxnSpMkLst>
            <pc:docMk/>
            <pc:sldMk cId="3506661008" sldId="268"/>
            <ac:cxnSpMk id="31" creationId="{EA5196A3-0319-4C04-B5B6-D1359F52F969}"/>
          </ac:cxnSpMkLst>
        </pc:cxnChg>
      </pc:sldChg>
      <pc:sldChg chg="addSp modSp new mod setBg">
        <pc:chgData name="Гость" userId="6d1895b97613d088" providerId="Windows Live" clId="Web-{EAD6C206-A611-4116-BA34-E770CA6BDCDA}" dt="2022-10-31T12:53:40.183" v="560" actId="1076"/>
        <pc:sldMkLst>
          <pc:docMk/>
          <pc:sldMk cId="1189757115" sldId="269"/>
        </pc:sldMkLst>
        <pc:spChg chg="add mod">
          <ac:chgData name="Гость" userId="6d1895b97613d088" providerId="Windows Live" clId="Web-{EAD6C206-A611-4116-BA34-E770CA6BDCDA}" dt="2022-10-31T12:53:40.183" v="560" actId="1076"/>
          <ac:spMkLst>
            <pc:docMk/>
            <pc:sldMk cId="1189757115" sldId="269"/>
            <ac:spMk id="2" creationId="{8D54A23E-EA89-665D-4B8F-1F5679EE1F68}"/>
          </ac:spMkLst>
        </pc:spChg>
        <pc:spChg chg="add">
          <ac:chgData name="Гость" userId="6d1895b97613d088" providerId="Windows Live" clId="Web-{EAD6C206-A611-4116-BA34-E770CA6BDCDA}" dt="2022-10-31T12:53:22.526" v="556"/>
          <ac:spMkLst>
            <pc:docMk/>
            <pc:sldMk cId="1189757115" sldId="269"/>
            <ac:spMk id="8" creationId="{1CE580D1-F917-4567-AFB4-99AA9B52ADF0}"/>
          </ac:spMkLst>
        </pc:spChg>
        <pc:spChg chg="add">
          <ac:chgData name="Гость" userId="6d1895b97613d088" providerId="Windows Live" clId="Web-{EAD6C206-A611-4116-BA34-E770CA6BDCDA}" dt="2022-10-31T12:53:22.526" v="556"/>
          <ac:spMkLst>
            <pc:docMk/>
            <pc:sldMk cId="1189757115" sldId="269"/>
            <ac:spMk id="16" creationId="{10419CA0-BFB4-4390-AB8F-5DBFCA45D4D0}"/>
          </ac:spMkLst>
        </pc:spChg>
        <pc:spChg chg="add">
          <ac:chgData name="Гость" userId="6d1895b97613d088" providerId="Windows Live" clId="Web-{EAD6C206-A611-4116-BA34-E770CA6BDCDA}" dt="2022-10-31T12:53:22.526" v="556"/>
          <ac:spMkLst>
            <pc:docMk/>
            <pc:sldMk cId="1189757115" sldId="269"/>
            <ac:spMk id="20" creationId="{596E9C81-ACBE-459E-A7D5-2BB824B68FDA}"/>
          </ac:spMkLst>
        </pc:spChg>
        <pc:grpChg chg="add">
          <ac:chgData name="Гость" userId="6d1895b97613d088" providerId="Windows Live" clId="Web-{EAD6C206-A611-4116-BA34-E770CA6BDCDA}" dt="2022-10-31T12:53:22.526" v="556"/>
          <ac:grpSpMkLst>
            <pc:docMk/>
            <pc:sldMk cId="1189757115" sldId="269"/>
            <ac:grpSpMk id="22" creationId="{CEBDCB18-ABE5-43B0-8B68-89FEDAECB8B0}"/>
          </ac:grpSpMkLst>
        </pc:grpChg>
        <pc:picChg chg="add mod">
          <ac:chgData name="Гость" userId="6d1895b97613d088" providerId="Windows Live" clId="Web-{EAD6C206-A611-4116-BA34-E770CA6BDCDA}" dt="2022-10-31T12:53:22.526" v="556"/>
          <ac:picMkLst>
            <pc:docMk/>
            <pc:sldMk cId="1189757115" sldId="269"/>
            <ac:picMk id="3" creationId="{A5511249-8E49-EB55-DFC1-238388123AE1}"/>
          </ac:picMkLst>
        </pc:picChg>
        <pc:picChg chg="add">
          <ac:chgData name="Гость" userId="6d1895b97613d088" providerId="Windows Live" clId="Web-{EAD6C206-A611-4116-BA34-E770CA6BDCDA}" dt="2022-10-31T12:53:22.526" v="556"/>
          <ac:picMkLst>
            <pc:docMk/>
            <pc:sldMk cId="1189757115" sldId="269"/>
            <ac:picMk id="10" creationId="{1F5620B8-A2D8-4568-B566-F0453A0D9167}"/>
          </ac:picMkLst>
        </pc:picChg>
        <pc:picChg chg="add">
          <ac:chgData name="Гость" userId="6d1895b97613d088" providerId="Windows Live" clId="Web-{EAD6C206-A611-4116-BA34-E770CA6BDCDA}" dt="2022-10-31T12:53:22.526" v="556"/>
          <ac:picMkLst>
            <pc:docMk/>
            <pc:sldMk cId="1189757115" sldId="269"/>
            <ac:picMk id="26" creationId="{08EC5C75-E28F-4899-9C2E-39431B82B740}"/>
          </ac:picMkLst>
        </pc:picChg>
        <pc:cxnChg chg="add">
          <ac:chgData name="Гость" userId="6d1895b97613d088" providerId="Windows Live" clId="Web-{EAD6C206-A611-4116-BA34-E770CA6BDCDA}" dt="2022-10-31T12:53:22.526" v="556"/>
          <ac:cxnSpMkLst>
            <pc:docMk/>
            <pc:sldMk cId="1189757115" sldId="269"/>
            <ac:cxnSpMk id="12" creationId="{1C7D2BA4-4B7A-4596-8BCC-5CF715423894}"/>
          </ac:cxnSpMkLst>
        </pc:cxnChg>
        <pc:cxnChg chg="add">
          <ac:chgData name="Гость" userId="6d1895b97613d088" providerId="Windows Live" clId="Web-{EAD6C206-A611-4116-BA34-E770CA6BDCDA}" dt="2022-10-31T12:53:22.526" v="556"/>
          <ac:cxnSpMkLst>
            <pc:docMk/>
            <pc:sldMk cId="1189757115" sldId="269"/>
            <ac:cxnSpMk id="14" creationId="{C9D4B225-18E9-4C5B-94D8-2ABE6D161E4A}"/>
          </ac:cxnSpMkLst>
        </pc:cxnChg>
        <pc:cxnChg chg="add">
          <ac:chgData name="Гость" userId="6d1895b97613d088" providerId="Windows Live" clId="Web-{EAD6C206-A611-4116-BA34-E770CA6BDCDA}" dt="2022-10-31T12:53:22.526" v="556"/>
          <ac:cxnSpMkLst>
            <pc:docMk/>
            <pc:sldMk cId="1189757115" sldId="269"/>
            <ac:cxnSpMk id="18" creationId="{5CF4C623-16D7-4722-8EFB-A5B0E3BC077D}"/>
          </ac:cxnSpMkLst>
        </pc:cxnChg>
        <pc:cxnChg chg="add">
          <ac:chgData name="Гость" userId="6d1895b97613d088" providerId="Windows Live" clId="Web-{EAD6C206-A611-4116-BA34-E770CA6BDCDA}" dt="2022-10-31T12:53:22.526" v="556"/>
          <ac:cxnSpMkLst>
            <pc:docMk/>
            <pc:sldMk cId="1189757115" sldId="269"/>
            <ac:cxnSpMk id="28" creationId="{46AAE0A1-60AD-4190-B85D-2DD8148369C7}"/>
          </ac:cxnSpMkLst>
        </pc:cxnChg>
      </pc:sldChg>
      <pc:sldChg chg="addSp modSp new">
        <pc:chgData name="Гость" userId="6d1895b97613d088" providerId="Windows Live" clId="Web-{EAD6C206-A611-4116-BA34-E770CA6BDCDA}" dt="2022-10-31T12:55:55.625" v="572" actId="20577"/>
        <pc:sldMkLst>
          <pc:docMk/>
          <pc:sldMk cId="3767946160" sldId="270"/>
        </pc:sldMkLst>
        <pc:spChg chg="add mod">
          <ac:chgData name="Гость" userId="6d1895b97613d088" providerId="Windows Live" clId="Web-{EAD6C206-A611-4116-BA34-E770CA6BDCDA}" dt="2022-10-31T12:55:55.625" v="572" actId="20577"/>
          <ac:spMkLst>
            <pc:docMk/>
            <pc:sldMk cId="3767946160" sldId="270"/>
            <ac:spMk id="2" creationId="{62B23CC5-9CB9-1D68-7D12-5026697E5DBE}"/>
          </ac:spMkLst>
        </pc:spChg>
      </pc:sldChg>
      <pc:sldChg chg="addSp modSp new mod setBg">
        <pc:chgData name="Гость" userId="6d1895b97613d088" providerId="Windows Live" clId="Web-{EAD6C206-A611-4116-BA34-E770CA6BDCDA}" dt="2022-10-31T12:58:03.583" v="589" actId="20577"/>
        <pc:sldMkLst>
          <pc:docMk/>
          <pc:sldMk cId="2270392386" sldId="271"/>
        </pc:sldMkLst>
        <pc:spChg chg="add mod">
          <ac:chgData name="Гость" userId="6d1895b97613d088" providerId="Windows Live" clId="Web-{EAD6C206-A611-4116-BA34-E770CA6BDCDA}" dt="2022-10-31T12:58:03.583" v="589" actId="20577"/>
          <ac:spMkLst>
            <pc:docMk/>
            <pc:sldMk cId="2270392386" sldId="271"/>
            <ac:spMk id="2" creationId="{70C8536F-65E7-F990-E988-B9837AC0F4D6}"/>
          </ac:spMkLst>
        </pc:spChg>
        <pc:spChg chg="add">
          <ac:chgData name="Гость" userId="6d1895b97613d088" providerId="Windows Live" clId="Web-{EAD6C206-A611-4116-BA34-E770CA6BDCDA}" dt="2022-10-31T12:57:32.910" v="584"/>
          <ac:spMkLst>
            <pc:docMk/>
            <pc:sldMk cId="2270392386" sldId="271"/>
            <ac:spMk id="8" creationId="{1CE580D1-F917-4567-AFB4-99AA9B52ADF0}"/>
          </ac:spMkLst>
        </pc:spChg>
        <pc:spChg chg="add">
          <ac:chgData name="Гость" userId="6d1895b97613d088" providerId="Windows Live" clId="Web-{EAD6C206-A611-4116-BA34-E770CA6BDCDA}" dt="2022-10-31T12:57:32.910" v="584"/>
          <ac:spMkLst>
            <pc:docMk/>
            <pc:sldMk cId="2270392386" sldId="271"/>
            <ac:spMk id="16" creationId="{021A4066-B261-49FE-952E-A0FE3EE75CD2}"/>
          </ac:spMkLst>
        </pc:spChg>
        <pc:spChg chg="add">
          <ac:chgData name="Гость" userId="6d1895b97613d088" providerId="Windows Live" clId="Web-{EAD6C206-A611-4116-BA34-E770CA6BDCDA}" dt="2022-10-31T12:57:32.910" v="584"/>
          <ac:spMkLst>
            <pc:docMk/>
            <pc:sldMk cId="2270392386" sldId="271"/>
            <ac:spMk id="20" creationId="{81958111-BC13-4D45-AB27-0C2C83F9BA64}"/>
          </ac:spMkLst>
        </pc:spChg>
        <pc:grpChg chg="add">
          <ac:chgData name="Гость" userId="6d1895b97613d088" providerId="Windows Live" clId="Web-{EAD6C206-A611-4116-BA34-E770CA6BDCDA}" dt="2022-10-31T12:57:32.910" v="584"/>
          <ac:grpSpMkLst>
            <pc:docMk/>
            <pc:sldMk cId="2270392386" sldId="271"/>
            <ac:grpSpMk id="22" creationId="{82188758-E18A-4CE5-9D03-F4BF5D887C3F}"/>
          </ac:grpSpMkLst>
        </pc:grpChg>
        <pc:picChg chg="add mod">
          <ac:chgData name="Гость" userId="6d1895b97613d088" providerId="Windows Live" clId="Web-{EAD6C206-A611-4116-BA34-E770CA6BDCDA}" dt="2022-10-31T12:57:32.910" v="584"/>
          <ac:picMkLst>
            <pc:docMk/>
            <pc:sldMk cId="2270392386" sldId="271"/>
            <ac:picMk id="3" creationId="{10956F89-8A31-2418-4D27-80E076440165}"/>
          </ac:picMkLst>
        </pc:picChg>
        <pc:picChg chg="add">
          <ac:chgData name="Гость" userId="6d1895b97613d088" providerId="Windows Live" clId="Web-{EAD6C206-A611-4116-BA34-E770CA6BDCDA}" dt="2022-10-31T12:57:32.910" v="584"/>
          <ac:picMkLst>
            <pc:docMk/>
            <pc:sldMk cId="2270392386" sldId="271"/>
            <ac:picMk id="10" creationId="{1F5620B8-A2D8-4568-B566-F0453A0D9167}"/>
          </ac:picMkLst>
        </pc:picChg>
        <pc:picChg chg="add">
          <ac:chgData name="Гость" userId="6d1895b97613d088" providerId="Windows Live" clId="Web-{EAD6C206-A611-4116-BA34-E770CA6BDCDA}" dt="2022-10-31T12:57:32.910" v="584"/>
          <ac:picMkLst>
            <pc:docMk/>
            <pc:sldMk cId="2270392386" sldId="271"/>
            <ac:picMk id="26" creationId="{D42F4933-2ECF-4EE5-BCE4-F19E3CA609FE}"/>
          </ac:picMkLst>
        </pc:picChg>
        <pc:cxnChg chg="add">
          <ac:chgData name="Гость" userId="6d1895b97613d088" providerId="Windows Live" clId="Web-{EAD6C206-A611-4116-BA34-E770CA6BDCDA}" dt="2022-10-31T12:57:32.910" v="584"/>
          <ac:cxnSpMkLst>
            <pc:docMk/>
            <pc:sldMk cId="2270392386" sldId="271"/>
            <ac:cxnSpMk id="12" creationId="{1C7D2BA4-4B7A-4596-8BCC-5CF715423894}"/>
          </ac:cxnSpMkLst>
        </pc:cxnChg>
        <pc:cxnChg chg="add">
          <ac:chgData name="Гость" userId="6d1895b97613d088" providerId="Windows Live" clId="Web-{EAD6C206-A611-4116-BA34-E770CA6BDCDA}" dt="2022-10-31T12:57:32.910" v="584"/>
          <ac:cxnSpMkLst>
            <pc:docMk/>
            <pc:sldMk cId="2270392386" sldId="271"/>
            <ac:cxnSpMk id="14" creationId="{C9D4B225-18E9-4C5B-94D8-2ABE6D161E4A}"/>
          </ac:cxnSpMkLst>
        </pc:cxnChg>
        <pc:cxnChg chg="add">
          <ac:chgData name="Гость" userId="6d1895b97613d088" providerId="Windows Live" clId="Web-{EAD6C206-A611-4116-BA34-E770CA6BDCDA}" dt="2022-10-31T12:57:32.910" v="584"/>
          <ac:cxnSpMkLst>
            <pc:docMk/>
            <pc:sldMk cId="2270392386" sldId="271"/>
            <ac:cxnSpMk id="18" creationId="{381B4579-E2EA-4BD7-94FF-0A0BEE135C6B}"/>
          </ac:cxnSpMkLst>
        </pc:cxnChg>
        <pc:cxnChg chg="add">
          <ac:chgData name="Гость" userId="6d1895b97613d088" providerId="Windows Live" clId="Web-{EAD6C206-A611-4116-BA34-E770CA6BDCDA}" dt="2022-10-31T12:57:32.910" v="584"/>
          <ac:cxnSpMkLst>
            <pc:docMk/>
            <pc:sldMk cId="2270392386" sldId="271"/>
            <ac:cxnSpMk id="28" creationId="{C6FAC23C-014D-4AC5-AD1B-36F7D0E7EF32}"/>
          </ac:cxnSpMkLst>
        </pc:cxnChg>
      </pc:sldChg>
      <pc:sldChg chg="addSp modSp new">
        <pc:chgData name="Гость" userId="6d1895b97613d088" providerId="Windows Live" clId="Web-{EAD6C206-A611-4116-BA34-E770CA6BDCDA}" dt="2022-10-31T12:59:40.742" v="611" actId="20577"/>
        <pc:sldMkLst>
          <pc:docMk/>
          <pc:sldMk cId="559477524" sldId="272"/>
        </pc:sldMkLst>
        <pc:spChg chg="add mod">
          <ac:chgData name="Гость" userId="6d1895b97613d088" providerId="Windows Live" clId="Web-{EAD6C206-A611-4116-BA34-E770CA6BDCDA}" dt="2022-10-31T12:59:40.742" v="611" actId="20577"/>
          <ac:spMkLst>
            <pc:docMk/>
            <pc:sldMk cId="559477524" sldId="272"/>
            <ac:spMk id="2" creationId="{94404637-A94C-90B4-5F2C-ED75213921C4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806154-0497-473A-9DDB-8B8A0F1A69A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3FF347-AF0D-47A1-96BD-922698B18674}">
      <dgm:prSet phldrT="[Текст]" phldr="1" custT="1"/>
      <dgm:spPr/>
      <dgm:t>
        <a:bodyPr/>
        <a:lstStyle/>
        <a:p>
          <a:endParaRPr lang="ru-RU" sz="2400"/>
        </a:p>
      </dgm:t>
    </dgm:pt>
    <dgm:pt modelId="{9DC13E97-4E5C-43EB-8FB7-52EE0F2C9DBB}" type="parTrans" cxnId="{2A6A8699-DB55-4DDC-8B51-C703FC80A783}">
      <dgm:prSet/>
      <dgm:spPr/>
      <dgm:t>
        <a:bodyPr/>
        <a:lstStyle/>
        <a:p>
          <a:endParaRPr lang="ru-RU"/>
        </a:p>
      </dgm:t>
    </dgm:pt>
    <dgm:pt modelId="{A4CA63A1-305A-463D-8C8E-0439E05B1B24}" type="sibTrans" cxnId="{2A6A8699-DB55-4DDC-8B51-C703FC80A783}">
      <dgm:prSet/>
      <dgm:spPr/>
      <dgm:t>
        <a:bodyPr/>
        <a:lstStyle/>
        <a:p>
          <a:endParaRPr lang="ru-RU"/>
        </a:p>
      </dgm:t>
    </dgm:pt>
    <dgm:pt modelId="{0034F109-3360-44F8-B093-FA10BD1F63C7}">
      <dgm:prSet phldrT="[Текст]" custT="1"/>
      <dgm:spPr/>
      <dgm:t>
        <a:bodyPr/>
        <a:lstStyle/>
        <a:p>
          <a:r>
            <a:rPr lang="ru-RU" sz="2400" dirty="0" smtClean="0">
              <a:latin typeface="Times New Roman"/>
              <a:ea typeface="+mn-lt"/>
              <a:cs typeface="+mn-lt"/>
            </a:rPr>
            <a:t>1.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Проаналізувати</a:t>
          </a:r>
          <a:r>
            <a:rPr lang="ru-RU" sz="24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історію</a:t>
          </a:r>
          <a:r>
            <a:rPr lang="ru-RU" sz="24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виникнення</a:t>
          </a:r>
          <a:r>
            <a:rPr lang="ru-RU" sz="2400" dirty="0" smtClean="0">
              <a:latin typeface="Times New Roman"/>
              <a:ea typeface="+mn-lt"/>
              <a:cs typeface="+mn-lt"/>
            </a:rPr>
            <a:t> та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розвитку</a:t>
          </a:r>
          <a:r>
            <a:rPr lang="ru-RU" sz="24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наносупутників</a:t>
          </a:r>
          <a:r>
            <a:rPr lang="ru-RU" sz="2400" dirty="0" smtClean="0">
              <a:latin typeface="Times New Roman"/>
              <a:ea typeface="+mn-lt"/>
              <a:cs typeface="+mn-lt"/>
            </a:rPr>
            <a:t> типу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CubeSat</a:t>
          </a:r>
          <a:r>
            <a:rPr lang="ru-RU" sz="2400" dirty="0" smtClean="0">
              <a:latin typeface="Times New Roman"/>
              <a:ea typeface="+mn-lt"/>
              <a:cs typeface="+mn-lt"/>
            </a:rPr>
            <a:t>.</a:t>
          </a:r>
          <a:endParaRPr lang="ru-RU" sz="2400" dirty="0"/>
        </a:p>
      </dgm:t>
    </dgm:pt>
    <dgm:pt modelId="{EE152242-C03B-4409-BD22-504C142232EE}" type="parTrans" cxnId="{7969C316-0041-45B3-BA9B-5E2078A1AEE8}">
      <dgm:prSet/>
      <dgm:spPr/>
      <dgm:t>
        <a:bodyPr/>
        <a:lstStyle/>
        <a:p>
          <a:endParaRPr lang="ru-RU"/>
        </a:p>
      </dgm:t>
    </dgm:pt>
    <dgm:pt modelId="{F762AAE0-4F08-4FE5-81D8-30C403902916}" type="sibTrans" cxnId="{7969C316-0041-45B3-BA9B-5E2078A1AEE8}">
      <dgm:prSet/>
      <dgm:spPr/>
      <dgm:t>
        <a:bodyPr/>
        <a:lstStyle/>
        <a:p>
          <a:endParaRPr lang="ru-RU"/>
        </a:p>
      </dgm:t>
    </dgm:pt>
    <dgm:pt modelId="{ECAE1EBB-69E8-4452-A0F8-603403CDF13B}">
      <dgm:prSet phldrT="[Текст]" phldr="1" custT="1"/>
      <dgm:spPr/>
      <dgm:t>
        <a:bodyPr/>
        <a:lstStyle/>
        <a:p>
          <a:endParaRPr lang="ru-RU" sz="2400"/>
        </a:p>
      </dgm:t>
    </dgm:pt>
    <dgm:pt modelId="{4D1A37EB-27EA-42BD-BC6A-245A16F0043D}" type="parTrans" cxnId="{C9EAF280-4B99-4717-A102-C8A62999C261}">
      <dgm:prSet/>
      <dgm:spPr/>
      <dgm:t>
        <a:bodyPr/>
        <a:lstStyle/>
        <a:p>
          <a:endParaRPr lang="ru-RU"/>
        </a:p>
      </dgm:t>
    </dgm:pt>
    <dgm:pt modelId="{9387A135-7602-4C32-9B4D-0A026B0E19DA}" type="sibTrans" cxnId="{C9EAF280-4B99-4717-A102-C8A62999C261}">
      <dgm:prSet/>
      <dgm:spPr/>
      <dgm:t>
        <a:bodyPr/>
        <a:lstStyle/>
        <a:p>
          <a:endParaRPr lang="ru-RU"/>
        </a:p>
      </dgm:t>
    </dgm:pt>
    <dgm:pt modelId="{1CACD0AA-D122-41C6-8B9E-DBE788A928A0}">
      <dgm:prSet phldrT="[Текст]" custT="1"/>
      <dgm:spPr/>
      <dgm:t>
        <a:bodyPr/>
        <a:lstStyle/>
        <a:p>
          <a:r>
            <a:rPr lang="ru-RU" sz="2400" dirty="0" smtClean="0">
              <a:latin typeface="Times New Roman"/>
              <a:ea typeface="+mn-lt"/>
              <a:cs typeface="+mn-lt"/>
            </a:rPr>
            <a:t>2.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З’ясувати</a:t>
          </a:r>
          <a:r>
            <a:rPr lang="ru-RU" sz="24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технічні</a:t>
          </a:r>
          <a:r>
            <a:rPr lang="ru-RU" sz="2400" dirty="0" smtClean="0">
              <a:latin typeface="Times New Roman"/>
              <a:ea typeface="+mn-lt"/>
              <a:cs typeface="+mn-lt"/>
            </a:rPr>
            <a:t> характеристики,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переваги</a:t>
          </a:r>
          <a:r>
            <a:rPr lang="ru-RU" sz="2400" dirty="0" smtClean="0">
              <a:latin typeface="Times New Roman"/>
              <a:ea typeface="+mn-lt"/>
              <a:cs typeface="+mn-lt"/>
            </a:rPr>
            <a:t> та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недоліки</a:t>
          </a:r>
          <a:r>
            <a:rPr lang="ru-RU" sz="24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кубсатів</a:t>
          </a:r>
          <a:r>
            <a:rPr lang="ru-RU" sz="2400" dirty="0" smtClean="0">
              <a:latin typeface="Times New Roman"/>
              <a:ea typeface="+mn-lt"/>
              <a:cs typeface="+mn-lt"/>
            </a:rPr>
            <a:t>.</a:t>
          </a:r>
          <a:endParaRPr lang="ru-RU" sz="2400" dirty="0"/>
        </a:p>
      </dgm:t>
    </dgm:pt>
    <dgm:pt modelId="{AB69701A-EC2F-45A5-9E66-8D9759E097FD}" type="parTrans" cxnId="{6650178B-9206-4CE0-9ADE-C8B4E4D46872}">
      <dgm:prSet/>
      <dgm:spPr/>
      <dgm:t>
        <a:bodyPr/>
        <a:lstStyle/>
        <a:p>
          <a:endParaRPr lang="ru-RU"/>
        </a:p>
      </dgm:t>
    </dgm:pt>
    <dgm:pt modelId="{5B335BBC-0AD5-4519-8497-2A5BB64CF466}" type="sibTrans" cxnId="{6650178B-9206-4CE0-9ADE-C8B4E4D46872}">
      <dgm:prSet/>
      <dgm:spPr/>
      <dgm:t>
        <a:bodyPr/>
        <a:lstStyle/>
        <a:p>
          <a:endParaRPr lang="ru-RU"/>
        </a:p>
      </dgm:t>
    </dgm:pt>
    <dgm:pt modelId="{E3860041-46CC-4C76-8779-247D1E72E2B8}">
      <dgm:prSet phldrT="[Текст]" phldr="1" custT="1"/>
      <dgm:spPr/>
      <dgm:t>
        <a:bodyPr/>
        <a:lstStyle/>
        <a:p>
          <a:endParaRPr lang="ru-RU" sz="2400"/>
        </a:p>
      </dgm:t>
    </dgm:pt>
    <dgm:pt modelId="{16A914EB-A036-4895-9C83-9B6B5E8E6D97}" type="parTrans" cxnId="{795C8F2B-FCE1-4CB2-80A6-2C88B42C381D}">
      <dgm:prSet/>
      <dgm:spPr/>
      <dgm:t>
        <a:bodyPr/>
        <a:lstStyle/>
        <a:p>
          <a:endParaRPr lang="ru-RU"/>
        </a:p>
      </dgm:t>
    </dgm:pt>
    <dgm:pt modelId="{2D42DD22-156E-4369-8CE9-67B75F6DE0BA}" type="sibTrans" cxnId="{795C8F2B-FCE1-4CB2-80A6-2C88B42C381D}">
      <dgm:prSet/>
      <dgm:spPr/>
      <dgm:t>
        <a:bodyPr/>
        <a:lstStyle/>
        <a:p>
          <a:endParaRPr lang="ru-RU"/>
        </a:p>
      </dgm:t>
    </dgm:pt>
    <dgm:pt modelId="{5DB40DFE-4862-44F0-9845-F3DFD6F26B58}">
      <dgm:prSet phldrT="[Текст]" custT="1"/>
      <dgm:spPr/>
      <dgm:t>
        <a:bodyPr/>
        <a:lstStyle/>
        <a:p>
          <a:r>
            <a:rPr lang="ru-RU" sz="2400" dirty="0" smtClean="0">
              <a:latin typeface="Times New Roman"/>
              <a:ea typeface="+mn-lt"/>
              <a:cs typeface="+mn-lt"/>
            </a:rPr>
            <a:t>3.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Визначити</a:t>
          </a:r>
          <a:r>
            <a:rPr lang="ru-RU" sz="24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особливості</a:t>
          </a:r>
          <a:r>
            <a:rPr lang="ru-RU" sz="24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конструювання</a:t>
          </a:r>
          <a:r>
            <a:rPr lang="ru-RU" sz="2400" dirty="0" smtClean="0">
              <a:latin typeface="Times New Roman"/>
              <a:ea typeface="+mn-lt"/>
              <a:cs typeface="+mn-lt"/>
            </a:rPr>
            <a:t> та запуску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українських</a:t>
          </a:r>
          <a:r>
            <a:rPr lang="ru-RU" sz="24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наносупутників</a:t>
          </a:r>
          <a:r>
            <a:rPr lang="ru-RU" sz="2400" dirty="0" smtClean="0">
              <a:latin typeface="Times New Roman"/>
              <a:ea typeface="+mn-lt"/>
              <a:cs typeface="+mn-lt"/>
            </a:rPr>
            <a:t> «</a:t>
          </a:r>
          <a:r>
            <a:rPr lang="en-US" sz="2400" dirty="0" smtClean="0">
              <a:latin typeface="Times New Roman"/>
              <a:ea typeface="+mn-lt"/>
              <a:cs typeface="+mn-lt"/>
            </a:rPr>
            <a:t>PolyITAN-1», «PolyITAN-2-SAU», «PolyITAN-HP-30».</a:t>
          </a:r>
          <a:endParaRPr lang="ru-RU" sz="2400" dirty="0"/>
        </a:p>
      </dgm:t>
    </dgm:pt>
    <dgm:pt modelId="{5E6A250F-8B2D-4A4C-9429-0421CA792916}" type="parTrans" cxnId="{CB16C9AB-91A3-4FF7-9D50-71438D669A2B}">
      <dgm:prSet/>
      <dgm:spPr/>
      <dgm:t>
        <a:bodyPr/>
        <a:lstStyle/>
        <a:p>
          <a:endParaRPr lang="ru-RU"/>
        </a:p>
      </dgm:t>
    </dgm:pt>
    <dgm:pt modelId="{99B9C520-2297-4480-B9DE-558B042B9E16}" type="sibTrans" cxnId="{CB16C9AB-91A3-4FF7-9D50-71438D669A2B}">
      <dgm:prSet/>
      <dgm:spPr/>
      <dgm:t>
        <a:bodyPr/>
        <a:lstStyle/>
        <a:p>
          <a:endParaRPr lang="ru-RU"/>
        </a:p>
      </dgm:t>
    </dgm:pt>
    <dgm:pt modelId="{7D2364DC-2FE2-45B8-B690-091D3CB6971F}">
      <dgm:prSet phldrT="[Текст]" phldr="1" custT="1"/>
      <dgm:spPr/>
      <dgm:t>
        <a:bodyPr/>
        <a:lstStyle/>
        <a:p>
          <a:endParaRPr lang="ru-RU" sz="2400"/>
        </a:p>
      </dgm:t>
    </dgm:pt>
    <dgm:pt modelId="{BD2EF767-6E57-4477-9429-F2C35B269A64}" type="parTrans" cxnId="{9B9425CA-0A85-4F32-943E-8C785B5D6C4B}">
      <dgm:prSet/>
      <dgm:spPr/>
      <dgm:t>
        <a:bodyPr/>
        <a:lstStyle/>
        <a:p>
          <a:endParaRPr lang="ru-RU"/>
        </a:p>
      </dgm:t>
    </dgm:pt>
    <dgm:pt modelId="{262A484B-3D85-4216-B725-98CF0833E522}" type="sibTrans" cxnId="{9B9425CA-0A85-4F32-943E-8C785B5D6C4B}">
      <dgm:prSet/>
      <dgm:spPr/>
      <dgm:t>
        <a:bodyPr/>
        <a:lstStyle/>
        <a:p>
          <a:endParaRPr lang="ru-RU"/>
        </a:p>
      </dgm:t>
    </dgm:pt>
    <dgm:pt modelId="{D3AEF2E6-83C0-4F76-AEC1-EDCF647CCADB}">
      <dgm:prSet custT="1"/>
      <dgm:spPr/>
      <dgm:t>
        <a:bodyPr/>
        <a:lstStyle/>
        <a:p>
          <a:r>
            <a:rPr lang="ru-RU" sz="2400" dirty="0" smtClean="0">
              <a:latin typeface="Times New Roman"/>
              <a:ea typeface="+mn-lt"/>
              <a:cs typeface="+mn-lt"/>
            </a:rPr>
            <a:t>4.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Виокремити</a:t>
          </a:r>
          <a:r>
            <a:rPr lang="ru-RU" sz="24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відомих</a:t>
          </a:r>
          <a:r>
            <a:rPr lang="ru-RU" sz="24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зарубіжних</a:t>
          </a:r>
          <a:r>
            <a:rPr lang="ru-RU" sz="2400" dirty="0" smtClean="0">
              <a:latin typeface="Times New Roman"/>
              <a:ea typeface="+mn-lt"/>
              <a:cs typeface="+mn-lt"/>
            </a:rPr>
            <a:t> та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українських</a:t>
          </a:r>
          <a:r>
            <a:rPr lang="ru-RU" sz="24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космічних</a:t>
          </a:r>
          <a:r>
            <a:rPr lang="ru-RU" sz="24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конструкторів</a:t>
          </a:r>
          <a:r>
            <a:rPr lang="ru-RU" sz="24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даного</a:t>
          </a:r>
          <a:r>
            <a:rPr lang="ru-RU" sz="24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dirty="0" err="1" smtClean="0">
              <a:latin typeface="Times New Roman"/>
              <a:ea typeface="+mn-lt"/>
              <a:cs typeface="+mn-lt"/>
            </a:rPr>
            <a:t>напрямку</a:t>
          </a:r>
          <a:r>
            <a:rPr lang="ru-RU" sz="2400" dirty="0" smtClean="0">
              <a:latin typeface="Times New Roman"/>
              <a:ea typeface="+mn-lt"/>
              <a:cs typeface="+mn-lt"/>
            </a:rPr>
            <a:t>.</a:t>
          </a:r>
          <a:endParaRPr lang="ru-RU" sz="2400" dirty="0"/>
        </a:p>
      </dgm:t>
    </dgm:pt>
    <dgm:pt modelId="{181D06AA-D486-44E5-B76E-BA2E2C2CECB8}" type="parTrans" cxnId="{2740E600-AF46-4C5D-A137-35212CAB9906}">
      <dgm:prSet/>
      <dgm:spPr/>
      <dgm:t>
        <a:bodyPr/>
        <a:lstStyle/>
        <a:p>
          <a:endParaRPr lang="ru-RU"/>
        </a:p>
      </dgm:t>
    </dgm:pt>
    <dgm:pt modelId="{AD7200FD-00F6-43E4-95F6-441B5B742984}" type="sibTrans" cxnId="{2740E600-AF46-4C5D-A137-35212CAB9906}">
      <dgm:prSet/>
      <dgm:spPr/>
      <dgm:t>
        <a:bodyPr/>
        <a:lstStyle/>
        <a:p>
          <a:endParaRPr lang="ru-RU"/>
        </a:p>
      </dgm:t>
    </dgm:pt>
    <dgm:pt modelId="{366B0DDB-CD4A-450B-8420-F0DE32BB9D63}" type="pres">
      <dgm:prSet presAssocID="{5C806154-0497-473A-9DDB-8B8A0F1A69A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38E673-4EC7-40E3-B8C0-4649399A5973}" type="pres">
      <dgm:prSet presAssocID="{1C3FF347-AF0D-47A1-96BD-922698B18674}" presName="composite" presStyleCnt="0"/>
      <dgm:spPr/>
    </dgm:pt>
    <dgm:pt modelId="{7EEA3E74-9462-4077-B2DF-BC9432189935}" type="pres">
      <dgm:prSet presAssocID="{1C3FF347-AF0D-47A1-96BD-922698B18674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B373BB-3C56-4B91-806E-C8EEDBFB3867}" type="pres">
      <dgm:prSet presAssocID="{1C3FF347-AF0D-47A1-96BD-922698B18674}" presName="descendantText" presStyleLbl="alignAcc1" presStyleIdx="0" presStyleCnt="4" custScaleX="99713" custScaleY="1150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540FD7-51E6-45B2-9E28-395BBA83972A}" type="pres">
      <dgm:prSet presAssocID="{A4CA63A1-305A-463D-8C8E-0439E05B1B24}" presName="sp" presStyleCnt="0"/>
      <dgm:spPr/>
    </dgm:pt>
    <dgm:pt modelId="{B0A5B0D1-3EA9-4C9E-BBBB-0565857F8355}" type="pres">
      <dgm:prSet presAssocID="{ECAE1EBB-69E8-4452-A0F8-603403CDF13B}" presName="composite" presStyleCnt="0"/>
      <dgm:spPr/>
    </dgm:pt>
    <dgm:pt modelId="{E624805E-D82F-4D47-A285-369BB0CCF113}" type="pres">
      <dgm:prSet presAssocID="{ECAE1EBB-69E8-4452-A0F8-603403CDF13B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125B1C-A65F-4634-A412-89E6DD8EB8A1}" type="pres">
      <dgm:prSet presAssocID="{ECAE1EBB-69E8-4452-A0F8-603403CDF13B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BC6189-735F-4444-8FBD-7703FCAA8852}" type="pres">
      <dgm:prSet presAssocID="{9387A135-7602-4C32-9B4D-0A026B0E19DA}" presName="sp" presStyleCnt="0"/>
      <dgm:spPr/>
    </dgm:pt>
    <dgm:pt modelId="{7156E7B9-7F70-4B6B-80A3-54A60097797C}" type="pres">
      <dgm:prSet presAssocID="{E3860041-46CC-4C76-8779-247D1E72E2B8}" presName="composite" presStyleCnt="0"/>
      <dgm:spPr/>
    </dgm:pt>
    <dgm:pt modelId="{543D5724-F555-4768-AA65-57F9FF0E8022}" type="pres">
      <dgm:prSet presAssocID="{E3860041-46CC-4C76-8779-247D1E72E2B8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1A7AA1-CBA0-4BE4-9667-D0A886F9A5C1}" type="pres">
      <dgm:prSet presAssocID="{E3860041-46CC-4C76-8779-247D1E72E2B8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E00E26-367B-46FA-9AED-AD73CA3BEF8E}" type="pres">
      <dgm:prSet presAssocID="{2D42DD22-156E-4369-8CE9-67B75F6DE0BA}" presName="sp" presStyleCnt="0"/>
      <dgm:spPr/>
    </dgm:pt>
    <dgm:pt modelId="{8D334064-303A-4D30-9205-DDCFF8BC9DD3}" type="pres">
      <dgm:prSet presAssocID="{7D2364DC-2FE2-45B8-B690-091D3CB6971F}" presName="composite" presStyleCnt="0"/>
      <dgm:spPr/>
    </dgm:pt>
    <dgm:pt modelId="{C251542B-6D76-485E-A988-62F2AAE5514A}" type="pres">
      <dgm:prSet presAssocID="{7D2364DC-2FE2-45B8-B690-091D3CB6971F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60A724-BEA4-4383-9B6C-838C134032D9}" type="pres">
      <dgm:prSet presAssocID="{7D2364DC-2FE2-45B8-B690-091D3CB6971F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740E600-AF46-4C5D-A137-35212CAB9906}" srcId="{7D2364DC-2FE2-45B8-B690-091D3CB6971F}" destId="{D3AEF2E6-83C0-4F76-AEC1-EDCF647CCADB}" srcOrd="0" destOrd="0" parTransId="{181D06AA-D486-44E5-B76E-BA2E2C2CECB8}" sibTransId="{AD7200FD-00F6-43E4-95F6-441B5B742984}"/>
    <dgm:cxn modelId="{9E594260-485E-4809-B0A9-BE5A7BA5EC4D}" type="presOf" srcId="{5DB40DFE-4862-44F0-9845-F3DFD6F26B58}" destId="{0E1A7AA1-CBA0-4BE4-9667-D0A886F9A5C1}" srcOrd="0" destOrd="0" presId="urn:microsoft.com/office/officeart/2005/8/layout/chevron2"/>
    <dgm:cxn modelId="{C9EAF280-4B99-4717-A102-C8A62999C261}" srcId="{5C806154-0497-473A-9DDB-8B8A0F1A69A0}" destId="{ECAE1EBB-69E8-4452-A0F8-603403CDF13B}" srcOrd="1" destOrd="0" parTransId="{4D1A37EB-27EA-42BD-BC6A-245A16F0043D}" sibTransId="{9387A135-7602-4C32-9B4D-0A026B0E19DA}"/>
    <dgm:cxn modelId="{75AE7F6F-3B81-49F2-9BED-3EDE603F383B}" type="presOf" srcId="{0034F109-3360-44F8-B093-FA10BD1F63C7}" destId="{90B373BB-3C56-4B91-806E-C8EEDBFB3867}" srcOrd="0" destOrd="0" presId="urn:microsoft.com/office/officeart/2005/8/layout/chevron2"/>
    <dgm:cxn modelId="{18B04D7A-0874-4B6F-9E1B-61EF1A14F193}" type="presOf" srcId="{7D2364DC-2FE2-45B8-B690-091D3CB6971F}" destId="{C251542B-6D76-485E-A988-62F2AAE5514A}" srcOrd="0" destOrd="0" presId="urn:microsoft.com/office/officeart/2005/8/layout/chevron2"/>
    <dgm:cxn modelId="{2A6A8699-DB55-4DDC-8B51-C703FC80A783}" srcId="{5C806154-0497-473A-9DDB-8B8A0F1A69A0}" destId="{1C3FF347-AF0D-47A1-96BD-922698B18674}" srcOrd="0" destOrd="0" parTransId="{9DC13E97-4E5C-43EB-8FB7-52EE0F2C9DBB}" sibTransId="{A4CA63A1-305A-463D-8C8E-0439E05B1B24}"/>
    <dgm:cxn modelId="{9F8C1B5E-DBEC-4E22-9AA7-BAF6B8527A70}" type="presOf" srcId="{1CACD0AA-D122-41C6-8B9E-DBE788A928A0}" destId="{FB125B1C-A65F-4634-A412-89E6DD8EB8A1}" srcOrd="0" destOrd="0" presId="urn:microsoft.com/office/officeart/2005/8/layout/chevron2"/>
    <dgm:cxn modelId="{FA816A24-11D3-42D0-BF70-CF95CCFE11B0}" type="presOf" srcId="{ECAE1EBB-69E8-4452-A0F8-603403CDF13B}" destId="{E624805E-D82F-4D47-A285-369BB0CCF113}" srcOrd="0" destOrd="0" presId="urn:microsoft.com/office/officeart/2005/8/layout/chevron2"/>
    <dgm:cxn modelId="{795C8F2B-FCE1-4CB2-80A6-2C88B42C381D}" srcId="{5C806154-0497-473A-9DDB-8B8A0F1A69A0}" destId="{E3860041-46CC-4C76-8779-247D1E72E2B8}" srcOrd="2" destOrd="0" parTransId="{16A914EB-A036-4895-9C83-9B6B5E8E6D97}" sibTransId="{2D42DD22-156E-4369-8CE9-67B75F6DE0BA}"/>
    <dgm:cxn modelId="{AF9D1E7A-EC78-4B88-80F9-B27C1B0FF603}" type="presOf" srcId="{D3AEF2E6-83C0-4F76-AEC1-EDCF647CCADB}" destId="{2260A724-BEA4-4383-9B6C-838C134032D9}" srcOrd="0" destOrd="0" presId="urn:microsoft.com/office/officeart/2005/8/layout/chevron2"/>
    <dgm:cxn modelId="{269C9E6B-E646-4E04-AAEA-518033F1A51B}" type="presOf" srcId="{1C3FF347-AF0D-47A1-96BD-922698B18674}" destId="{7EEA3E74-9462-4077-B2DF-BC9432189935}" srcOrd="0" destOrd="0" presId="urn:microsoft.com/office/officeart/2005/8/layout/chevron2"/>
    <dgm:cxn modelId="{83CA180D-FDEB-45AA-9956-10AE74F87643}" type="presOf" srcId="{E3860041-46CC-4C76-8779-247D1E72E2B8}" destId="{543D5724-F555-4768-AA65-57F9FF0E8022}" srcOrd="0" destOrd="0" presId="urn:microsoft.com/office/officeart/2005/8/layout/chevron2"/>
    <dgm:cxn modelId="{6650178B-9206-4CE0-9ADE-C8B4E4D46872}" srcId="{ECAE1EBB-69E8-4452-A0F8-603403CDF13B}" destId="{1CACD0AA-D122-41C6-8B9E-DBE788A928A0}" srcOrd="0" destOrd="0" parTransId="{AB69701A-EC2F-45A5-9E66-8D9759E097FD}" sibTransId="{5B335BBC-0AD5-4519-8497-2A5BB64CF466}"/>
    <dgm:cxn modelId="{7D4A39F5-ACEB-4091-B818-654164B80941}" type="presOf" srcId="{5C806154-0497-473A-9DDB-8B8A0F1A69A0}" destId="{366B0DDB-CD4A-450B-8420-F0DE32BB9D63}" srcOrd="0" destOrd="0" presId="urn:microsoft.com/office/officeart/2005/8/layout/chevron2"/>
    <dgm:cxn modelId="{7969C316-0041-45B3-BA9B-5E2078A1AEE8}" srcId="{1C3FF347-AF0D-47A1-96BD-922698B18674}" destId="{0034F109-3360-44F8-B093-FA10BD1F63C7}" srcOrd="0" destOrd="0" parTransId="{EE152242-C03B-4409-BD22-504C142232EE}" sibTransId="{F762AAE0-4F08-4FE5-81D8-30C403902916}"/>
    <dgm:cxn modelId="{CB16C9AB-91A3-4FF7-9D50-71438D669A2B}" srcId="{E3860041-46CC-4C76-8779-247D1E72E2B8}" destId="{5DB40DFE-4862-44F0-9845-F3DFD6F26B58}" srcOrd="0" destOrd="0" parTransId="{5E6A250F-8B2D-4A4C-9429-0421CA792916}" sibTransId="{99B9C520-2297-4480-B9DE-558B042B9E16}"/>
    <dgm:cxn modelId="{9B9425CA-0A85-4F32-943E-8C785B5D6C4B}" srcId="{5C806154-0497-473A-9DDB-8B8A0F1A69A0}" destId="{7D2364DC-2FE2-45B8-B690-091D3CB6971F}" srcOrd="3" destOrd="0" parTransId="{BD2EF767-6E57-4477-9429-F2C35B269A64}" sibTransId="{262A484B-3D85-4216-B725-98CF0833E522}"/>
    <dgm:cxn modelId="{E1BC9399-9D00-4D71-BD61-0E778EBCCF25}" type="presParOf" srcId="{366B0DDB-CD4A-450B-8420-F0DE32BB9D63}" destId="{F038E673-4EC7-40E3-B8C0-4649399A5973}" srcOrd="0" destOrd="0" presId="urn:microsoft.com/office/officeart/2005/8/layout/chevron2"/>
    <dgm:cxn modelId="{C4DBBB34-7A67-4E91-A365-74A022C51254}" type="presParOf" srcId="{F038E673-4EC7-40E3-B8C0-4649399A5973}" destId="{7EEA3E74-9462-4077-B2DF-BC9432189935}" srcOrd="0" destOrd="0" presId="urn:microsoft.com/office/officeart/2005/8/layout/chevron2"/>
    <dgm:cxn modelId="{5A3FC12B-B2B5-4F75-A887-2C2144CFAE7D}" type="presParOf" srcId="{F038E673-4EC7-40E3-B8C0-4649399A5973}" destId="{90B373BB-3C56-4B91-806E-C8EEDBFB3867}" srcOrd="1" destOrd="0" presId="urn:microsoft.com/office/officeart/2005/8/layout/chevron2"/>
    <dgm:cxn modelId="{B3AF90B3-ECFA-4FE6-B50D-55AFEF9C48BC}" type="presParOf" srcId="{366B0DDB-CD4A-450B-8420-F0DE32BB9D63}" destId="{92540FD7-51E6-45B2-9E28-395BBA83972A}" srcOrd="1" destOrd="0" presId="urn:microsoft.com/office/officeart/2005/8/layout/chevron2"/>
    <dgm:cxn modelId="{7E4ACEE2-09ED-477E-B97B-2E4D148B2FB7}" type="presParOf" srcId="{366B0DDB-CD4A-450B-8420-F0DE32BB9D63}" destId="{B0A5B0D1-3EA9-4C9E-BBBB-0565857F8355}" srcOrd="2" destOrd="0" presId="urn:microsoft.com/office/officeart/2005/8/layout/chevron2"/>
    <dgm:cxn modelId="{9B7F1A01-A030-4636-9A93-561E2FA01B2D}" type="presParOf" srcId="{B0A5B0D1-3EA9-4C9E-BBBB-0565857F8355}" destId="{E624805E-D82F-4D47-A285-369BB0CCF113}" srcOrd="0" destOrd="0" presId="urn:microsoft.com/office/officeart/2005/8/layout/chevron2"/>
    <dgm:cxn modelId="{B6280947-A1EE-4E80-B79D-FEB8342B33C5}" type="presParOf" srcId="{B0A5B0D1-3EA9-4C9E-BBBB-0565857F8355}" destId="{FB125B1C-A65F-4634-A412-89E6DD8EB8A1}" srcOrd="1" destOrd="0" presId="urn:microsoft.com/office/officeart/2005/8/layout/chevron2"/>
    <dgm:cxn modelId="{D6827976-3EFB-4198-BEE1-F2FC8A33F72C}" type="presParOf" srcId="{366B0DDB-CD4A-450B-8420-F0DE32BB9D63}" destId="{E4BC6189-735F-4444-8FBD-7703FCAA8852}" srcOrd="3" destOrd="0" presId="urn:microsoft.com/office/officeart/2005/8/layout/chevron2"/>
    <dgm:cxn modelId="{3739E701-CA61-4F02-8ECF-7FF6F9C82DBD}" type="presParOf" srcId="{366B0DDB-CD4A-450B-8420-F0DE32BB9D63}" destId="{7156E7B9-7F70-4B6B-80A3-54A60097797C}" srcOrd="4" destOrd="0" presId="urn:microsoft.com/office/officeart/2005/8/layout/chevron2"/>
    <dgm:cxn modelId="{9A707381-B690-4910-92F1-902BE2EB0385}" type="presParOf" srcId="{7156E7B9-7F70-4B6B-80A3-54A60097797C}" destId="{543D5724-F555-4768-AA65-57F9FF0E8022}" srcOrd="0" destOrd="0" presId="urn:microsoft.com/office/officeart/2005/8/layout/chevron2"/>
    <dgm:cxn modelId="{0B76A174-8C93-4E8A-A928-25F6ECBB1703}" type="presParOf" srcId="{7156E7B9-7F70-4B6B-80A3-54A60097797C}" destId="{0E1A7AA1-CBA0-4BE4-9667-D0A886F9A5C1}" srcOrd="1" destOrd="0" presId="urn:microsoft.com/office/officeart/2005/8/layout/chevron2"/>
    <dgm:cxn modelId="{0EB87995-2885-463E-ACA2-ABD8E88732B6}" type="presParOf" srcId="{366B0DDB-CD4A-450B-8420-F0DE32BB9D63}" destId="{D5E00E26-367B-46FA-9AED-AD73CA3BEF8E}" srcOrd="5" destOrd="0" presId="urn:microsoft.com/office/officeart/2005/8/layout/chevron2"/>
    <dgm:cxn modelId="{FA10E71E-2DF1-4E8D-A59A-BE17A30B2BE2}" type="presParOf" srcId="{366B0DDB-CD4A-450B-8420-F0DE32BB9D63}" destId="{8D334064-303A-4D30-9205-DDCFF8BC9DD3}" srcOrd="6" destOrd="0" presId="urn:microsoft.com/office/officeart/2005/8/layout/chevron2"/>
    <dgm:cxn modelId="{5A3FB0A3-712C-42C3-BB09-26A7419F68B8}" type="presParOf" srcId="{8D334064-303A-4D30-9205-DDCFF8BC9DD3}" destId="{C251542B-6D76-485E-A988-62F2AAE5514A}" srcOrd="0" destOrd="0" presId="urn:microsoft.com/office/officeart/2005/8/layout/chevron2"/>
    <dgm:cxn modelId="{208B008B-A53A-4D3F-AF0C-CE85757FC3D9}" type="presParOf" srcId="{8D334064-303A-4D30-9205-DDCFF8BC9DD3}" destId="{2260A724-BEA4-4383-9B6C-838C134032D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806154-0497-473A-9DDB-8B8A0F1A69A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3FF347-AF0D-47A1-96BD-922698B18674}">
      <dgm:prSet phldrT="[Текст]" phldr="1" custT="1"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9DC13E97-4E5C-43EB-8FB7-52EE0F2C9DBB}" type="parTrans" cxnId="{2A6A8699-DB55-4DDC-8B51-C703FC80A783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A4CA63A1-305A-463D-8C8E-0439E05B1B24}" type="sibTrans" cxnId="{2A6A8699-DB55-4DDC-8B51-C703FC80A783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0034F109-3360-44F8-B093-FA10BD1F63C7}">
      <dgm:prSet phldrT="[Текст]" custT="1"/>
      <dgm:spPr/>
      <dgm:t>
        <a:bodyPr/>
        <a:lstStyle/>
        <a:p>
          <a:r>
            <a:rPr lang="uk-UA" sz="3000" dirty="0" smtClean="0">
              <a:latin typeface="Times New Roman" pitchFamily="18" charset="0"/>
              <a:cs typeface="Times New Roman" pitchFamily="18" charset="0"/>
            </a:rPr>
            <a:t>Відносно невелика вартість  створення та запуску</a:t>
          </a:r>
          <a:endParaRPr lang="ru-RU" sz="3000" dirty="0">
            <a:latin typeface="Times New Roman" pitchFamily="18" charset="0"/>
            <a:cs typeface="Times New Roman" pitchFamily="18" charset="0"/>
          </a:endParaRPr>
        </a:p>
      </dgm:t>
    </dgm:pt>
    <dgm:pt modelId="{EE152242-C03B-4409-BD22-504C142232EE}" type="parTrans" cxnId="{7969C316-0041-45B3-BA9B-5E2078A1AEE8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F762AAE0-4F08-4FE5-81D8-30C403902916}" type="sibTrans" cxnId="{7969C316-0041-45B3-BA9B-5E2078A1AEE8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ECAE1EBB-69E8-4452-A0F8-603403CDF13B}">
      <dgm:prSet phldrT="[Текст]" phldr="1" custT="1"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4D1A37EB-27EA-42BD-BC6A-245A16F0043D}" type="parTrans" cxnId="{C9EAF280-4B99-4717-A102-C8A62999C261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9387A135-7602-4C32-9B4D-0A026B0E19DA}" type="sibTrans" cxnId="{C9EAF280-4B99-4717-A102-C8A62999C261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1CACD0AA-D122-41C6-8B9E-DBE788A928A0}">
      <dgm:prSet phldrT="[Текст]" custT="1"/>
      <dgm:spPr/>
      <dgm:t>
        <a:bodyPr/>
        <a:lstStyle/>
        <a:p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Здатність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відпрацьовувати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нові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технології</a:t>
          </a:r>
          <a:endParaRPr lang="ru-RU" sz="3000" dirty="0">
            <a:latin typeface="Times New Roman" pitchFamily="18" charset="0"/>
            <a:cs typeface="Times New Roman" pitchFamily="18" charset="0"/>
          </a:endParaRPr>
        </a:p>
      </dgm:t>
    </dgm:pt>
    <dgm:pt modelId="{AB69701A-EC2F-45A5-9E66-8D9759E097FD}" type="parTrans" cxnId="{6650178B-9206-4CE0-9ADE-C8B4E4D46872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5B335BBC-0AD5-4519-8497-2A5BB64CF466}" type="sibTrans" cxnId="{6650178B-9206-4CE0-9ADE-C8B4E4D46872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E3860041-46CC-4C76-8779-247D1E72E2B8}">
      <dgm:prSet phldrT="[Текст]" phldr="1" custT="1"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16A914EB-A036-4895-9C83-9B6B5E8E6D97}" type="parTrans" cxnId="{795C8F2B-FCE1-4CB2-80A6-2C88B42C381D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2D42DD22-156E-4369-8CE9-67B75F6DE0BA}" type="sibTrans" cxnId="{795C8F2B-FCE1-4CB2-80A6-2C88B42C381D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5DB40DFE-4862-44F0-9845-F3DFD6F26B58}">
      <dgm:prSet phldrT="[Текст]" custT="1"/>
      <dgm:spPr/>
      <dgm:t>
        <a:bodyPr/>
        <a:lstStyle/>
        <a:p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Сприяння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демократизації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космічної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діяльності</a:t>
          </a:r>
          <a:endParaRPr lang="ru-RU" sz="3000" dirty="0">
            <a:latin typeface="Times New Roman" pitchFamily="18" charset="0"/>
            <a:cs typeface="Times New Roman" pitchFamily="18" charset="0"/>
          </a:endParaRPr>
        </a:p>
      </dgm:t>
    </dgm:pt>
    <dgm:pt modelId="{5E6A250F-8B2D-4A4C-9429-0421CA792916}" type="parTrans" cxnId="{CB16C9AB-91A3-4FF7-9D50-71438D669A2B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99B9C520-2297-4480-B9DE-558B042B9E16}" type="sibTrans" cxnId="{CB16C9AB-91A3-4FF7-9D50-71438D669A2B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7D2364DC-2FE2-45B8-B690-091D3CB6971F}">
      <dgm:prSet phldrT="[Текст]" phldr="1" custT="1"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BD2EF767-6E57-4477-9429-F2C35B269A64}" type="parTrans" cxnId="{9B9425CA-0A85-4F32-943E-8C785B5D6C4B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262A484B-3D85-4216-B725-98CF0833E522}" type="sibTrans" cxnId="{9B9425CA-0A85-4F32-943E-8C785B5D6C4B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D3AEF2E6-83C0-4F76-AEC1-EDCF647CCADB}">
      <dgm:prSet custT="1"/>
      <dgm:spPr/>
      <dgm:t>
        <a:bodyPr/>
        <a:lstStyle/>
        <a:p>
          <a:r>
            <a:rPr lang="uk-UA" sz="3000" dirty="0" smtClean="0">
              <a:latin typeface="Times New Roman" pitchFamily="18" charset="0"/>
              <a:cs typeface="Times New Roman" pitchFamily="18" charset="0"/>
            </a:rPr>
            <a:t>Доступність бізнесу та некосмічних компаній, наукових установ до космічного ринку</a:t>
          </a:r>
          <a:endParaRPr lang="ru-RU" sz="3000" dirty="0">
            <a:latin typeface="Times New Roman" pitchFamily="18" charset="0"/>
            <a:cs typeface="Times New Roman" pitchFamily="18" charset="0"/>
          </a:endParaRPr>
        </a:p>
      </dgm:t>
    </dgm:pt>
    <dgm:pt modelId="{181D06AA-D486-44E5-B76E-BA2E2C2CECB8}" type="parTrans" cxnId="{2740E600-AF46-4C5D-A137-35212CAB9906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AD7200FD-00F6-43E4-95F6-441B5B742984}" type="sibTrans" cxnId="{2740E600-AF46-4C5D-A137-35212CAB9906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F116D85B-5377-4A7E-9618-481B88F5F985}">
      <dgm:prSet phldrT="[Текст]" phldr="1" custT="1"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78DBD73B-36AF-45E7-A53B-229C1C358C90}" type="parTrans" cxnId="{BCFA23A0-AB2A-4FD0-858A-C79F7AEEC7B3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2966B81B-655C-4081-9A1E-0FA358117C2B}" type="sibTrans" cxnId="{BCFA23A0-AB2A-4FD0-858A-C79F7AEEC7B3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8D048E0C-473E-4F25-97AE-72494791E903}">
      <dgm:prSet phldrT="[Текст]" phldr="1" custT="1"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0F2A6A69-3782-47BC-A096-F63CC0F08087}" type="parTrans" cxnId="{511813AC-8FAE-47CD-B591-9518B4C76FF5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22C795B6-A9E9-4C7F-973E-FC0B159B5B53}" type="sibTrans" cxnId="{511813AC-8FAE-47CD-B591-9518B4C76FF5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C62F51E4-D910-4241-A70F-115BABB1BEA9}">
      <dgm:prSet custT="1"/>
      <dgm:spPr/>
      <dgm:t>
        <a:bodyPr/>
        <a:lstStyle/>
        <a:p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Легкість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модифікування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 для </a:t>
          </a:r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вирішення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певних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завдань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3000" dirty="0">
            <a:latin typeface="Times New Roman" pitchFamily="18" charset="0"/>
            <a:cs typeface="Times New Roman" pitchFamily="18" charset="0"/>
          </a:endParaRPr>
        </a:p>
      </dgm:t>
    </dgm:pt>
    <dgm:pt modelId="{7A662AEA-E91F-48E2-8EA2-4DBD61521070}" type="parTrans" cxnId="{D92BF724-B604-466C-A556-C24F10314556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526F7612-CC2B-4727-B0E3-F45E6B15ED76}" type="sibTrans" cxnId="{D92BF724-B604-466C-A556-C24F10314556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6D5A0C4E-4C98-4209-A318-E473F6C5A032}">
      <dgm:prSet custT="1"/>
      <dgm:spPr/>
      <dgm:t>
        <a:bodyPr/>
        <a:lstStyle/>
        <a:p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Можливість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збільшення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об’єму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даних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космічних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dirty="0" err="1" smtClean="0">
              <a:latin typeface="Times New Roman" pitchFamily="18" charset="0"/>
              <a:cs typeface="Times New Roman" pitchFamily="18" charset="0"/>
            </a:rPr>
            <a:t>спостережень</a:t>
          </a:r>
          <a:endParaRPr lang="ru-RU" sz="3000" dirty="0">
            <a:latin typeface="Times New Roman" pitchFamily="18" charset="0"/>
            <a:cs typeface="Times New Roman" pitchFamily="18" charset="0"/>
          </a:endParaRPr>
        </a:p>
      </dgm:t>
    </dgm:pt>
    <dgm:pt modelId="{99E65D2B-194B-430E-A0FD-A8D2EF0E68AC}" type="parTrans" cxnId="{04BD14BD-30A2-4876-9FC3-4754B0D87466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6632E83F-5847-4030-BB0C-9035546B9EDB}" type="sibTrans" cxnId="{04BD14BD-30A2-4876-9FC3-4754B0D87466}">
      <dgm:prSet/>
      <dgm:spPr/>
      <dgm:t>
        <a:bodyPr/>
        <a:lstStyle/>
        <a:p>
          <a:endParaRPr lang="ru-RU" sz="3000">
            <a:latin typeface="Times New Roman" pitchFamily="18" charset="0"/>
            <a:cs typeface="Times New Roman" pitchFamily="18" charset="0"/>
          </a:endParaRPr>
        </a:p>
      </dgm:t>
    </dgm:pt>
    <dgm:pt modelId="{366B0DDB-CD4A-450B-8420-F0DE32BB9D63}" type="pres">
      <dgm:prSet presAssocID="{5C806154-0497-473A-9DDB-8B8A0F1A69A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38E673-4EC7-40E3-B8C0-4649399A5973}" type="pres">
      <dgm:prSet presAssocID="{1C3FF347-AF0D-47A1-96BD-922698B18674}" presName="composite" presStyleCnt="0"/>
      <dgm:spPr/>
    </dgm:pt>
    <dgm:pt modelId="{7EEA3E74-9462-4077-B2DF-BC9432189935}" type="pres">
      <dgm:prSet presAssocID="{1C3FF347-AF0D-47A1-96BD-922698B18674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B373BB-3C56-4B91-806E-C8EEDBFB3867}" type="pres">
      <dgm:prSet presAssocID="{1C3FF347-AF0D-47A1-96BD-922698B18674}" presName="descendantText" presStyleLbl="alignAcc1" presStyleIdx="0" presStyleCnt="6" custScaleX="99713" custScaleY="1150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540FD7-51E6-45B2-9E28-395BBA83972A}" type="pres">
      <dgm:prSet presAssocID="{A4CA63A1-305A-463D-8C8E-0439E05B1B24}" presName="sp" presStyleCnt="0"/>
      <dgm:spPr/>
    </dgm:pt>
    <dgm:pt modelId="{BE5F3072-0217-4614-9BC2-E1DF8F316405}" type="pres">
      <dgm:prSet presAssocID="{F116D85B-5377-4A7E-9618-481B88F5F985}" presName="composite" presStyleCnt="0"/>
      <dgm:spPr/>
    </dgm:pt>
    <dgm:pt modelId="{3466BDB5-A0CF-4275-97B8-8A6D8BD88992}" type="pres">
      <dgm:prSet presAssocID="{F116D85B-5377-4A7E-9618-481B88F5F985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873246-5979-4B83-94CF-FB77B7AAE3BD}" type="pres">
      <dgm:prSet presAssocID="{F116D85B-5377-4A7E-9618-481B88F5F985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9F2942-6669-41BC-AFF5-65AAF88EAB1F}" type="pres">
      <dgm:prSet presAssocID="{2966B81B-655C-4081-9A1E-0FA358117C2B}" presName="sp" presStyleCnt="0"/>
      <dgm:spPr/>
    </dgm:pt>
    <dgm:pt modelId="{CA2D172F-6AB3-4018-AFDC-6CB24C21E9ED}" type="pres">
      <dgm:prSet presAssocID="{8D048E0C-473E-4F25-97AE-72494791E903}" presName="composite" presStyleCnt="0"/>
      <dgm:spPr/>
    </dgm:pt>
    <dgm:pt modelId="{D6E84C96-F1DE-4A1F-855A-CF62AA9306F7}" type="pres">
      <dgm:prSet presAssocID="{8D048E0C-473E-4F25-97AE-72494791E903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D8E912-5096-4061-85FF-E77AC5E102DC}" type="pres">
      <dgm:prSet presAssocID="{8D048E0C-473E-4F25-97AE-72494791E903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64F3A5-19E8-4472-93E2-F6F308C05138}" type="pres">
      <dgm:prSet presAssocID="{22C795B6-A9E9-4C7F-973E-FC0B159B5B53}" presName="sp" presStyleCnt="0"/>
      <dgm:spPr/>
    </dgm:pt>
    <dgm:pt modelId="{B0A5B0D1-3EA9-4C9E-BBBB-0565857F8355}" type="pres">
      <dgm:prSet presAssocID="{ECAE1EBB-69E8-4452-A0F8-603403CDF13B}" presName="composite" presStyleCnt="0"/>
      <dgm:spPr/>
    </dgm:pt>
    <dgm:pt modelId="{E624805E-D82F-4D47-A285-369BB0CCF113}" type="pres">
      <dgm:prSet presAssocID="{ECAE1EBB-69E8-4452-A0F8-603403CDF13B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125B1C-A65F-4634-A412-89E6DD8EB8A1}" type="pres">
      <dgm:prSet presAssocID="{ECAE1EBB-69E8-4452-A0F8-603403CDF13B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BC6189-735F-4444-8FBD-7703FCAA8852}" type="pres">
      <dgm:prSet presAssocID="{9387A135-7602-4C32-9B4D-0A026B0E19DA}" presName="sp" presStyleCnt="0"/>
      <dgm:spPr/>
    </dgm:pt>
    <dgm:pt modelId="{7156E7B9-7F70-4B6B-80A3-54A60097797C}" type="pres">
      <dgm:prSet presAssocID="{E3860041-46CC-4C76-8779-247D1E72E2B8}" presName="composite" presStyleCnt="0"/>
      <dgm:spPr/>
    </dgm:pt>
    <dgm:pt modelId="{543D5724-F555-4768-AA65-57F9FF0E8022}" type="pres">
      <dgm:prSet presAssocID="{E3860041-46CC-4C76-8779-247D1E72E2B8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1A7AA1-CBA0-4BE4-9667-D0A886F9A5C1}" type="pres">
      <dgm:prSet presAssocID="{E3860041-46CC-4C76-8779-247D1E72E2B8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E00E26-367B-46FA-9AED-AD73CA3BEF8E}" type="pres">
      <dgm:prSet presAssocID="{2D42DD22-156E-4369-8CE9-67B75F6DE0BA}" presName="sp" presStyleCnt="0"/>
      <dgm:spPr/>
    </dgm:pt>
    <dgm:pt modelId="{8D334064-303A-4D30-9205-DDCFF8BC9DD3}" type="pres">
      <dgm:prSet presAssocID="{7D2364DC-2FE2-45B8-B690-091D3CB6971F}" presName="composite" presStyleCnt="0"/>
      <dgm:spPr/>
    </dgm:pt>
    <dgm:pt modelId="{C251542B-6D76-485E-A988-62F2AAE5514A}" type="pres">
      <dgm:prSet presAssocID="{7D2364DC-2FE2-45B8-B690-091D3CB6971F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60A724-BEA4-4383-9B6C-838C134032D9}" type="pres">
      <dgm:prSet presAssocID="{7D2364DC-2FE2-45B8-B690-091D3CB6971F}" presName="descendantText" presStyleLbl="alignAcc1" presStyleIdx="5" presStyleCnt="6" custScaleY="1531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185E65-2340-4853-9D8D-9B5235E652D8}" type="presOf" srcId="{F116D85B-5377-4A7E-9618-481B88F5F985}" destId="{3466BDB5-A0CF-4275-97B8-8A6D8BD88992}" srcOrd="0" destOrd="0" presId="urn:microsoft.com/office/officeart/2005/8/layout/chevron2"/>
    <dgm:cxn modelId="{04BD14BD-30A2-4876-9FC3-4754B0D87466}" srcId="{8D048E0C-473E-4F25-97AE-72494791E903}" destId="{6D5A0C4E-4C98-4209-A318-E473F6C5A032}" srcOrd="0" destOrd="0" parTransId="{99E65D2B-194B-430E-A0FD-A8D2EF0E68AC}" sibTransId="{6632E83F-5847-4030-BB0C-9035546B9EDB}"/>
    <dgm:cxn modelId="{2A6A8699-DB55-4DDC-8B51-C703FC80A783}" srcId="{5C806154-0497-473A-9DDB-8B8A0F1A69A0}" destId="{1C3FF347-AF0D-47A1-96BD-922698B18674}" srcOrd="0" destOrd="0" parTransId="{9DC13E97-4E5C-43EB-8FB7-52EE0F2C9DBB}" sibTransId="{A4CA63A1-305A-463D-8C8E-0439E05B1B24}"/>
    <dgm:cxn modelId="{511813AC-8FAE-47CD-B591-9518B4C76FF5}" srcId="{5C806154-0497-473A-9DDB-8B8A0F1A69A0}" destId="{8D048E0C-473E-4F25-97AE-72494791E903}" srcOrd="2" destOrd="0" parTransId="{0F2A6A69-3782-47BC-A096-F63CC0F08087}" sibTransId="{22C795B6-A9E9-4C7F-973E-FC0B159B5B53}"/>
    <dgm:cxn modelId="{9B9425CA-0A85-4F32-943E-8C785B5D6C4B}" srcId="{5C806154-0497-473A-9DDB-8B8A0F1A69A0}" destId="{7D2364DC-2FE2-45B8-B690-091D3CB6971F}" srcOrd="5" destOrd="0" parTransId="{BD2EF767-6E57-4477-9429-F2C35B269A64}" sibTransId="{262A484B-3D85-4216-B725-98CF0833E522}"/>
    <dgm:cxn modelId="{D92BF724-B604-466C-A556-C24F10314556}" srcId="{F116D85B-5377-4A7E-9618-481B88F5F985}" destId="{C62F51E4-D910-4241-A70F-115BABB1BEA9}" srcOrd="0" destOrd="0" parTransId="{7A662AEA-E91F-48E2-8EA2-4DBD61521070}" sibTransId="{526F7612-CC2B-4727-B0E3-F45E6B15ED76}"/>
    <dgm:cxn modelId="{0C28AA7C-FDD4-4DB5-A5D3-8FBAA0C6B742}" type="presOf" srcId="{ECAE1EBB-69E8-4452-A0F8-603403CDF13B}" destId="{E624805E-D82F-4D47-A285-369BB0CCF113}" srcOrd="0" destOrd="0" presId="urn:microsoft.com/office/officeart/2005/8/layout/chevron2"/>
    <dgm:cxn modelId="{D49EF975-97D6-4168-8E83-1CA3D86E30D3}" type="presOf" srcId="{6D5A0C4E-4C98-4209-A318-E473F6C5A032}" destId="{F1D8E912-5096-4061-85FF-E77AC5E102DC}" srcOrd="0" destOrd="0" presId="urn:microsoft.com/office/officeart/2005/8/layout/chevron2"/>
    <dgm:cxn modelId="{DA6D01DA-E799-4544-958F-59643357553F}" type="presOf" srcId="{8D048E0C-473E-4F25-97AE-72494791E903}" destId="{D6E84C96-F1DE-4A1F-855A-CF62AA9306F7}" srcOrd="0" destOrd="0" presId="urn:microsoft.com/office/officeart/2005/8/layout/chevron2"/>
    <dgm:cxn modelId="{8852739B-385B-4BE7-AFA1-86408F942F26}" type="presOf" srcId="{5DB40DFE-4862-44F0-9845-F3DFD6F26B58}" destId="{0E1A7AA1-CBA0-4BE4-9667-D0A886F9A5C1}" srcOrd="0" destOrd="0" presId="urn:microsoft.com/office/officeart/2005/8/layout/chevron2"/>
    <dgm:cxn modelId="{C9EAF280-4B99-4717-A102-C8A62999C261}" srcId="{5C806154-0497-473A-9DDB-8B8A0F1A69A0}" destId="{ECAE1EBB-69E8-4452-A0F8-603403CDF13B}" srcOrd="3" destOrd="0" parTransId="{4D1A37EB-27EA-42BD-BC6A-245A16F0043D}" sibTransId="{9387A135-7602-4C32-9B4D-0A026B0E19DA}"/>
    <dgm:cxn modelId="{FD704C49-26E0-4D6F-83AF-2305D5E2C0A9}" type="presOf" srcId="{0034F109-3360-44F8-B093-FA10BD1F63C7}" destId="{90B373BB-3C56-4B91-806E-C8EEDBFB3867}" srcOrd="0" destOrd="0" presId="urn:microsoft.com/office/officeart/2005/8/layout/chevron2"/>
    <dgm:cxn modelId="{E8F9239F-C808-4F06-9969-0EF948E6CEEE}" type="presOf" srcId="{E3860041-46CC-4C76-8779-247D1E72E2B8}" destId="{543D5724-F555-4768-AA65-57F9FF0E8022}" srcOrd="0" destOrd="0" presId="urn:microsoft.com/office/officeart/2005/8/layout/chevron2"/>
    <dgm:cxn modelId="{BCFA23A0-AB2A-4FD0-858A-C79F7AEEC7B3}" srcId="{5C806154-0497-473A-9DDB-8B8A0F1A69A0}" destId="{F116D85B-5377-4A7E-9618-481B88F5F985}" srcOrd="1" destOrd="0" parTransId="{78DBD73B-36AF-45E7-A53B-229C1C358C90}" sibTransId="{2966B81B-655C-4081-9A1E-0FA358117C2B}"/>
    <dgm:cxn modelId="{6650178B-9206-4CE0-9ADE-C8B4E4D46872}" srcId="{ECAE1EBB-69E8-4452-A0F8-603403CDF13B}" destId="{1CACD0AA-D122-41C6-8B9E-DBE788A928A0}" srcOrd="0" destOrd="0" parTransId="{AB69701A-EC2F-45A5-9E66-8D9759E097FD}" sibTransId="{5B335BBC-0AD5-4519-8497-2A5BB64CF466}"/>
    <dgm:cxn modelId="{7969C316-0041-45B3-BA9B-5E2078A1AEE8}" srcId="{1C3FF347-AF0D-47A1-96BD-922698B18674}" destId="{0034F109-3360-44F8-B093-FA10BD1F63C7}" srcOrd="0" destOrd="0" parTransId="{EE152242-C03B-4409-BD22-504C142232EE}" sibTransId="{F762AAE0-4F08-4FE5-81D8-30C403902916}"/>
    <dgm:cxn modelId="{3A58F6BB-8B2D-475E-ACB1-1B2E69F7F0CB}" type="presOf" srcId="{1CACD0AA-D122-41C6-8B9E-DBE788A928A0}" destId="{FB125B1C-A65F-4634-A412-89E6DD8EB8A1}" srcOrd="0" destOrd="0" presId="urn:microsoft.com/office/officeart/2005/8/layout/chevron2"/>
    <dgm:cxn modelId="{A60392FF-4561-42F1-8FA2-B6037E9FB95F}" type="presOf" srcId="{C62F51E4-D910-4241-A70F-115BABB1BEA9}" destId="{B3873246-5979-4B83-94CF-FB77B7AAE3BD}" srcOrd="0" destOrd="0" presId="urn:microsoft.com/office/officeart/2005/8/layout/chevron2"/>
    <dgm:cxn modelId="{D54B6D2F-4AA6-4063-B29F-9FCF11737CEB}" type="presOf" srcId="{D3AEF2E6-83C0-4F76-AEC1-EDCF647CCADB}" destId="{2260A724-BEA4-4383-9B6C-838C134032D9}" srcOrd="0" destOrd="0" presId="urn:microsoft.com/office/officeart/2005/8/layout/chevron2"/>
    <dgm:cxn modelId="{2740E600-AF46-4C5D-A137-35212CAB9906}" srcId="{7D2364DC-2FE2-45B8-B690-091D3CB6971F}" destId="{D3AEF2E6-83C0-4F76-AEC1-EDCF647CCADB}" srcOrd="0" destOrd="0" parTransId="{181D06AA-D486-44E5-B76E-BA2E2C2CECB8}" sibTransId="{AD7200FD-00F6-43E4-95F6-441B5B742984}"/>
    <dgm:cxn modelId="{1911C0F4-6F91-4DF5-8FB9-51631838FF52}" type="presOf" srcId="{5C806154-0497-473A-9DDB-8B8A0F1A69A0}" destId="{366B0DDB-CD4A-450B-8420-F0DE32BB9D63}" srcOrd="0" destOrd="0" presId="urn:microsoft.com/office/officeart/2005/8/layout/chevron2"/>
    <dgm:cxn modelId="{AB8B973D-9132-4543-A38E-EE291E779909}" type="presOf" srcId="{7D2364DC-2FE2-45B8-B690-091D3CB6971F}" destId="{C251542B-6D76-485E-A988-62F2AAE5514A}" srcOrd="0" destOrd="0" presId="urn:microsoft.com/office/officeart/2005/8/layout/chevron2"/>
    <dgm:cxn modelId="{CB16C9AB-91A3-4FF7-9D50-71438D669A2B}" srcId="{E3860041-46CC-4C76-8779-247D1E72E2B8}" destId="{5DB40DFE-4862-44F0-9845-F3DFD6F26B58}" srcOrd="0" destOrd="0" parTransId="{5E6A250F-8B2D-4A4C-9429-0421CA792916}" sibTransId="{99B9C520-2297-4480-B9DE-558B042B9E16}"/>
    <dgm:cxn modelId="{F6F56C0E-E6C2-4BA5-A9CE-4BBE387D585E}" type="presOf" srcId="{1C3FF347-AF0D-47A1-96BD-922698B18674}" destId="{7EEA3E74-9462-4077-B2DF-BC9432189935}" srcOrd="0" destOrd="0" presId="urn:microsoft.com/office/officeart/2005/8/layout/chevron2"/>
    <dgm:cxn modelId="{795C8F2B-FCE1-4CB2-80A6-2C88B42C381D}" srcId="{5C806154-0497-473A-9DDB-8B8A0F1A69A0}" destId="{E3860041-46CC-4C76-8779-247D1E72E2B8}" srcOrd="4" destOrd="0" parTransId="{16A914EB-A036-4895-9C83-9B6B5E8E6D97}" sibTransId="{2D42DD22-156E-4369-8CE9-67B75F6DE0BA}"/>
    <dgm:cxn modelId="{C946506C-E49C-41A0-AFE2-576DB469745B}" type="presParOf" srcId="{366B0DDB-CD4A-450B-8420-F0DE32BB9D63}" destId="{F038E673-4EC7-40E3-B8C0-4649399A5973}" srcOrd="0" destOrd="0" presId="urn:microsoft.com/office/officeart/2005/8/layout/chevron2"/>
    <dgm:cxn modelId="{8E9602E4-8319-42B5-8231-B29A9E99BCBB}" type="presParOf" srcId="{F038E673-4EC7-40E3-B8C0-4649399A5973}" destId="{7EEA3E74-9462-4077-B2DF-BC9432189935}" srcOrd="0" destOrd="0" presId="urn:microsoft.com/office/officeart/2005/8/layout/chevron2"/>
    <dgm:cxn modelId="{9E09AD15-1698-409C-9B3A-B0C6DC39A685}" type="presParOf" srcId="{F038E673-4EC7-40E3-B8C0-4649399A5973}" destId="{90B373BB-3C56-4B91-806E-C8EEDBFB3867}" srcOrd="1" destOrd="0" presId="urn:microsoft.com/office/officeart/2005/8/layout/chevron2"/>
    <dgm:cxn modelId="{717FDE08-1EEA-4858-A7F7-A7B37DFDECAE}" type="presParOf" srcId="{366B0DDB-CD4A-450B-8420-F0DE32BB9D63}" destId="{92540FD7-51E6-45B2-9E28-395BBA83972A}" srcOrd="1" destOrd="0" presId="urn:microsoft.com/office/officeart/2005/8/layout/chevron2"/>
    <dgm:cxn modelId="{19122497-37A3-4EAC-A77B-FC2E056842BD}" type="presParOf" srcId="{366B0DDB-CD4A-450B-8420-F0DE32BB9D63}" destId="{BE5F3072-0217-4614-9BC2-E1DF8F316405}" srcOrd="2" destOrd="0" presId="urn:microsoft.com/office/officeart/2005/8/layout/chevron2"/>
    <dgm:cxn modelId="{58C26589-0E89-43F6-9750-AC4DF8F7638C}" type="presParOf" srcId="{BE5F3072-0217-4614-9BC2-E1DF8F316405}" destId="{3466BDB5-A0CF-4275-97B8-8A6D8BD88992}" srcOrd="0" destOrd="0" presId="urn:microsoft.com/office/officeart/2005/8/layout/chevron2"/>
    <dgm:cxn modelId="{C5874BBE-3208-4395-A207-05EF4EE38BC6}" type="presParOf" srcId="{BE5F3072-0217-4614-9BC2-E1DF8F316405}" destId="{B3873246-5979-4B83-94CF-FB77B7AAE3BD}" srcOrd="1" destOrd="0" presId="urn:microsoft.com/office/officeart/2005/8/layout/chevron2"/>
    <dgm:cxn modelId="{A71AD6D4-A930-4DA3-80EA-DDAB4D9DB2E9}" type="presParOf" srcId="{366B0DDB-CD4A-450B-8420-F0DE32BB9D63}" destId="{369F2942-6669-41BC-AFF5-65AAF88EAB1F}" srcOrd="3" destOrd="0" presId="urn:microsoft.com/office/officeart/2005/8/layout/chevron2"/>
    <dgm:cxn modelId="{C4C2DC5B-4128-4CF2-9515-C038446B65A3}" type="presParOf" srcId="{366B0DDB-CD4A-450B-8420-F0DE32BB9D63}" destId="{CA2D172F-6AB3-4018-AFDC-6CB24C21E9ED}" srcOrd="4" destOrd="0" presId="urn:microsoft.com/office/officeart/2005/8/layout/chevron2"/>
    <dgm:cxn modelId="{EC06E5DB-B769-4440-B060-8A0C0BCE6C2C}" type="presParOf" srcId="{CA2D172F-6AB3-4018-AFDC-6CB24C21E9ED}" destId="{D6E84C96-F1DE-4A1F-855A-CF62AA9306F7}" srcOrd="0" destOrd="0" presId="urn:microsoft.com/office/officeart/2005/8/layout/chevron2"/>
    <dgm:cxn modelId="{DEC4F657-7AC4-4105-BB27-4638BBC0693D}" type="presParOf" srcId="{CA2D172F-6AB3-4018-AFDC-6CB24C21E9ED}" destId="{F1D8E912-5096-4061-85FF-E77AC5E102DC}" srcOrd="1" destOrd="0" presId="urn:microsoft.com/office/officeart/2005/8/layout/chevron2"/>
    <dgm:cxn modelId="{0D70F822-A9B3-4AFC-8847-6CD3D63D3282}" type="presParOf" srcId="{366B0DDB-CD4A-450B-8420-F0DE32BB9D63}" destId="{1A64F3A5-19E8-4472-93E2-F6F308C05138}" srcOrd="5" destOrd="0" presId="urn:microsoft.com/office/officeart/2005/8/layout/chevron2"/>
    <dgm:cxn modelId="{04A88FB9-DC1E-494D-8F1C-61D1D17F90E0}" type="presParOf" srcId="{366B0DDB-CD4A-450B-8420-F0DE32BB9D63}" destId="{B0A5B0D1-3EA9-4C9E-BBBB-0565857F8355}" srcOrd="6" destOrd="0" presId="urn:microsoft.com/office/officeart/2005/8/layout/chevron2"/>
    <dgm:cxn modelId="{ADDB32B7-BD32-42A8-9133-B1122D8F91BE}" type="presParOf" srcId="{B0A5B0D1-3EA9-4C9E-BBBB-0565857F8355}" destId="{E624805E-D82F-4D47-A285-369BB0CCF113}" srcOrd="0" destOrd="0" presId="urn:microsoft.com/office/officeart/2005/8/layout/chevron2"/>
    <dgm:cxn modelId="{EC29E14C-7080-47A9-851F-34392042C9CB}" type="presParOf" srcId="{B0A5B0D1-3EA9-4C9E-BBBB-0565857F8355}" destId="{FB125B1C-A65F-4634-A412-89E6DD8EB8A1}" srcOrd="1" destOrd="0" presId="urn:microsoft.com/office/officeart/2005/8/layout/chevron2"/>
    <dgm:cxn modelId="{7A633776-1E0A-4B84-B9A5-1DC9EB9C00B8}" type="presParOf" srcId="{366B0DDB-CD4A-450B-8420-F0DE32BB9D63}" destId="{E4BC6189-735F-4444-8FBD-7703FCAA8852}" srcOrd="7" destOrd="0" presId="urn:microsoft.com/office/officeart/2005/8/layout/chevron2"/>
    <dgm:cxn modelId="{D58A96E7-C4A2-4405-B64B-90BC4468590F}" type="presParOf" srcId="{366B0DDB-CD4A-450B-8420-F0DE32BB9D63}" destId="{7156E7B9-7F70-4B6B-80A3-54A60097797C}" srcOrd="8" destOrd="0" presId="urn:microsoft.com/office/officeart/2005/8/layout/chevron2"/>
    <dgm:cxn modelId="{3A21CD2A-674B-44ED-8330-1E3B972A5C96}" type="presParOf" srcId="{7156E7B9-7F70-4B6B-80A3-54A60097797C}" destId="{543D5724-F555-4768-AA65-57F9FF0E8022}" srcOrd="0" destOrd="0" presId="urn:microsoft.com/office/officeart/2005/8/layout/chevron2"/>
    <dgm:cxn modelId="{770E3DC7-A0DE-40CB-BF7F-F4612D994386}" type="presParOf" srcId="{7156E7B9-7F70-4B6B-80A3-54A60097797C}" destId="{0E1A7AA1-CBA0-4BE4-9667-D0A886F9A5C1}" srcOrd="1" destOrd="0" presId="urn:microsoft.com/office/officeart/2005/8/layout/chevron2"/>
    <dgm:cxn modelId="{D0240334-8213-4417-B7E4-314CA2D674A2}" type="presParOf" srcId="{366B0DDB-CD4A-450B-8420-F0DE32BB9D63}" destId="{D5E00E26-367B-46FA-9AED-AD73CA3BEF8E}" srcOrd="9" destOrd="0" presId="urn:microsoft.com/office/officeart/2005/8/layout/chevron2"/>
    <dgm:cxn modelId="{B69C4DFE-EDF8-4140-B869-B1C215661E70}" type="presParOf" srcId="{366B0DDB-CD4A-450B-8420-F0DE32BB9D63}" destId="{8D334064-303A-4D30-9205-DDCFF8BC9DD3}" srcOrd="10" destOrd="0" presId="urn:microsoft.com/office/officeart/2005/8/layout/chevron2"/>
    <dgm:cxn modelId="{1EA3E34A-7C26-41E9-AEF5-33555A204EF6}" type="presParOf" srcId="{8D334064-303A-4D30-9205-DDCFF8BC9DD3}" destId="{C251542B-6D76-485E-A988-62F2AAE5514A}" srcOrd="0" destOrd="0" presId="urn:microsoft.com/office/officeart/2005/8/layout/chevron2"/>
    <dgm:cxn modelId="{5EAF9376-7FDE-49AD-BF2B-00FACCECF3B6}" type="presParOf" srcId="{8D334064-303A-4D30-9205-DDCFF8BC9DD3}" destId="{2260A724-BEA4-4383-9B6C-838C134032D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806154-0497-473A-9DDB-8B8A0F1A69A0}" type="doc">
      <dgm:prSet loTypeId="urn:microsoft.com/office/officeart/2005/8/layout/lProcess3" loCatId="process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C3FF347-AF0D-47A1-96BD-922698B18674}">
      <dgm:prSet phldrT="[Текст]" phldr="1" custT="1"/>
      <dgm:spPr/>
      <dgm:t>
        <a:bodyPr/>
        <a:lstStyle/>
        <a:p>
          <a:pPr algn="ctr"/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9DC13E97-4E5C-43EB-8FB7-52EE0F2C9DBB}" type="parTrans" cxnId="{2A6A8699-DB55-4DDC-8B51-C703FC80A783}">
      <dgm:prSet/>
      <dgm:spPr/>
      <dgm:t>
        <a:bodyPr/>
        <a:lstStyle/>
        <a:p>
          <a:pPr algn="ctr"/>
          <a:endParaRPr lang="ru-RU" sz="2800" b="1">
            <a:latin typeface="Times New Roman" pitchFamily="18" charset="0"/>
            <a:cs typeface="Times New Roman" pitchFamily="18" charset="0"/>
          </a:endParaRPr>
        </a:p>
      </dgm:t>
    </dgm:pt>
    <dgm:pt modelId="{A4CA63A1-305A-463D-8C8E-0439E05B1B24}" type="sibTrans" cxnId="{2A6A8699-DB55-4DDC-8B51-C703FC80A783}">
      <dgm:prSet/>
      <dgm:spPr/>
      <dgm:t>
        <a:bodyPr/>
        <a:lstStyle/>
        <a:p>
          <a:pPr algn="ctr"/>
          <a:endParaRPr lang="ru-RU" sz="2800" b="1">
            <a:latin typeface="Times New Roman" pitchFamily="18" charset="0"/>
            <a:cs typeface="Times New Roman" pitchFamily="18" charset="0"/>
          </a:endParaRPr>
        </a:p>
      </dgm:t>
    </dgm:pt>
    <dgm:pt modelId="{0034F109-3360-44F8-B093-FA10BD1F63C7}">
      <dgm:prSet phldrT="[Текст]" custT="1"/>
      <dgm:spPr/>
      <dgm:t>
        <a:bodyPr/>
        <a:lstStyle/>
        <a:p>
          <a:pPr algn="ctr"/>
          <a:r>
            <a:rPr lang="uk-UA" sz="2800" b="1" dirty="0" smtClean="0">
              <a:latin typeface="Times New Roman" pitchFamily="18" charset="0"/>
              <a:cs typeface="Times New Roman" pitchFamily="18" charset="0"/>
            </a:rPr>
            <a:t>Невеликий «термін життя»  космічних апаратів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EE152242-C03B-4409-BD22-504C142232EE}" type="parTrans" cxnId="{7969C316-0041-45B3-BA9B-5E2078A1AEE8}">
      <dgm:prSet/>
      <dgm:spPr/>
      <dgm:t>
        <a:bodyPr/>
        <a:lstStyle/>
        <a:p>
          <a:pPr algn="ctr"/>
          <a:endParaRPr lang="ru-RU" sz="2800" b="1">
            <a:latin typeface="Times New Roman" pitchFamily="18" charset="0"/>
            <a:cs typeface="Times New Roman" pitchFamily="18" charset="0"/>
          </a:endParaRPr>
        </a:p>
      </dgm:t>
    </dgm:pt>
    <dgm:pt modelId="{F762AAE0-4F08-4FE5-81D8-30C403902916}" type="sibTrans" cxnId="{7969C316-0041-45B3-BA9B-5E2078A1AEE8}">
      <dgm:prSet/>
      <dgm:spPr/>
      <dgm:t>
        <a:bodyPr/>
        <a:lstStyle/>
        <a:p>
          <a:pPr algn="ctr"/>
          <a:endParaRPr lang="ru-RU" sz="2800" b="1">
            <a:latin typeface="Times New Roman" pitchFamily="18" charset="0"/>
            <a:cs typeface="Times New Roman" pitchFamily="18" charset="0"/>
          </a:endParaRPr>
        </a:p>
      </dgm:t>
    </dgm:pt>
    <dgm:pt modelId="{ECAE1EBB-69E8-4452-A0F8-603403CDF13B}">
      <dgm:prSet phldrT="[Текст]" phldr="1" custT="1"/>
      <dgm:spPr/>
      <dgm:t>
        <a:bodyPr/>
        <a:lstStyle/>
        <a:p>
          <a:pPr algn="ctr"/>
          <a:endParaRPr lang="ru-RU" sz="2800" b="1">
            <a:latin typeface="Times New Roman" pitchFamily="18" charset="0"/>
            <a:cs typeface="Times New Roman" pitchFamily="18" charset="0"/>
          </a:endParaRPr>
        </a:p>
      </dgm:t>
    </dgm:pt>
    <dgm:pt modelId="{4D1A37EB-27EA-42BD-BC6A-245A16F0043D}" type="parTrans" cxnId="{C9EAF280-4B99-4717-A102-C8A62999C261}">
      <dgm:prSet/>
      <dgm:spPr/>
      <dgm:t>
        <a:bodyPr/>
        <a:lstStyle/>
        <a:p>
          <a:pPr algn="ctr"/>
          <a:endParaRPr lang="ru-RU" sz="2800" b="1">
            <a:latin typeface="Times New Roman" pitchFamily="18" charset="0"/>
            <a:cs typeface="Times New Roman" pitchFamily="18" charset="0"/>
          </a:endParaRPr>
        </a:p>
      </dgm:t>
    </dgm:pt>
    <dgm:pt modelId="{9387A135-7602-4C32-9B4D-0A026B0E19DA}" type="sibTrans" cxnId="{C9EAF280-4B99-4717-A102-C8A62999C261}">
      <dgm:prSet/>
      <dgm:spPr/>
      <dgm:t>
        <a:bodyPr/>
        <a:lstStyle/>
        <a:p>
          <a:pPr algn="ctr"/>
          <a:endParaRPr lang="ru-RU" sz="2800" b="1">
            <a:latin typeface="Times New Roman" pitchFamily="18" charset="0"/>
            <a:cs typeface="Times New Roman" pitchFamily="18" charset="0"/>
          </a:endParaRPr>
        </a:p>
      </dgm:t>
    </dgm:pt>
    <dgm:pt modelId="{1CACD0AA-D122-41C6-8B9E-DBE788A928A0}">
      <dgm:prSet phldrT="[Текст]" custT="1"/>
      <dgm:spPr/>
      <dgm:t>
        <a:bodyPr/>
        <a:lstStyle/>
        <a:p>
          <a:pPr algn="ctr"/>
          <a:r>
            <a:rPr lang="uk-UA" sz="2800" b="1" dirty="0" smtClean="0">
              <a:latin typeface="Times New Roman" pitchFamily="18" charset="0"/>
              <a:cs typeface="Times New Roman" pitchFamily="18" charset="0"/>
            </a:rPr>
            <a:t>Мініатюрність, обмеження технологій та функціональних можливостей двигунів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AB69701A-EC2F-45A5-9E66-8D9759E097FD}" type="parTrans" cxnId="{6650178B-9206-4CE0-9ADE-C8B4E4D46872}">
      <dgm:prSet/>
      <dgm:spPr/>
      <dgm:t>
        <a:bodyPr/>
        <a:lstStyle/>
        <a:p>
          <a:pPr algn="ctr"/>
          <a:endParaRPr lang="ru-RU" sz="2800" b="1">
            <a:latin typeface="Times New Roman" pitchFamily="18" charset="0"/>
            <a:cs typeface="Times New Roman" pitchFamily="18" charset="0"/>
          </a:endParaRPr>
        </a:p>
      </dgm:t>
    </dgm:pt>
    <dgm:pt modelId="{5B335BBC-0AD5-4519-8497-2A5BB64CF466}" type="sibTrans" cxnId="{6650178B-9206-4CE0-9ADE-C8B4E4D46872}">
      <dgm:prSet/>
      <dgm:spPr/>
      <dgm:t>
        <a:bodyPr/>
        <a:lstStyle/>
        <a:p>
          <a:pPr algn="ctr"/>
          <a:endParaRPr lang="ru-RU" sz="2800" b="1">
            <a:latin typeface="Times New Roman" pitchFamily="18" charset="0"/>
            <a:cs typeface="Times New Roman" pitchFamily="18" charset="0"/>
          </a:endParaRPr>
        </a:p>
      </dgm:t>
    </dgm:pt>
    <dgm:pt modelId="{3C2F5723-A1A8-446F-BB67-66B1C07EBDEA}" type="pres">
      <dgm:prSet presAssocID="{5C806154-0497-473A-9DDB-8B8A0F1A69A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6BBF7A6-CB1F-47D1-8C80-2FA52B923C00}" type="pres">
      <dgm:prSet presAssocID="{1C3FF347-AF0D-47A1-96BD-922698B18674}" presName="horFlow" presStyleCnt="0"/>
      <dgm:spPr/>
      <dgm:t>
        <a:bodyPr/>
        <a:lstStyle/>
        <a:p>
          <a:endParaRPr lang="ru-RU"/>
        </a:p>
      </dgm:t>
    </dgm:pt>
    <dgm:pt modelId="{DF7F8A5D-F060-436A-91B9-C33E94442C5A}" type="pres">
      <dgm:prSet presAssocID="{1C3FF347-AF0D-47A1-96BD-922698B18674}" presName="bigChev" presStyleLbl="node1" presStyleIdx="0" presStyleCnt="2" custScaleX="65417"/>
      <dgm:spPr/>
      <dgm:t>
        <a:bodyPr/>
        <a:lstStyle/>
        <a:p>
          <a:endParaRPr lang="ru-RU"/>
        </a:p>
      </dgm:t>
    </dgm:pt>
    <dgm:pt modelId="{6056791F-7B4D-4881-ACFD-A67388D6D765}" type="pres">
      <dgm:prSet presAssocID="{EE152242-C03B-4409-BD22-504C142232EE}" presName="parTrans" presStyleCnt="0"/>
      <dgm:spPr/>
      <dgm:t>
        <a:bodyPr/>
        <a:lstStyle/>
        <a:p>
          <a:endParaRPr lang="ru-RU"/>
        </a:p>
      </dgm:t>
    </dgm:pt>
    <dgm:pt modelId="{A99E3523-0AEF-4E64-8758-FFF4540F9C79}" type="pres">
      <dgm:prSet presAssocID="{0034F109-3360-44F8-B093-FA10BD1F63C7}" presName="node" presStyleLbl="alignAccFollowNode1" presStyleIdx="0" presStyleCnt="2" custScaleX="187755" custScaleY="1213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C56F04-47E8-49E1-945C-65EA7A00200D}" type="pres">
      <dgm:prSet presAssocID="{1C3FF347-AF0D-47A1-96BD-922698B18674}" presName="vSp" presStyleCnt="0"/>
      <dgm:spPr/>
      <dgm:t>
        <a:bodyPr/>
        <a:lstStyle/>
        <a:p>
          <a:endParaRPr lang="ru-RU"/>
        </a:p>
      </dgm:t>
    </dgm:pt>
    <dgm:pt modelId="{E36D2D5F-A610-419D-840F-8DCC23DA5DA4}" type="pres">
      <dgm:prSet presAssocID="{ECAE1EBB-69E8-4452-A0F8-603403CDF13B}" presName="horFlow" presStyleCnt="0"/>
      <dgm:spPr/>
      <dgm:t>
        <a:bodyPr/>
        <a:lstStyle/>
        <a:p>
          <a:endParaRPr lang="ru-RU"/>
        </a:p>
      </dgm:t>
    </dgm:pt>
    <dgm:pt modelId="{60B8B147-7D5E-4FE8-99B3-43104F574B5A}" type="pres">
      <dgm:prSet presAssocID="{ECAE1EBB-69E8-4452-A0F8-603403CDF13B}" presName="bigChev" presStyleLbl="node1" presStyleIdx="1" presStyleCnt="2" custScaleX="69102"/>
      <dgm:spPr/>
      <dgm:t>
        <a:bodyPr/>
        <a:lstStyle/>
        <a:p>
          <a:endParaRPr lang="ru-RU"/>
        </a:p>
      </dgm:t>
    </dgm:pt>
    <dgm:pt modelId="{3130B31E-993A-486D-B6A9-D1AE16A298A1}" type="pres">
      <dgm:prSet presAssocID="{AB69701A-EC2F-45A5-9E66-8D9759E097FD}" presName="parTrans" presStyleCnt="0"/>
      <dgm:spPr/>
      <dgm:t>
        <a:bodyPr/>
        <a:lstStyle/>
        <a:p>
          <a:endParaRPr lang="ru-RU"/>
        </a:p>
      </dgm:t>
    </dgm:pt>
    <dgm:pt modelId="{7E39187C-CB20-4414-8A20-35E7FB299FFC}" type="pres">
      <dgm:prSet presAssocID="{1CACD0AA-D122-41C6-8B9E-DBE788A928A0}" presName="node" presStyleLbl="alignAccFollowNode1" presStyleIdx="1" presStyleCnt="2" custScaleX="187190" custScaleY="1259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EAF280-4B99-4717-A102-C8A62999C261}" srcId="{5C806154-0497-473A-9DDB-8B8A0F1A69A0}" destId="{ECAE1EBB-69E8-4452-A0F8-603403CDF13B}" srcOrd="1" destOrd="0" parTransId="{4D1A37EB-27EA-42BD-BC6A-245A16F0043D}" sibTransId="{9387A135-7602-4C32-9B4D-0A026B0E19DA}"/>
    <dgm:cxn modelId="{AAEE945C-D072-4465-9AE5-91441AFE72CF}" type="presOf" srcId="{1C3FF347-AF0D-47A1-96BD-922698B18674}" destId="{DF7F8A5D-F060-436A-91B9-C33E94442C5A}" srcOrd="0" destOrd="0" presId="urn:microsoft.com/office/officeart/2005/8/layout/lProcess3"/>
    <dgm:cxn modelId="{7969C316-0041-45B3-BA9B-5E2078A1AEE8}" srcId="{1C3FF347-AF0D-47A1-96BD-922698B18674}" destId="{0034F109-3360-44F8-B093-FA10BD1F63C7}" srcOrd="0" destOrd="0" parTransId="{EE152242-C03B-4409-BD22-504C142232EE}" sibTransId="{F762AAE0-4F08-4FE5-81D8-30C403902916}"/>
    <dgm:cxn modelId="{6650178B-9206-4CE0-9ADE-C8B4E4D46872}" srcId="{ECAE1EBB-69E8-4452-A0F8-603403CDF13B}" destId="{1CACD0AA-D122-41C6-8B9E-DBE788A928A0}" srcOrd="0" destOrd="0" parTransId="{AB69701A-EC2F-45A5-9E66-8D9759E097FD}" sibTransId="{5B335BBC-0AD5-4519-8497-2A5BB64CF466}"/>
    <dgm:cxn modelId="{5D91CEBE-AA14-49BF-96F8-B92066529356}" type="presOf" srcId="{ECAE1EBB-69E8-4452-A0F8-603403CDF13B}" destId="{60B8B147-7D5E-4FE8-99B3-43104F574B5A}" srcOrd="0" destOrd="0" presId="urn:microsoft.com/office/officeart/2005/8/layout/lProcess3"/>
    <dgm:cxn modelId="{20ECA9B2-891D-4441-B70B-C18BCD258BEB}" type="presOf" srcId="{0034F109-3360-44F8-B093-FA10BD1F63C7}" destId="{A99E3523-0AEF-4E64-8758-FFF4540F9C79}" srcOrd="0" destOrd="0" presId="urn:microsoft.com/office/officeart/2005/8/layout/lProcess3"/>
    <dgm:cxn modelId="{2A6A8699-DB55-4DDC-8B51-C703FC80A783}" srcId="{5C806154-0497-473A-9DDB-8B8A0F1A69A0}" destId="{1C3FF347-AF0D-47A1-96BD-922698B18674}" srcOrd="0" destOrd="0" parTransId="{9DC13E97-4E5C-43EB-8FB7-52EE0F2C9DBB}" sibTransId="{A4CA63A1-305A-463D-8C8E-0439E05B1B24}"/>
    <dgm:cxn modelId="{5E0D4C4B-77AF-4CCD-B122-97E910B7D2AC}" type="presOf" srcId="{1CACD0AA-D122-41C6-8B9E-DBE788A928A0}" destId="{7E39187C-CB20-4414-8A20-35E7FB299FFC}" srcOrd="0" destOrd="0" presId="urn:microsoft.com/office/officeart/2005/8/layout/lProcess3"/>
    <dgm:cxn modelId="{5F917254-D776-4ABE-8BC7-210BD4E7E62F}" type="presOf" srcId="{5C806154-0497-473A-9DDB-8B8A0F1A69A0}" destId="{3C2F5723-A1A8-446F-BB67-66B1C07EBDEA}" srcOrd="0" destOrd="0" presId="urn:microsoft.com/office/officeart/2005/8/layout/lProcess3"/>
    <dgm:cxn modelId="{0E1607B4-B2CB-4D91-8408-538090D11A37}" type="presParOf" srcId="{3C2F5723-A1A8-446F-BB67-66B1C07EBDEA}" destId="{56BBF7A6-CB1F-47D1-8C80-2FA52B923C00}" srcOrd="0" destOrd="0" presId="urn:microsoft.com/office/officeart/2005/8/layout/lProcess3"/>
    <dgm:cxn modelId="{A959C3D0-5BAA-483B-B8A6-CEAA63C700A0}" type="presParOf" srcId="{56BBF7A6-CB1F-47D1-8C80-2FA52B923C00}" destId="{DF7F8A5D-F060-436A-91B9-C33E94442C5A}" srcOrd="0" destOrd="0" presId="urn:microsoft.com/office/officeart/2005/8/layout/lProcess3"/>
    <dgm:cxn modelId="{216EFC98-F760-4E38-8F93-0B55BD640E85}" type="presParOf" srcId="{56BBF7A6-CB1F-47D1-8C80-2FA52B923C00}" destId="{6056791F-7B4D-4881-ACFD-A67388D6D765}" srcOrd="1" destOrd="0" presId="urn:microsoft.com/office/officeart/2005/8/layout/lProcess3"/>
    <dgm:cxn modelId="{19682B41-DF21-4F50-9C5F-59F3A7C506C9}" type="presParOf" srcId="{56BBF7A6-CB1F-47D1-8C80-2FA52B923C00}" destId="{A99E3523-0AEF-4E64-8758-FFF4540F9C79}" srcOrd="2" destOrd="0" presId="urn:microsoft.com/office/officeart/2005/8/layout/lProcess3"/>
    <dgm:cxn modelId="{C610366D-9EF2-4E97-86A8-94B63336CBA4}" type="presParOf" srcId="{3C2F5723-A1A8-446F-BB67-66B1C07EBDEA}" destId="{F2C56F04-47E8-49E1-945C-65EA7A00200D}" srcOrd="1" destOrd="0" presId="urn:microsoft.com/office/officeart/2005/8/layout/lProcess3"/>
    <dgm:cxn modelId="{48515B3F-461D-4267-8993-BB30D6FCB736}" type="presParOf" srcId="{3C2F5723-A1A8-446F-BB67-66B1C07EBDEA}" destId="{E36D2D5F-A610-419D-840F-8DCC23DA5DA4}" srcOrd="2" destOrd="0" presId="urn:microsoft.com/office/officeart/2005/8/layout/lProcess3"/>
    <dgm:cxn modelId="{6891EAC0-AF01-4C83-87C5-4F9AC2D6144E}" type="presParOf" srcId="{E36D2D5F-A610-419D-840F-8DCC23DA5DA4}" destId="{60B8B147-7D5E-4FE8-99B3-43104F574B5A}" srcOrd="0" destOrd="0" presId="urn:microsoft.com/office/officeart/2005/8/layout/lProcess3"/>
    <dgm:cxn modelId="{3DDF2A1E-6987-4D6D-AAC5-68B3BDBB1E24}" type="presParOf" srcId="{E36D2D5F-A610-419D-840F-8DCC23DA5DA4}" destId="{3130B31E-993A-486D-B6A9-D1AE16A298A1}" srcOrd="1" destOrd="0" presId="urn:microsoft.com/office/officeart/2005/8/layout/lProcess3"/>
    <dgm:cxn modelId="{4E1C93F1-984A-419F-8EE8-224EDD283CD7}" type="presParOf" srcId="{E36D2D5F-A610-419D-840F-8DCC23DA5DA4}" destId="{7E39187C-CB20-4414-8A20-35E7FB299FFC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A3E74-9462-4077-B2DF-BC9432189935}">
      <dsp:nvSpPr>
        <dsp:cNvPr id="0" name=""/>
        <dsp:cNvSpPr/>
      </dsp:nvSpPr>
      <dsp:spPr>
        <a:xfrm rot="5400000">
          <a:off x="-200409" y="268358"/>
          <a:ext cx="1336066" cy="93524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 rot="-5400000">
        <a:off x="1" y="535571"/>
        <a:ext cx="935246" cy="400820"/>
      </dsp:txXfrm>
    </dsp:sp>
    <dsp:sp modelId="{90B373BB-3C56-4B91-806E-C8EEDBFB3867}">
      <dsp:nvSpPr>
        <dsp:cNvPr id="0" name=""/>
        <dsp:cNvSpPr/>
      </dsp:nvSpPr>
      <dsp:spPr>
        <a:xfrm rot="5400000">
          <a:off x="5352920" y="-4400894"/>
          <a:ext cx="999005" cy="980612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/>
              <a:ea typeface="+mn-lt"/>
              <a:cs typeface="+mn-lt"/>
            </a:rPr>
            <a:t>1.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Проаналізувати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історію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виникнення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та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розвитку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наносупутників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типу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CubeSat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.</a:t>
          </a:r>
          <a:endParaRPr lang="ru-RU" sz="2400" kern="1200" dirty="0"/>
        </a:p>
      </dsp:txBody>
      <dsp:txXfrm rot="-5400000">
        <a:off x="949359" y="51434"/>
        <a:ext cx="9757361" cy="901471"/>
      </dsp:txXfrm>
    </dsp:sp>
    <dsp:sp modelId="{E624805E-D82F-4D47-A285-369BB0CCF113}">
      <dsp:nvSpPr>
        <dsp:cNvPr id="0" name=""/>
        <dsp:cNvSpPr/>
      </dsp:nvSpPr>
      <dsp:spPr>
        <a:xfrm rot="5400000">
          <a:off x="-200409" y="1460826"/>
          <a:ext cx="1336066" cy="93524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 rot="-5400000">
        <a:off x="1" y="1728039"/>
        <a:ext cx="935246" cy="400820"/>
      </dsp:txXfrm>
    </dsp:sp>
    <dsp:sp modelId="{FB125B1C-A65F-4634-A412-89E6DD8EB8A1}">
      <dsp:nvSpPr>
        <dsp:cNvPr id="0" name=""/>
        <dsp:cNvSpPr/>
      </dsp:nvSpPr>
      <dsp:spPr>
        <a:xfrm rot="5400000">
          <a:off x="5418201" y="-3222538"/>
          <a:ext cx="868443" cy="98343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/>
              <a:ea typeface="+mn-lt"/>
              <a:cs typeface="+mn-lt"/>
            </a:rPr>
            <a:t>2.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З’ясувати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технічні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характеристики,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переваги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та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недоліки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кубсатів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.</a:t>
          </a:r>
          <a:endParaRPr lang="ru-RU" sz="2400" kern="1200" dirty="0"/>
        </a:p>
      </dsp:txBody>
      <dsp:txXfrm rot="-5400000">
        <a:off x="935246" y="1302811"/>
        <a:ext cx="9791959" cy="783655"/>
      </dsp:txXfrm>
    </dsp:sp>
    <dsp:sp modelId="{543D5724-F555-4768-AA65-57F9FF0E8022}">
      <dsp:nvSpPr>
        <dsp:cNvPr id="0" name=""/>
        <dsp:cNvSpPr/>
      </dsp:nvSpPr>
      <dsp:spPr>
        <a:xfrm rot="5400000">
          <a:off x="-200409" y="2653295"/>
          <a:ext cx="1336066" cy="93524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 rot="-5400000">
        <a:off x="1" y="2920508"/>
        <a:ext cx="935246" cy="400820"/>
      </dsp:txXfrm>
    </dsp:sp>
    <dsp:sp modelId="{0E1A7AA1-CBA0-4BE4-9667-D0A886F9A5C1}">
      <dsp:nvSpPr>
        <dsp:cNvPr id="0" name=""/>
        <dsp:cNvSpPr/>
      </dsp:nvSpPr>
      <dsp:spPr>
        <a:xfrm rot="5400000">
          <a:off x="5418201" y="-2030069"/>
          <a:ext cx="868443" cy="98343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/>
              <a:ea typeface="+mn-lt"/>
              <a:cs typeface="+mn-lt"/>
            </a:rPr>
            <a:t>3.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Визначити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особливості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конструювання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та запуску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українських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наносупутників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«</a:t>
          </a:r>
          <a:r>
            <a:rPr lang="en-US" sz="2400" kern="1200" dirty="0" smtClean="0">
              <a:latin typeface="Times New Roman"/>
              <a:ea typeface="+mn-lt"/>
              <a:cs typeface="+mn-lt"/>
            </a:rPr>
            <a:t>PolyITAN-1», «PolyITAN-2-SAU», «PolyITAN-HP-30».</a:t>
          </a:r>
          <a:endParaRPr lang="ru-RU" sz="2400" kern="1200" dirty="0"/>
        </a:p>
      </dsp:txBody>
      <dsp:txXfrm rot="-5400000">
        <a:off x="935246" y="2495280"/>
        <a:ext cx="9791959" cy="783655"/>
      </dsp:txXfrm>
    </dsp:sp>
    <dsp:sp modelId="{C251542B-6D76-485E-A988-62F2AAE5514A}">
      <dsp:nvSpPr>
        <dsp:cNvPr id="0" name=""/>
        <dsp:cNvSpPr/>
      </dsp:nvSpPr>
      <dsp:spPr>
        <a:xfrm rot="5400000">
          <a:off x="-200409" y="3845764"/>
          <a:ext cx="1336066" cy="93524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 rot="-5400000">
        <a:off x="1" y="4112977"/>
        <a:ext cx="935246" cy="400820"/>
      </dsp:txXfrm>
    </dsp:sp>
    <dsp:sp modelId="{2260A724-BEA4-4383-9B6C-838C134032D9}">
      <dsp:nvSpPr>
        <dsp:cNvPr id="0" name=""/>
        <dsp:cNvSpPr/>
      </dsp:nvSpPr>
      <dsp:spPr>
        <a:xfrm rot="5400000">
          <a:off x="5418201" y="-837600"/>
          <a:ext cx="868443" cy="98343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/>
              <a:ea typeface="+mn-lt"/>
              <a:cs typeface="+mn-lt"/>
            </a:rPr>
            <a:t>4.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Виокремити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відомих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зарубіжних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та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українських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космічних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конструкторів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даного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 </a:t>
          </a:r>
          <a:r>
            <a:rPr lang="ru-RU" sz="2400" kern="1200" dirty="0" err="1" smtClean="0">
              <a:latin typeface="Times New Roman"/>
              <a:ea typeface="+mn-lt"/>
              <a:cs typeface="+mn-lt"/>
            </a:rPr>
            <a:t>напрямку</a:t>
          </a:r>
          <a:r>
            <a:rPr lang="ru-RU" sz="2400" kern="1200" dirty="0" smtClean="0">
              <a:latin typeface="Times New Roman"/>
              <a:ea typeface="+mn-lt"/>
              <a:cs typeface="+mn-lt"/>
            </a:rPr>
            <a:t>.</a:t>
          </a:r>
          <a:endParaRPr lang="ru-RU" sz="2400" kern="1200" dirty="0"/>
        </a:p>
      </dsp:txBody>
      <dsp:txXfrm rot="-5400000">
        <a:off x="935246" y="3687749"/>
        <a:ext cx="9791959" cy="7836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A3E74-9462-4077-B2DF-BC9432189935}">
      <dsp:nvSpPr>
        <dsp:cNvPr id="0" name=""/>
        <dsp:cNvSpPr/>
      </dsp:nvSpPr>
      <dsp:spPr>
        <a:xfrm rot="5400000">
          <a:off x="-146427" y="197014"/>
          <a:ext cx="976183" cy="6833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392250"/>
        <a:ext cx="683328" cy="292855"/>
      </dsp:txXfrm>
    </dsp:sp>
    <dsp:sp modelId="{90B373BB-3C56-4B91-806E-C8EEDBFB3867}">
      <dsp:nvSpPr>
        <dsp:cNvPr id="0" name=""/>
        <dsp:cNvSpPr/>
      </dsp:nvSpPr>
      <dsp:spPr>
        <a:xfrm rot="5400000">
          <a:off x="5856807" y="-5154694"/>
          <a:ext cx="729912" cy="110450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000" kern="1200" dirty="0" smtClean="0">
              <a:latin typeface="Times New Roman" pitchFamily="18" charset="0"/>
              <a:cs typeface="Times New Roman" pitchFamily="18" charset="0"/>
            </a:rPr>
            <a:t>Відносно невелика вартість  створення та запуску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99223" y="38521"/>
        <a:ext cx="11009450" cy="658650"/>
      </dsp:txXfrm>
    </dsp:sp>
    <dsp:sp modelId="{3466BDB5-A0CF-4275-97B8-8A6D8BD88992}">
      <dsp:nvSpPr>
        <dsp:cNvPr id="0" name=""/>
        <dsp:cNvSpPr/>
      </dsp:nvSpPr>
      <dsp:spPr>
        <a:xfrm rot="5400000">
          <a:off x="-146427" y="1080041"/>
          <a:ext cx="976183" cy="6833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1275277"/>
        <a:ext cx="683328" cy="292855"/>
      </dsp:txXfrm>
    </dsp:sp>
    <dsp:sp modelId="{B3873246-5979-4B83-94CF-FB77B7AAE3BD}">
      <dsp:nvSpPr>
        <dsp:cNvPr id="0" name=""/>
        <dsp:cNvSpPr/>
      </dsp:nvSpPr>
      <dsp:spPr>
        <a:xfrm rot="5400000">
          <a:off x="5904504" y="-4287562"/>
          <a:ext cx="634518" cy="110768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Легкість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модифікування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 для </a:t>
          </a: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вирішення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певних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завдань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83328" y="964589"/>
        <a:ext cx="11045896" cy="572568"/>
      </dsp:txXfrm>
    </dsp:sp>
    <dsp:sp modelId="{D6E84C96-F1DE-4A1F-855A-CF62AA9306F7}">
      <dsp:nvSpPr>
        <dsp:cNvPr id="0" name=""/>
        <dsp:cNvSpPr/>
      </dsp:nvSpPr>
      <dsp:spPr>
        <a:xfrm rot="5400000">
          <a:off x="-146427" y="1963068"/>
          <a:ext cx="976183" cy="6833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2158304"/>
        <a:ext cx="683328" cy="292855"/>
      </dsp:txXfrm>
    </dsp:sp>
    <dsp:sp modelId="{F1D8E912-5096-4061-85FF-E77AC5E102DC}">
      <dsp:nvSpPr>
        <dsp:cNvPr id="0" name=""/>
        <dsp:cNvSpPr/>
      </dsp:nvSpPr>
      <dsp:spPr>
        <a:xfrm rot="5400000">
          <a:off x="5904504" y="-3404535"/>
          <a:ext cx="634518" cy="110768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Можливість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збільшення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об’єму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даних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космічних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спостережень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83328" y="1847616"/>
        <a:ext cx="11045896" cy="572568"/>
      </dsp:txXfrm>
    </dsp:sp>
    <dsp:sp modelId="{E624805E-D82F-4D47-A285-369BB0CCF113}">
      <dsp:nvSpPr>
        <dsp:cNvPr id="0" name=""/>
        <dsp:cNvSpPr/>
      </dsp:nvSpPr>
      <dsp:spPr>
        <a:xfrm rot="5400000">
          <a:off x="-146427" y="2846095"/>
          <a:ext cx="976183" cy="6833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3041331"/>
        <a:ext cx="683328" cy="292855"/>
      </dsp:txXfrm>
    </dsp:sp>
    <dsp:sp modelId="{FB125B1C-A65F-4634-A412-89E6DD8EB8A1}">
      <dsp:nvSpPr>
        <dsp:cNvPr id="0" name=""/>
        <dsp:cNvSpPr/>
      </dsp:nvSpPr>
      <dsp:spPr>
        <a:xfrm rot="5400000">
          <a:off x="5904504" y="-2521508"/>
          <a:ext cx="634518" cy="110768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Здатність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відпрацьовувати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нові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технології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83328" y="2730643"/>
        <a:ext cx="11045896" cy="572568"/>
      </dsp:txXfrm>
    </dsp:sp>
    <dsp:sp modelId="{543D5724-F555-4768-AA65-57F9FF0E8022}">
      <dsp:nvSpPr>
        <dsp:cNvPr id="0" name=""/>
        <dsp:cNvSpPr/>
      </dsp:nvSpPr>
      <dsp:spPr>
        <a:xfrm rot="5400000">
          <a:off x="-146427" y="3729122"/>
          <a:ext cx="976183" cy="6833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3924358"/>
        <a:ext cx="683328" cy="292855"/>
      </dsp:txXfrm>
    </dsp:sp>
    <dsp:sp modelId="{0E1A7AA1-CBA0-4BE4-9667-D0A886F9A5C1}">
      <dsp:nvSpPr>
        <dsp:cNvPr id="0" name=""/>
        <dsp:cNvSpPr/>
      </dsp:nvSpPr>
      <dsp:spPr>
        <a:xfrm rot="5400000">
          <a:off x="5904504" y="-1638481"/>
          <a:ext cx="634518" cy="110768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Сприяння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демократизації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космічної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000" kern="1200" dirty="0" err="1" smtClean="0">
              <a:latin typeface="Times New Roman" pitchFamily="18" charset="0"/>
              <a:cs typeface="Times New Roman" pitchFamily="18" charset="0"/>
            </a:rPr>
            <a:t>діяльності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83328" y="3613670"/>
        <a:ext cx="11045896" cy="572568"/>
      </dsp:txXfrm>
    </dsp:sp>
    <dsp:sp modelId="{C251542B-6D76-485E-A988-62F2AAE5514A}">
      <dsp:nvSpPr>
        <dsp:cNvPr id="0" name=""/>
        <dsp:cNvSpPr/>
      </dsp:nvSpPr>
      <dsp:spPr>
        <a:xfrm rot="5400000">
          <a:off x="-146427" y="4780754"/>
          <a:ext cx="976183" cy="6833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4975990"/>
        <a:ext cx="683328" cy="292855"/>
      </dsp:txXfrm>
    </dsp:sp>
    <dsp:sp modelId="{2260A724-BEA4-4383-9B6C-838C134032D9}">
      <dsp:nvSpPr>
        <dsp:cNvPr id="0" name=""/>
        <dsp:cNvSpPr/>
      </dsp:nvSpPr>
      <dsp:spPr>
        <a:xfrm rot="5400000">
          <a:off x="5735900" y="-586849"/>
          <a:ext cx="971727" cy="110768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000" kern="1200" dirty="0" smtClean="0">
              <a:latin typeface="Times New Roman" pitchFamily="18" charset="0"/>
              <a:cs typeface="Times New Roman" pitchFamily="18" charset="0"/>
            </a:rPr>
            <a:t>Доступність бізнесу та некосмічних компаній, наукових установ до космічного ринку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83328" y="4513159"/>
        <a:ext cx="11029435" cy="8768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7F8A5D-F060-436A-91B9-C33E94442C5A}">
      <dsp:nvSpPr>
        <dsp:cNvPr id="0" name=""/>
        <dsp:cNvSpPr/>
      </dsp:nvSpPr>
      <dsp:spPr>
        <a:xfrm>
          <a:off x="2559" y="266785"/>
          <a:ext cx="3329933" cy="2036127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20623" y="266785"/>
        <a:ext cx="1293806" cy="2036127"/>
      </dsp:txXfrm>
    </dsp:sp>
    <dsp:sp modelId="{A99E3523-0AEF-4E64-8758-FFF4540F9C79}">
      <dsp:nvSpPr>
        <dsp:cNvPr id="0" name=""/>
        <dsp:cNvSpPr/>
      </dsp:nvSpPr>
      <dsp:spPr>
        <a:xfrm>
          <a:off x="2670751" y="259695"/>
          <a:ext cx="7932582" cy="2050307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latin typeface="Times New Roman" pitchFamily="18" charset="0"/>
              <a:cs typeface="Times New Roman" pitchFamily="18" charset="0"/>
            </a:rPr>
            <a:t>Невеликий «термін життя»  космічних апаратів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95905" y="259695"/>
        <a:ext cx="5882275" cy="2050307"/>
      </dsp:txXfrm>
    </dsp:sp>
    <dsp:sp modelId="{60B8B147-7D5E-4FE8-99B3-43104F574B5A}">
      <dsp:nvSpPr>
        <dsp:cNvPr id="0" name=""/>
        <dsp:cNvSpPr/>
      </dsp:nvSpPr>
      <dsp:spPr>
        <a:xfrm>
          <a:off x="2559" y="2641663"/>
          <a:ext cx="3517512" cy="2036127"/>
        </a:xfrm>
        <a:prstGeom prst="chevron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kern="1200">
            <a:latin typeface="Times New Roman" pitchFamily="18" charset="0"/>
            <a:cs typeface="Times New Roman" pitchFamily="18" charset="0"/>
          </a:endParaRPr>
        </a:p>
      </dsp:txBody>
      <dsp:txXfrm>
        <a:off x="1020623" y="2641663"/>
        <a:ext cx="1481385" cy="2036127"/>
      </dsp:txXfrm>
    </dsp:sp>
    <dsp:sp modelId="{7E39187C-CB20-4414-8A20-35E7FB299FFC}">
      <dsp:nvSpPr>
        <dsp:cNvPr id="0" name=""/>
        <dsp:cNvSpPr/>
      </dsp:nvSpPr>
      <dsp:spPr>
        <a:xfrm>
          <a:off x="2858329" y="2595061"/>
          <a:ext cx="7908711" cy="2129331"/>
        </a:xfrm>
        <a:prstGeom prst="chevron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latin typeface="Times New Roman" pitchFamily="18" charset="0"/>
              <a:cs typeface="Times New Roman" pitchFamily="18" charset="0"/>
            </a:rPr>
            <a:t>Мініатюрність, обмеження технологій та функціональних можливостей двигунів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22995" y="2595061"/>
        <a:ext cx="5779380" cy="21293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E9C2A2FF-5025-48E4-9C4D-2B334BADC9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BD7646E-A183-4F77-9E81-D59F6AC044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9EB86-C859-4FB1-AF63-0E02C15A7576}" type="datetime1">
              <a:rPr lang="ru-RU" smtClean="0"/>
              <a:t>29.03.2023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B43DCFF-DC6B-4B1E-9C88-18928305E42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198BB6B-A520-49F3-A444-185722FE3F0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3DE9D3-74F5-4D6E-98B9-D3AD70AA1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5940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34A9D-EE97-41FF-B9EC-7ED6ECF996EA}" type="datetime1">
              <a:rPr lang="ru-RU" smtClean="0"/>
              <a:pPr/>
              <a:t>29.03.2023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Щелкните, чтобы изменить стили текста образца слайда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8328CA-7EEA-495E-BA4A-0D20ACEAEA9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249713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1954EB3-7775-424E-9C18-E58E8897B79F}" type="datetime1">
              <a:rPr lang="ru-RU" noProof="0" smtClean="0"/>
              <a:t>29.03.2023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31427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FBDD6D3-A31E-4642-9417-8CA417F85AE6}" type="datetime1">
              <a:rPr lang="ru-RU" noProof="0" smtClean="0"/>
              <a:t>29.03.2023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51168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791C3FA-D637-4AF6-A6E5-FA5ECF0729A2}" type="datetime1">
              <a:rPr lang="ru-RU" noProof="0" smtClean="0"/>
              <a:t>29.03.2023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12544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96799BE-C35F-4C0B-8991-E488BF49F266}" type="datetime1">
              <a:rPr lang="ru-RU" noProof="0" smtClean="0"/>
              <a:t>29.03.2023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18836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11FB22C-3D11-41A5-86C3-ABCAD90E2D16}" type="datetime1">
              <a:rPr lang="ru-RU" noProof="0" smtClean="0"/>
              <a:t>29.03.2023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15697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7F3B174-339E-4D02-A121-5EB022C81785}" type="datetime1">
              <a:rPr lang="ru-RU" noProof="0" smtClean="0"/>
              <a:t>29.03.2023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0502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449D986-1A2F-4CA3-9895-D8737B2A4506}" type="datetime1">
              <a:rPr lang="ru-RU" noProof="0" smtClean="0"/>
              <a:t>29.03.2023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22630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BAAD715-7336-4E9E-9BA6-E58C800C13A2}" type="datetime1">
              <a:rPr lang="ru-RU" noProof="0" smtClean="0"/>
              <a:t>29.03.2023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0665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E7DCE09-110E-494B-BDF4-22862D7001CF}" type="datetime1">
              <a:rPr lang="ru-RU" noProof="0" smtClean="0"/>
              <a:t>29.03.2023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50666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723135F-2E49-4AC0-A430-F18C43C32385}" type="datetime1">
              <a:rPr lang="ru-RU" noProof="0" smtClean="0"/>
              <a:t>29.03.2023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66789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CD71C3C-B25D-438F-9114-135100651578}" type="datetime1">
              <a:rPr lang="ru-RU" noProof="0" smtClean="0"/>
              <a:t>29.03.2023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58387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755E0-E2E0-4E8C-B486-AC28AE445E0B}" type="datetime1">
              <a:rPr lang="ru-RU" noProof="0" smtClean="0"/>
              <a:t>29.03.2023</a:t>
            </a:fld>
            <a:endParaRPr lang="ru-RU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noProof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ru-RU" noProof="0" smtClean="0"/>
              <a:pPr/>
              <a:t>‹#›</a:t>
            </a:fld>
            <a:endParaRPr lang="ru-RU" noProof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305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8E144EA-1B7A-1C72-3FF5-9AAFFDDA474A}"/>
              </a:ext>
            </a:extLst>
          </p:cNvPr>
          <p:cNvSpPr txBox="1"/>
          <p:nvPr/>
        </p:nvSpPr>
        <p:spPr>
          <a:xfrm>
            <a:off x="5201150" y="1403684"/>
            <a:ext cx="180975" cy="3619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A4B9A3F-7F88-5003-4795-0E523804E514}"/>
              </a:ext>
            </a:extLst>
          </p:cNvPr>
          <p:cNvSpPr txBox="1"/>
          <p:nvPr/>
        </p:nvSpPr>
        <p:spPr>
          <a:xfrm>
            <a:off x="630792" y="230964"/>
            <a:ext cx="10949353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cap="all" dirty="0" err="1">
                <a:latin typeface="Times New Roman"/>
                <a:ea typeface="+mn-lt"/>
                <a:cs typeface="+mn-lt"/>
              </a:rPr>
              <a:t>Доступність</a:t>
            </a:r>
            <a:r>
              <a:rPr lang="ru-RU" sz="3200" b="1" cap="all" dirty="0">
                <a:latin typeface="Times New Roman"/>
                <a:ea typeface="+mn-lt"/>
                <a:cs typeface="+mn-lt"/>
              </a:rPr>
              <a:t> </a:t>
            </a:r>
            <a:r>
              <a:rPr lang="ru-RU" sz="3200" b="1" cap="all" dirty="0" err="1">
                <a:latin typeface="Times New Roman"/>
                <a:ea typeface="+mn-lt"/>
                <a:cs typeface="+mn-lt"/>
              </a:rPr>
              <a:t>космічних</a:t>
            </a:r>
            <a:r>
              <a:rPr lang="ru-RU" sz="3200" b="1" cap="all" dirty="0">
                <a:latin typeface="Times New Roman"/>
                <a:ea typeface="+mn-lt"/>
                <a:cs typeface="+mn-lt"/>
              </a:rPr>
              <a:t> </a:t>
            </a:r>
            <a:r>
              <a:rPr lang="ru-RU" sz="3200" b="1" cap="all" dirty="0" err="1">
                <a:latin typeface="Times New Roman"/>
                <a:ea typeface="+mn-lt"/>
                <a:cs typeface="+mn-lt"/>
              </a:rPr>
              <a:t>досліджень</a:t>
            </a:r>
            <a:r>
              <a:rPr lang="ru-RU" sz="3200" b="1" cap="all" dirty="0">
                <a:latin typeface="Times New Roman"/>
                <a:ea typeface="+mn-lt"/>
                <a:cs typeface="+mn-lt"/>
              </a:rPr>
              <a:t>. </a:t>
            </a:r>
            <a:r>
              <a:rPr lang="ru-RU" sz="3200" b="1" cap="all" dirty="0" err="1">
                <a:latin typeface="Times New Roman"/>
                <a:ea typeface="+mn-lt"/>
                <a:cs typeface="+mn-lt"/>
              </a:rPr>
              <a:t>Історія</a:t>
            </a:r>
            <a:r>
              <a:rPr lang="ru-RU" sz="3200" b="1" cap="all" dirty="0">
                <a:latin typeface="Times New Roman"/>
                <a:ea typeface="+mn-lt"/>
                <a:cs typeface="+mn-lt"/>
              </a:rPr>
              <a:t> </a:t>
            </a:r>
            <a:r>
              <a:rPr lang="ru-RU" sz="3200" b="1" cap="all" dirty="0" err="1">
                <a:latin typeface="Times New Roman"/>
                <a:ea typeface="+mn-lt"/>
                <a:cs typeface="+mn-lt"/>
              </a:rPr>
              <a:t>українських</a:t>
            </a:r>
            <a:r>
              <a:rPr lang="ru-RU" sz="3200" b="1" cap="all" dirty="0">
                <a:latin typeface="Times New Roman"/>
                <a:ea typeface="+mn-lt"/>
                <a:cs typeface="+mn-lt"/>
              </a:rPr>
              <a:t> </a:t>
            </a:r>
            <a:r>
              <a:rPr lang="ru-RU" sz="3200" b="1" cap="all" dirty="0" err="1">
                <a:latin typeface="Times New Roman"/>
                <a:ea typeface="+mn-lt"/>
                <a:cs typeface="+mn-lt"/>
              </a:rPr>
              <a:t>наносупутників</a:t>
            </a:r>
            <a:r>
              <a:rPr lang="ru-RU" sz="3200" b="1" cap="all" dirty="0">
                <a:latin typeface="Times New Roman"/>
                <a:ea typeface="+mn-lt"/>
                <a:cs typeface="+mn-lt"/>
              </a:rPr>
              <a:t> </a:t>
            </a:r>
            <a:endParaRPr lang="ru-RU" sz="3200" b="1" cap="all" dirty="0" smtClean="0">
              <a:latin typeface="Times New Roman"/>
              <a:ea typeface="+mn-lt"/>
              <a:cs typeface="+mn-lt"/>
            </a:endParaRPr>
          </a:p>
          <a:p>
            <a:pPr algn="ctr"/>
            <a:r>
              <a:rPr lang="ru-RU" sz="3200" b="1" cap="all" dirty="0" smtClean="0">
                <a:latin typeface="Times New Roman"/>
                <a:ea typeface="+mn-lt"/>
                <a:cs typeface="+mn-lt"/>
              </a:rPr>
              <a:t>типу </a:t>
            </a:r>
            <a:r>
              <a:rPr lang="en-US" sz="3200" b="1" cap="all" dirty="0">
                <a:latin typeface="Times New Roman"/>
                <a:ea typeface="+mn-lt"/>
                <a:cs typeface="+mn-lt"/>
              </a:rPr>
              <a:t>CubeSat</a:t>
            </a:r>
            <a:endParaRPr lang="ru-RU" sz="3200" b="1" cap="all" dirty="0">
              <a:latin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A0CB994-8204-DA71-37B3-F87922F7EC11}"/>
              </a:ext>
            </a:extLst>
          </p:cNvPr>
          <p:cNvSpPr txBox="1"/>
          <p:nvPr/>
        </p:nvSpPr>
        <p:spPr>
          <a:xfrm>
            <a:off x="7648243" y="2107565"/>
            <a:ext cx="3931902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Times New Roman"/>
                <a:ea typeface="+mn-lt"/>
                <a:cs typeface="+mn-lt"/>
              </a:rPr>
              <a:t>Роботу </a:t>
            </a:r>
            <a:r>
              <a:rPr lang="ru-RU" dirty="0" err="1">
                <a:latin typeface="Times New Roman"/>
                <a:ea typeface="+mn-lt"/>
                <a:cs typeface="+mn-lt"/>
              </a:rPr>
              <a:t>виконав</a:t>
            </a:r>
            <a:r>
              <a:rPr lang="ru-RU" dirty="0">
                <a:latin typeface="Times New Roman"/>
                <a:ea typeface="+mn-lt"/>
                <a:cs typeface="+mn-lt"/>
              </a:rPr>
              <a:t>:</a:t>
            </a:r>
            <a:endParaRPr lang="ru-RU" dirty="0">
              <a:latin typeface="Times New Roman"/>
              <a:cs typeface="Times New Roman"/>
            </a:endParaRPr>
          </a:p>
          <a:p>
            <a:r>
              <a:rPr lang="ru-RU" dirty="0">
                <a:latin typeface="Times New Roman"/>
                <a:ea typeface="+mn-lt"/>
                <a:cs typeface="+mn-lt"/>
              </a:rPr>
              <a:t>Маленко Артем </a:t>
            </a:r>
            <a:r>
              <a:rPr lang="ru-RU" dirty="0" err="1">
                <a:latin typeface="Times New Roman"/>
                <a:ea typeface="+mn-lt"/>
                <a:cs typeface="+mn-lt"/>
              </a:rPr>
              <a:t>Вікторович</a:t>
            </a:r>
            <a:endParaRPr lang="ru-RU" dirty="0">
              <a:latin typeface="Times New Roman"/>
              <a:cs typeface="Times New Roman"/>
            </a:endParaRPr>
          </a:p>
          <a:p>
            <a:r>
              <a:rPr lang="ru-RU" dirty="0" err="1">
                <a:latin typeface="Times New Roman"/>
                <a:ea typeface="+mn-lt"/>
                <a:cs typeface="+mn-lt"/>
              </a:rPr>
              <a:t>учень</a:t>
            </a:r>
            <a:r>
              <a:rPr lang="ru-RU" dirty="0">
                <a:latin typeface="Times New Roman"/>
                <a:ea typeface="+mn-lt"/>
                <a:cs typeface="+mn-lt"/>
              </a:rPr>
              <a:t> 9 </a:t>
            </a:r>
            <a:r>
              <a:rPr lang="ru-RU" dirty="0" err="1">
                <a:latin typeface="Times New Roman"/>
                <a:ea typeface="+mn-lt"/>
                <a:cs typeface="+mn-lt"/>
              </a:rPr>
              <a:t>класу</a:t>
            </a:r>
            <a:endParaRPr lang="ru-RU" dirty="0">
              <a:latin typeface="Times New Roman"/>
              <a:cs typeface="Times New Roman"/>
            </a:endParaRPr>
          </a:p>
          <a:p>
            <a:r>
              <a:rPr lang="ru-RU" dirty="0" err="1">
                <a:latin typeface="Times New Roman"/>
                <a:ea typeface="+mn-lt"/>
                <a:cs typeface="+mn-lt"/>
              </a:rPr>
              <a:t>Конотопського</a:t>
            </a:r>
            <a:r>
              <a:rPr lang="ru-RU" dirty="0">
                <a:latin typeface="Times New Roman"/>
                <a:ea typeface="+mn-lt"/>
                <a:cs typeface="+mn-lt"/>
              </a:rPr>
              <a:t> </a:t>
            </a:r>
            <a:r>
              <a:rPr lang="ru-RU" dirty="0" err="1">
                <a:latin typeface="Times New Roman"/>
                <a:ea typeface="+mn-lt"/>
                <a:cs typeface="+mn-lt"/>
              </a:rPr>
              <a:t>ліцею</a:t>
            </a:r>
            <a:r>
              <a:rPr lang="ru-RU" dirty="0">
                <a:latin typeface="Times New Roman"/>
                <a:ea typeface="+mn-lt"/>
                <a:cs typeface="+mn-lt"/>
              </a:rPr>
              <a:t> № 10 </a:t>
            </a:r>
            <a:r>
              <a:rPr lang="ru-RU" dirty="0" err="1">
                <a:latin typeface="Times New Roman"/>
                <a:ea typeface="+mn-lt"/>
                <a:cs typeface="+mn-lt"/>
              </a:rPr>
              <a:t>Конотопської</a:t>
            </a:r>
            <a:r>
              <a:rPr lang="ru-RU" dirty="0">
                <a:latin typeface="Times New Roman"/>
                <a:ea typeface="+mn-lt"/>
                <a:cs typeface="+mn-lt"/>
              </a:rPr>
              <a:t> </a:t>
            </a:r>
            <a:r>
              <a:rPr lang="ru-RU" dirty="0" err="1">
                <a:latin typeface="Times New Roman"/>
                <a:ea typeface="+mn-lt"/>
                <a:cs typeface="+mn-lt"/>
              </a:rPr>
              <a:t>міської</a:t>
            </a:r>
            <a:r>
              <a:rPr lang="ru-RU" dirty="0">
                <a:latin typeface="Times New Roman"/>
                <a:ea typeface="+mn-lt"/>
                <a:cs typeface="+mn-lt"/>
              </a:rPr>
              <a:t> ради </a:t>
            </a:r>
            <a:endParaRPr lang="ru-RU" dirty="0" smtClean="0">
              <a:latin typeface="Times New Roman"/>
              <a:ea typeface="+mn-lt"/>
              <a:cs typeface="+mn-lt"/>
            </a:endParaRPr>
          </a:p>
          <a:p>
            <a:r>
              <a:rPr lang="ru-RU" dirty="0" err="1" smtClean="0">
                <a:latin typeface="Times New Roman"/>
                <a:ea typeface="+mn-lt"/>
                <a:cs typeface="+mn-lt"/>
              </a:rPr>
              <a:t>Сумської</a:t>
            </a:r>
            <a:r>
              <a:rPr lang="ru-RU" dirty="0" smtClean="0">
                <a:latin typeface="Times New Roman"/>
                <a:ea typeface="+mn-lt"/>
                <a:cs typeface="+mn-lt"/>
              </a:rPr>
              <a:t> </a:t>
            </a:r>
            <a:r>
              <a:rPr lang="ru-RU" dirty="0" err="1" smtClean="0">
                <a:latin typeface="Times New Roman"/>
                <a:ea typeface="+mn-lt"/>
                <a:cs typeface="+mn-lt"/>
              </a:rPr>
              <a:t>області</a:t>
            </a:r>
            <a:endParaRPr lang="ru-RU" dirty="0" smtClean="0">
              <a:latin typeface="Times New Roman"/>
              <a:ea typeface="+mn-lt"/>
              <a:cs typeface="+mn-lt"/>
            </a:endParaRPr>
          </a:p>
          <a:p>
            <a:endParaRPr lang="ru-RU" dirty="0">
              <a:latin typeface="Times New Roman"/>
              <a:ea typeface="+mn-lt"/>
              <a:cs typeface="+mn-lt"/>
            </a:endParaRPr>
          </a:p>
          <a:p>
            <a:r>
              <a:rPr lang="ru-RU" dirty="0" err="1">
                <a:latin typeface="Times New Roman"/>
                <a:ea typeface="+mn-lt"/>
                <a:cs typeface="+mn-lt"/>
              </a:rPr>
              <a:t>Науковий</a:t>
            </a:r>
            <a:r>
              <a:rPr lang="ru-RU" dirty="0">
                <a:latin typeface="Times New Roman"/>
                <a:ea typeface="+mn-lt"/>
                <a:cs typeface="+mn-lt"/>
              </a:rPr>
              <a:t> </a:t>
            </a:r>
            <a:r>
              <a:rPr lang="ru-RU" dirty="0" err="1">
                <a:latin typeface="Times New Roman"/>
                <a:ea typeface="+mn-lt"/>
                <a:cs typeface="+mn-lt"/>
              </a:rPr>
              <a:t>керівник</a:t>
            </a:r>
            <a:r>
              <a:rPr lang="ru-RU" dirty="0">
                <a:latin typeface="Times New Roman"/>
                <a:ea typeface="+mn-lt"/>
                <a:cs typeface="+mn-lt"/>
              </a:rPr>
              <a:t>:</a:t>
            </a:r>
            <a:endParaRPr lang="ru-RU" dirty="0">
              <a:latin typeface="Times New Roman"/>
              <a:cs typeface="Times New Roman"/>
            </a:endParaRPr>
          </a:p>
          <a:p>
            <a:r>
              <a:rPr lang="ru-RU" dirty="0">
                <a:latin typeface="Times New Roman"/>
                <a:ea typeface="+mn-lt"/>
                <a:cs typeface="+mn-lt"/>
              </a:rPr>
              <a:t>Клименко Антон </a:t>
            </a:r>
            <a:r>
              <a:rPr lang="ru-RU" dirty="0" err="1">
                <a:latin typeface="Times New Roman"/>
                <a:ea typeface="+mn-lt"/>
                <a:cs typeface="+mn-lt"/>
              </a:rPr>
              <a:t>Сергійович</a:t>
            </a:r>
            <a:r>
              <a:rPr lang="ru-RU" dirty="0">
                <a:latin typeface="Times New Roman"/>
                <a:ea typeface="+mn-lt"/>
                <a:cs typeface="+mn-lt"/>
              </a:rPr>
              <a:t>,</a:t>
            </a:r>
            <a:endParaRPr lang="ru-RU" dirty="0">
              <a:latin typeface="Times New Roman"/>
              <a:cs typeface="Times New Roman"/>
            </a:endParaRPr>
          </a:p>
          <a:p>
            <a:r>
              <a:rPr lang="ru-RU" dirty="0" err="1">
                <a:latin typeface="Times New Roman"/>
                <a:ea typeface="+mn-lt"/>
                <a:cs typeface="+mn-lt"/>
              </a:rPr>
              <a:t>вчитель</a:t>
            </a:r>
            <a:r>
              <a:rPr lang="ru-RU" dirty="0">
                <a:latin typeface="Times New Roman"/>
                <a:ea typeface="+mn-lt"/>
                <a:cs typeface="+mn-lt"/>
              </a:rPr>
              <a:t> </a:t>
            </a:r>
            <a:r>
              <a:rPr lang="ru-RU" dirty="0" err="1">
                <a:latin typeface="Times New Roman"/>
                <a:ea typeface="+mn-lt"/>
                <a:cs typeface="+mn-lt"/>
              </a:rPr>
              <a:t>історії</a:t>
            </a:r>
            <a:endParaRPr lang="ru-RU" dirty="0">
              <a:latin typeface="Times New Roman"/>
              <a:cs typeface="Times New Roman"/>
            </a:endParaRPr>
          </a:p>
          <a:p>
            <a:r>
              <a:rPr lang="ru-RU" dirty="0" err="1">
                <a:latin typeface="Times New Roman"/>
                <a:ea typeface="+mn-lt"/>
                <a:cs typeface="+mn-lt"/>
              </a:rPr>
              <a:t>Конотопського</a:t>
            </a:r>
            <a:r>
              <a:rPr lang="ru-RU" dirty="0">
                <a:latin typeface="Times New Roman"/>
                <a:ea typeface="+mn-lt"/>
                <a:cs typeface="+mn-lt"/>
              </a:rPr>
              <a:t> </a:t>
            </a:r>
            <a:r>
              <a:rPr lang="ru-RU" dirty="0" err="1">
                <a:latin typeface="Times New Roman"/>
                <a:ea typeface="+mn-lt"/>
                <a:cs typeface="+mn-lt"/>
              </a:rPr>
              <a:t>ліцею</a:t>
            </a:r>
            <a:r>
              <a:rPr lang="ru-RU" dirty="0">
                <a:latin typeface="Times New Roman"/>
                <a:ea typeface="+mn-lt"/>
                <a:cs typeface="+mn-lt"/>
              </a:rPr>
              <a:t> № 10 </a:t>
            </a:r>
            <a:r>
              <a:rPr lang="ru-RU" dirty="0" err="1">
                <a:latin typeface="Times New Roman"/>
                <a:ea typeface="+mn-lt"/>
                <a:cs typeface="+mn-lt"/>
              </a:rPr>
              <a:t>Конотопської</a:t>
            </a:r>
            <a:r>
              <a:rPr lang="ru-RU" dirty="0">
                <a:latin typeface="Times New Roman"/>
                <a:ea typeface="+mn-lt"/>
                <a:cs typeface="+mn-lt"/>
              </a:rPr>
              <a:t> </a:t>
            </a:r>
            <a:r>
              <a:rPr lang="ru-RU" dirty="0" err="1">
                <a:latin typeface="Times New Roman"/>
                <a:ea typeface="+mn-lt"/>
                <a:cs typeface="+mn-lt"/>
              </a:rPr>
              <a:t>міської</a:t>
            </a:r>
            <a:r>
              <a:rPr lang="ru-RU" dirty="0">
                <a:latin typeface="Times New Roman"/>
                <a:ea typeface="+mn-lt"/>
                <a:cs typeface="+mn-lt"/>
              </a:rPr>
              <a:t> ради </a:t>
            </a:r>
          </a:p>
          <a:p>
            <a:r>
              <a:rPr lang="ru-RU" dirty="0" err="1">
                <a:latin typeface="Times New Roman"/>
                <a:ea typeface="+mn-lt"/>
                <a:cs typeface="+mn-lt"/>
              </a:rPr>
              <a:t>Сумської</a:t>
            </a:r>
            <a:r>
              <a:rPr lang="ru-RU" dirty="0">
                <a:latin typeface="Times New Roman"/>
                <a:ea typeface="+mn-lt"/>
                <a:cs typeface="+mn-lt"/>
              </a:rPr>
              <a:t> </a:t>
            </a:r>
            <a:r>
              <a:rPr lang="ru-RU" dirty="0" err="1">
                <a:latin typeface="Times New Roman"/>
                <a:ea typeface="+mn-lt"/>
                <a:cs typeface="+mn-lt"/>
              </a:rPr>
              <a:t>області</a:t>
            </a:r>
            <a:endParaRPr lang="ru-RU" dirty="0">
              <a:latin typeface="Times New Roman"/>
              <a:ea typeface="+mn-lt"/>
              <a:cs typeface="+mn-lt"/>
            </a:endParaRPr>
          </a:p>
        </p:txBody>
      </p:sp>
      <p:pic>
        <p:nvPicPr>
          <p:cNvPr id="7" name="Рисунок 5" descr="Изображение выглядит как внутренний, стоп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165B483-EE50-B246-3107-8D29B3722B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71" t="9071" r="18281" b="9163"/>
          <a:stretch/>
        </p:blipFill>
        <p:spPr>
          <a:xfrm>
            <a:off x="1488197" y="1969066"/>
            <a:ext cx="4780082" cy="42473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0883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0D60ECD-8D61-4810-B636-6D6879C41B2C}"/>
              </a:ext>
            </a:extLst>
          </p:cNvPr>
          <p:cNvSpPr txBox="1"/>
          <p:nvPr/>
        </p:nvSpPr>
        <p:spPr>
          <a:xfrm>
            <a:off x="2280813" y="2678"/>
            <a:ext cx="783228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000" b="1" dirty="0" err="1">
                <a:latin typeface="Times New Roman"/>
                <a:ea typeface="+mn-lt"/>
                <a:cs typeface="+mn-lt"/>
              </a:rPr>
              <a:t>Актуальність</a:t>
            </a:r>
            <a:r>
              <a:rPr lang="ru-RU" sz="4000" b="1" dirty="0">
                <a:latin typeface="Times New Roman"/>
                <a:ea typeface="+mn-lt"/>
                <a:cs typeface="+mn-lt"/>
              </a:rPr>
              <a:t> теми </a:t>
            </a:r>
            <a:r>
              <a:rPr lang="ru-RU" sz="4000" b="1" dirty="0" err="1">
                <a:latin typeface="Times New Roman"/>
                <a:ea typeface="+mn-lt"/>
                <a:cs typeface="+mn-lt"/>
              </a:rPr>
              <a:t>дослідження</a:t>
            </a:r>
            <a:endParaRPr lang="ru-RU" sz="4000" b="1" dirty="0"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A0CC2DF-74C3-4072-B56C-E0FCC7EA1B23}"/>
              </a:ext>
            </a:extLst>
          </p:cNvPr>
          <p:cNvSpPr txBox="1"/>
          <p:nvPr/>
        </p:nvSpPr>
        <p:spPr>
          <a:xfrm>
            <a:off x="4290173" y="872490"/>
            <a:ext cx="7647827" cy="59093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 algn="just">
              <a:buFont typeface="Wingdings" pitchFamily="2" charset="2"/>
              <a:buChar char="Ø"/>
            </a:pPr>
            <a:r>
              <a:rPr lang="ru-RU" sz="2700" dirty="0" err="1">
                <a:latin typeface="Times New Roman"/>
                <a:ea typeface="+mn-lt"/>
                <a:cs typeface="+mn-lt"/>
              </a:rPr>
              <a:t>Доступність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практичного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дослідження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та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освоєння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космічного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простору стали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реаліями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останнього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двадцятиліття</a:t>
            </a:r>
            <a:r>
              <a:rPr lang="ru-RU" sz="2700" dirty="0">
                <a:latin typeface="Times New Roman"/>
                <a:ea typeface="+mn-lt"/>
                <a:cs typeface="+mn-lt"/>
              </a:rPr>
              <a:t>.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Це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реалізувалося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за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допомогою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запуску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наносупутників</a:t>
            </a:r>
            <a:r>
              <a:rPr lang="ru-RU" sz="2700" dirty="0">
                <a:latin typeface="Times New Roman"/>
                <a:ea typeface="+mn-lt"/>
                <a:cs typeface="+mn-lt"/>
              </a:rPr>
              <a:t>, до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яких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долучилися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не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лише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державні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космічні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компанії-гіганти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та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комерційні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фірми</a:t>
            </a:r>
            <a:r>
              <a:rPr lang="ru-RU" sz="2700" dirty="0">
                <a:latin typeface="Times New Roman"/>
                <a:ea typeface="+mn-lt"/>
                <a:cs typeface="+mn-lt"/>
              </a:rPr>
              <a:t>, а й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наукові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установи. </a:t>
            </a:r>
            <a:endParaRPr lang="ru-RU" sz="2700" dirty="0" smtClean="0">
              <a:latin typeface="Times New Roman"/>
              <a:ea typeface="+mn-lt"/>
              <a:cs typeface="+mn-lt"/>
            </a:endParaRPr>
          </a:p>
          <a:p>
            <a:pPr marL="457200" indent="-457200" algn="just">
              <a:buFont typeface="Wingdings" pitchFamily="2" charset="2"/>
              <a:buChar char="Ø"/>
            </a:pPr>
            <a:r>
              <a:rPr lang="ru-RU" sz="2700" dirty="0" err="1" smtClean="0">
                <a:latin typeface="Times New Roman"/>
                <a:ea typeface="+mn-lt"/>
                <a:cs typeface="+mn-lt"/>
              </a:rPr>
              <a:t>Серед</a:t>
            </a:r>
            <a:r>
              <a:rPr lang="ru-RU" sz="2700" dirty="0" smtClean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>
                <a:latin typeface="Times New Roman"/>
                <a:ea typeface="+mn-lt"/>
                <a:cs typeface="+mn-lt"/>
              </a:rPr>
              <a:t>них є й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українська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команда –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колектив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науковців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Національного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технічного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університету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України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«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Київського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політехнічного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інституту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імені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Ігоря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Сікорського</a:t>
            </a:r>
            <a:r>
              <a:rPr lang="ru-RU" sz="2700" dirty="0">
                <a:latin typeface="Times New Roman"/>
                <a:ea typeface="+mn-lt"/>
                <a:cs typeface="+mn-lt"/>
              </a:rPr>
              <a:t>».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Їх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дослідження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є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унікальними</a:t>
            </a:r>
            <a:r>
              <a:rPr lang="ru-RU" sz="2700" dirty="0">
                <a:latin typeface="Times New Roman"/>
                <a:ea typeface="+mn-lt"/>
                <a:cs typeface="+mn-lt"/>
              </a:rPr>
              <a:t>,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заслуговують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особливої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уваги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та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викликають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надзвичайний</a:t>
            </a:r>
            <a:r>
              <a:rPr lang="ru-RU" sz="2700" dirty="0">
                <a:latin typeface="Times New Roman"/>
                <a:ea typeface="+mn-lt"/>
                <a:cs typeface="+mn-lt"/>
              </a:rPr>
              <a:t> </a:t>
            </a:r>
            <a:r>
              <a:rPr lang="ru-RU" sz="2700" dirty="0" err="1">
                <a:latin typeface="Times New Roman"/>
                <a:ea typeface="+mn-lt"/>
                <a:cs typeface="+mn-lt"/>
              </a:rPr>
              <a:t>інтерес</a:t>
            </a:r>
            <a:r>
              <a:rPr lang="ru-RU" sz="2700" dirty="0">
                <a:latin typeface="Times New Roman"/>
                <a:ea typeface="+mn-lt"/>
                <a:cs typeface="+mn-lt"/>
              </a:rPr>
              <a:t>.</a:t>
            </a:r>
            <a:endParaRPr lang="ru-RU" sz="2700" dirty="0">
              <a:latin typeface="Times New Roman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73" y="872489"/>
            <a:ext cx="3746500" cy="288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73" y="3827145"/>
            <a:ext cx="3746500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7447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571996033"/>
              </p:ext>
            </p:extLst>
          </p:nvPr>
        </p:nvGraphicFramePr>
        <p:xfrm>
          <a:off x="751650" y="1873912"/>
          <a:ext cx="10769600" cy="4984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231820" y="76518"/>
            <a:ext cx="11719774" cy="9537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250" b="1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Мета </a:t>
            </a:r>
            <a:r>
              <a:rPr lang="ru-RU" sz="2250" b="1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дослідження</a:t>
            </a:r>
            <a:r>
              <a:rPr lang="ru-RU" sz="2250" b="1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– </a:t>
            </a:r>
            <a:r>
              <a:rPr lang="ru-RU" sz="225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визначити</a:t>
            </a:r>
            <a:r>
              <a:rPr lang="ru-RU" sz="225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225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особливості</a:t>
            </a:r>
            <a:r>
              <a:rPr lang="ru-RU" sz="225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225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конструювання</a:t>
            </a:r>
            <a:r>
              <a:rPr lang="ru-RU" sz="225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та </a:t>
            </a:r>
            <a:r>
              <a:rPr lang="ru-RU" sz="225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функціонування</a:t>
            </a:r>
            <a:r>
              <a:rPr lang="ru-RU" sz="225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225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українських</a:t>
            </a:r>
            <a:r>
              <a:rPr lang="ru-RU" sz="225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225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наносупутників</a:t>
            </a:r>
            <a:r>
              <a:rPr lang="ru-RU" sz="225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типу </a:t>
            </a:r>
            <a:r>
              <a:rPr lang="en-US" sz="225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CubeSat </a:t>
            </a:r>
            <a:r>
              <a:rPr lang="ru-RU" sz="225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та </a:t>
            </a:r>
            <a:r>
              <a:rPr lang="ru-RU" sz="225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перспективи</a:t>
            </a:r>
            <a:r>
              <a:rPr lang="ru-RU" sz="225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225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українських</a:t>
            </a:r>
            <a:r>
              <a:rPr lang="ru-RU" sz="225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225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досліджень</a:t>
            </a:r>
            <a:r>
              <a:rPr lang="ru-RU" sz="225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у </a:t>
            </a:r>
            <a:r>
              <a:rPr lang="ru-RU" sz="225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космосі</a:t>
            </a:r>
            <a:r>
              <a:rPr lang="ru-RU" sz="225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3814" y="1171978"/>
            <a:ext cx="4031087" cy="5924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Завдання дослідження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0479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51674" y="1341790"/>
            <a:ext cx="11599919" cy="170844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b="1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Об’єкт</a:t>
            </a:r>
            <a:r>
              <a:rPr lang="ru-RU" sz="3200" b="1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дослідження</a:t>
            </a:r>
            <a:r>
              <a:rPr lang="ru-RU" sz="320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– </a:t>
            </a:r>
            <a:r>
              <a:rPr lang="ru-RU" sz="3200" dirty="0" err="1" smtClean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історія</a:t>
            </a:r>
            <a:r>
              <a:rPr lang="ru-RU" sz="3200" dirty="0" smtClean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конструювання</a:t>
            </a:r>
            <a:r>
              <a:rPr lang="ru-RU" sz="3200" dirty="0" smtClean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малих</a:t>
            </a:r>
            <a:r>
              <a:rPr lang="ru-RU" sz="320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штучних</a:t>
            </a:r>
            <a:r>
              <a:rPr lang="ru-RU" sz="320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супутників</a:t>
            </a:r>
            <a:r>
              <a:rPr lang="ru-RU" sz="320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Землі</a:t>
            </a:r>
            <a:r>
              <a:rPr lang="ru-RU" dirty="0" smtClean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1675" y="3471900"/>
            <a:ext cx="11599919" cy="17985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b="1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Предмет </a:t>
            </a:r>
            <a:r>
              <a:rPr lang="ru-RU" sz="3200" b="1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дослідження</a:t>
            </a:r>
            <a:r>
              <a:rPr lang="ru-RU" sz="320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– </a:t>
            </a:r>
            <a:r>
              <a:rPr lang="ru-RU" sz="320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особливості</a:t>
            </a:r>
            <a:r>
              <a:rPr lang="ru-RU" sz="320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конструювання</a:t>
            </a:r>
            <a:r>
              <a:rPr lang="ru-RU" sz="320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та </a:t>
            </a:r>
            <a:r>
              <a:rPr lang="ru-RU" sz="3200" dirty="0" err="1" smtClean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функціонування</a:t>
            </a:r>
            <a:r>
              <a:rPr lang="ru-RU" sz="3200" dirty="0" smtClean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українських</a:t>
            </a:r>
            <a:r>
              <a:rPr lang="ru-RU" sz="320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наносупутників</a:t>
            </a:r>
            <a:r>
              <a:rPr lang="ru-RU" sz="320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типу </a:t>
            </a:r>
            <a:r>
              <a:rPr lang="ru-RU" sz="3200" dirty="0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CubeSat</a:t>
            </a:r>
            <a:r>
              <a:rPr lang="ru-RU" sz="320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.</a:t>
            </a:r>
            <a:endParaRPr lang="ru-RU" sz="32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7794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BF8BAED-3741-9556-5670-46DDAC73EEBB}"/>
              </a:ext>
            </a:extLst>
          </p:cNvPr>
          <p:cNvSpPr txBox="1"/>
          <p:nvPr/>
        </p:nvSpPr>
        <p:spPr>
          <a:xfrm>
            <a:off x="219448" y="201590"/>
            <a:ext cx="11753104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000" b="1" dirty="0" err="1">
                <a:latin typeface="Times New Roman"/>
                <a:ea typeface="+mn-lt"/>
                <a:cs typeface="+mn-lt"/>
              </a:rPr>
              <a:t>Кубсат</a:t>
            </a:r>
            <a:r>
              <a:rPr lang="ru-RU" sz="4000" b="1" dirty="0">
                <a:latin typeface="Times New Roman"/>
                <a:ea typeface="+mn-lt"/>
                <a:cs typeface="+mn-lt"/>
              </a:rPr>
              <a:t> «PoliTAN-1» – </a:t>
            </a:r>
            <a:r>
              <a:rPr lang="ru-RU" sz="4000" b="1" dirty="0" smtClean="0">
                <a:latin typeface="Times New Roman"/>
                <a:ea typeface="+mn-lt"/>
                <a:cs typeface="+mn-lt"/>
              </a:rPr>
              <a:t>перший </a:t>
            </a:r>
            <a:r>
              <a:rPr lang="ru-RU" sz="4000" b="1" dirty="0" err="1" smtClean="0">
                <a:latin typeface="Times New Roman"/>
                <a:ea typeface="+mn-lt"/>
                <a:cs typeface="+mn-lt"/>
              </a:rPr>
              <a:t>український</a:t>
            </a:r>
            <a:r>
              <a:rPr lang="ru-RU" sz="4000" b="1" dirty="0" smtClean="0">
                <a:latin typeface="Times New Roman"/>
                <a:ea typeface="+mn-lt"/>
                <a:cs typeface="+mn-lt"/>
              </a:rPr>
              <a:t> </a:t>
            </a:r>
            <a:r>
              <a:rPr lang="ru-RU" sz="4000" b="1" dirty="0" err="1">
                <a:latin typeface="Times New Roman"/>
                <a:ea typeface="+mn-lt"/>
                <a:cs typeface="+mn-lt"/>
              </a:rPr>
              <a:t>наносупутник</a:t>
            </a:r>
            <a:r>
              <a:rPr lang="ru-RU" sz="4000" b="1" dirty="0">
                <a:latin typeface="Times New Roman"/>
                <a:ea typeface="+mn-lt"/>
                <a:cs typeface="+mn-lt"/>
              </a:rPr>
              <a:t> </a:t>
            </a:r>
            <a:r>
              <a:rPr lang="ru-RU" sz="4000" b="1" dirty="0" err="1">
                <a:latin typeface="Times New Roman"/>
                <a:ea typeface="+mn-lt"/>
                <a:cs typeface="+mn-lt"/>
              </a:rPr>
              <a:t>Землі</a:t>
            </a:r>
            <a:endParaRPr lang="ru-RU" sz="4000" b="1" dirty="0">
              <a:latin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0" r="6232"/>
          <a:stretch/>
        </p:blipFill>
        <p:spPr bwMode="auto">
          <a:xfrm>
            <a:off x="5996754" y="1970468"/>
            <a:ext cx="5975798" cy="3908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5" descr="Изображение выглядит как внутренний, стоп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165B483-EE50-B246-3107-8D29B3722B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15" r="7698"/>
          <a:stretch/>
        </p:blipFill>
        <p:spPr>
          <a:xfrm>
            <a:off x="360608" y="1970468"/>
            <a:ext cx="5241702" cy="3908693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0589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1D60158-7E38-77DB-F19A-86323DDDFE34}"/>
              </a:ext>
            </a:extLst>
          </p:cNvPr>
          <p:cNvSpPr txBox="1"/>
          <p:nvPr/>
        </p:nvSpPr>
        <p:spPr>
          <a:xfrm>
            <a:off x="1403232" y="230517"/>
            <a:ext cx="9385536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 err="1">
                <a:latin typeface="Times New Roman"/>
                <a:cs typeface="Times New Roman"/>
              </a:rPr>
              <a:t>Платформа</a:t>
            </a:r>
            <a:r>
              <a:rPr lang="en-US" sz="4000" b="1" dirty="0">
                <a:latin typeface="Times New Roman"/>
                <a:cs typeface="Times New Roman"/>
              </a:rPr>
              <a:t> ASAP </a:t>
            </a:r>
            <a:r>
              <a:rPr lang="en-US" sz="4000" b="1" dirty="0" err="1">
                <a:latin typeface="Times New Roman"/>
                <a:cs typeface="Times New Roman"/>
              </a:rPr>
              <a:t>для</a:t>
            </a:r>
            <a:r>
              <a:rPr lang="en-US" sz="4000" b="1" dirty="0">
                <a:latin typeface="Times New Roman"/>
                <a:cs typeface="Times New Roman"/>
              </a:rPr>
              <a:t> </a:t>
            </a:r>
            <a:r>
              <a:rPr lang="en-US" sz="4000" b="1" dirty="0" err="1">
                <a:latin typeface="Times New Roman"/>
                <a:cs typeface="Times New Roman"/>
              </a:rPr>
              <a:t>виводу</a:t>
            </a:r>
            <a:r>
              <a:rPr lang="en-US" sz="4000" b="1" dirty="0">
                <a:latin typeface="Times New Roman"/>
                <a:cs typeface="Times New Roman"/>
              </a:rPr>
              <a:t> </a:t>
            </a:r>
            <a:r>
              <a:rPr lang="en-US" sz="4000" b="1" dirty="0" err="1">
                <a:latin typeface="Times New Roman"/>
                <a:cs typeface="Times New Roman"/>
              </a:rPr>
              <a:t>наносупутників</a:t>
            </a:r>
            <a:r>
              <a:rPr lang="en-US" sz="4000" b="1" dirty="0">
                <a:latin typeface="Times New Roman"/>
                <a:cs typeface="Times New Roman"/>
              </a:rPr>
              <a:t> в </a:t>
            </a:r>
            <a:r>
              <a:rPr lang="en-US" sz="4000" b="1" dirty="0" err="1">
                <a:latin typeface="Times New Roman"/>
                <a:cs typeface="Times New Roman"/>
              </a:rPr>
              <a:t>космічний</a:t>
            </a:r>
            <a:r>
              <a:rPr lang="en-US" sz="4000" b="1" dirty="0">
                <a:latin typeface="Times New Roman"/>
                <a:cs typeface="Times New Roman"/>
              </a:rPr>
              <a:t> </a:t>
            </a:r>
            <a:r>
              <a:rPr lang="en-US" sz="4000" b="1" dirty="0" err="1">
                <a:latin typeface="Times New Roman"/>
                <a:cs typeface="Times New Roman"/>
              </a:rPr>
              <a:t>простір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03B37F80-0CCA-4898-1F25-FB4A7A97C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65" y="2254474"/>
            <a:ext cx="6172175" cy="3434875"/>
          </a:xfrm>
          <a:prstGeom prst="rect">
            <a:avLst/>
          </a:prstGeom>
        </p:spPr>
      </p:pic>
      <p:pic>
        <p:nvPicPr>
          <p:cNvPr id="8" name="Рисунок 8">
            <a:extLst>
              <a:ext uri="{FF2B5EF4-FFF2-40B4-BE49-F238E27FC236}">
                <a16:creationId xmlns:a16="http://schemas.microsoft.com/office/drawing/2014/main" xmlns="" id="{495C8547-A155-EBCA-961D-C9009ED76D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09" t="635" r="35939" b="12452"/>
          <a:stretch/>
        </p:blipFill>
        <p:spPr>
          <a:xfrm>
            <a:off x="6877599" y="2076427"/>
            <a:ext cx="4621759" cy="3790971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9984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4579034"/>
            <a:ext cx="11252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CubeSat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(Cube –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куб,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sat/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satellit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супутник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наносупутники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відповідають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визначеним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стандартам (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розміром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10*10*10 см та вагою до 1,33 кг.).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1D60158-7E38-77DB-F19A-86323DDDFE34}"/>
              </a:ext>
            </a:extLst>
          </p:cNvPr>
          <p:cNvSpPr txBox="1"/>
          <p:nvPr/>
        </p:nvSpPr>
        <p:spPr>
          <a:xfrm>
            <a:off x="1403232" y="230517"/>
            <a:ext cx="938553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4000" b="1" dirty="0" err="1" smtClean="0">
                <a:latin typeface="Times New Roman"/>
                <a:cs typeface="Times New Roman"/>
              </a:rPr>
              <a:t>Наносупутники</a:t>
            </a:r>
            <a:r>
              <a:rPr lang="uk-UA" sz="4000" b="1" dirty="0" smtClean="0">
                <a:latin typeface="Times New Roman"/>
                <a:cs typeface="Times New Roman"/>
              </a:rPr>
              <a:t> типу </a:t>
            </a:r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CubeSat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32" y="1135062"/>
            <a:ext cx="4338637" cy="325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832" y="1135063"/>
            <a:ext cx="4228736" cy="3251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8099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CC7C6F9-92F6-EB60-0A45-24FD2AC29A6F}"/>
              </a:ext>
            </a:extLst>
          </p:cNvPr>
          <p:cNvSpPr txBox="1"/>
          <p:nvPr/>
        </p:nvSpPr>
        <p:spPr>
          <a:xfrm>
            <a:off x="102269" y="230605"/>
            <a:ext cx="1218798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000" b="1" dirty="0">
                <a:latin typeface="Times New Roman"/>
                <a:cs typeface="Times New Roman"/>
              </a:rPr>
              <a:t>Структурна схема </a:t>
            </a:r>
            <a:r>
              <a:rPr lang="ru-RU" sz="4000" b="1" dirty="0" err="1">
                <a:latin typeface="Times New Roman"/>
                <a:cs typeface="Times New Roman"/>
              </a:rPr>
              <a:t>супутника</a:t>
            </a:r>
            <a:r>
              <a:rPr lang="ru-RU" sz="4000" b="1" dirty="0">
                <a:latin typeface="Times New Roman"/>
                <a:cs typeface="Times New Roman"/>
              </a:rPr>
              <a:t> «PolyITAN-2 -SAU»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CFCD297-A76A-1A39-15C9-8D41319EAB60}"/>
              </a:ext>
            </a:extLst>
          </p:cNvPr>
          <p:cNvSpPr txBox="1"/>
          <p:nvPr/>
        </p:nvSpPr>
        <p:spPr>
          <a:xfrm>
            <a:off x="5283200" y="1523669"/>
            <a:ext cx="8061490" cy="48320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700" b="1" dirty="0">
                <a:latin typeface="Times New Roman"/>
                <a:cs typeface="Times New Roman"/>
              </a:rPr>
              <a:t>1- </a:t>
            </a:r>
            <a:r>
              <a:rPr lang="ru-RU" sz="2700" b="1" dirty="0" err="1">
                <a:latin typeface="Times New Roman"/>
                <a:cs typeface="Times New Roman"/>
              </a:rPr>
              <a:t>Корисне</a:t>
            </a:r>
            <a:r>
              <a:rPr lang="ru-RU" sz="2700" b="1" dirty="0">
                <a:latin typeface="Times New Roman"/>
                <a:cs typeface="Times New Roman"/>
              </a:rPr>
              <a:t> </a:t>
            </a:r>
            <a:r>
              <a:rPr lang="ru-RU" sz="2700" b="1" dirty="0" err="1">
                <a:latin typeface="Times New Roman"/>
                <a:cs typeface="Times New Roman"/>
              </a:rPr>
              <a:t>навантаження</a:t>
            </a:r>
            <a:r>
              <a:rPr lang="ru-RU" sz="2700" b="1" dirty="0">
                <a:latin typeface="Times New Roman"/>
                <a:cs typeface="Times New Roman"/>
              </a:rPr>
              <a:t> (</a:t>
            </a:r>
            <a:r>
              <a:rPr lang="en-US" sz="2700" b="1" dirty="0">
                <a:latin typeface="Times New Roman"/>
                <a:cs typeface="Times New Roman"/>
              </a:rPr>
              <a:t>FIPEX</a:t>
            </a:r>
            <a:r>
              <a:rPr lang="en-US" sz="2700" b="1" dirty="0" smtClean="0">
                <a:latin typeface="Times New Roman"/>
                <a:cs typeface="Times New Roman"/>
              </a:rPr>
              <a:t>);</a:t>
            </a:r>
            <a:endParaRPr lang="uk-UA" sz="2700" b="1" dirty="0" smtClean="0">
              <a:latin typeface="Times New Roman"/>
              <a:cs typeface="Times New Roman"/>
            </a:endParaRPr>
          </a:p>
          <a:p>
            <a:r>
              <a:rPr lang="en-US" sz="2700" b="1" dirty="0" smtClean="0">
                <a:latin typeface="Times New Roman"/>
                <a:cs typeface="Times New Roman"/>
              </a:rPr>
              <a:t>2 </a:t>
            </a:r>
            <a:r>
              <a:rPr lang="en-US" sz="2700" b="1" dirty="0">
                <a:latin typeface="Times New Roman"/>
                <a:cs typeface="Times New Roman"/>
              </a:rPr>
              <a:t>- </a:t>
            </a:r>
            <a:r>
              <a:rPr lang="ru-RU" sz="2700" b="1" dirty="0" err="1">
                <a:latin typeface="Times New Roman"/>
                <a:cs typeface="Times New Roman"/>
              </a:rPr>
              <a:t>Сонячні</a:t>
            </a:r>
            <a:r>
              <a:rPr lang="ru-RU" sz="2700" b="1" dirty="0">
                <a:latin typeface="Times New Roman"/>
                <a:cs typeface="Times New Roman"/>
              </a:rPr>
              <a:t> </a:t>
            </a:r>
            <a:r>
              <a:rPr lang="ru-RU" sz="2700" b="1" dirty="0" err="1">
                <a:latin typeface="Times New Roman"/>
                <a:cs typeface="Times New Roman"/>
              </a:rPr>
              <a:t>батареї</a:t>
            </a:r>
            <a:r>
              <a:rPr lang="ru-RU" sz="2700" b="1" dirty="0">
                <a:latin typeface="Times New Roman"/>
                <a:cs typeface="Times New Roman"/>
              </a:rPr>
              <a:t>; </a:t>
            </a:r>
            <a:endParaRPr lang="ru-RU" sz="2700" b="1" dirty="0" smtClean="0">
              <a:latin typeface="Times New Roman"/>
              <a:cs typeface="Times New Roman"/>
            </a:endParaRPr>
          </a:p>
          <a:p>
            <a:r>
              <a:rPr lang="ru-RU" sz="2700" b="1" dirty="0" smtClean="0">
                <a:latin typeface="Times New Roman"/>
                <a:cs typeface="Times New Roman"/>
              </a:rPr>
              <a:t>3 </a:t>
            </a:r>
            <a:r>
              <a:rPr lang="ru-RU" sz="2700" b="1" dirty="0">
                <a:latin typeface="Times New Roman"/>
                <a:cs typeface="Times New Roman"/>
              </a:rPr>
              <a:t>- </a:t>
            </a:r>
            <a:r>
              <a:rPr lang="ru-RU" sz="2700" b="1" dirty="0" err="1">
                <a:latin typeface="Times New Roman"/>
                <a:cs typeface="Times New Roman"/>
              </a:rPr>
              <a:t>Несучі</a:t>
            </a:r>
            <a:r>
              <a:rPr lang="ru-RU" sz="2700" b="1" dirty="0">
                <a:latin typeface="Times New Roman"/>
                <a:cs typeface="Times New Roman"/>
              </a:rPr>
              <a:t> </a:t>
            </a:r>
            <a:r>
              <a:rPr lang="ru-RU" sz="2700" b="1" dirty="0" err="1">
                <a:latin typeface="Times New Roman"/>
                <a:cs typeface="Times New Roman"/>
              </a:rPr>
              <a:t>елементи</a:t>
            </a:r>
            <a:r>
              <a:rPr lang="ru-RU" sz="2700" b="1" dirty="0">
                <a:latin typeface="Times New Roman"/>
                <a:cs typeface="Times New Roman"/>
              </a:rPr>
              <a:t> </a:t>
            </a:r>
            <a:r>
              <a:rPr lang="ru-RU" sz="2700" b="1" dirty="0" err="1">
                <a:latin typeface="Times New Roman"/>
                <a:cs typeface="Times New Roman"/>
              </a:rPr>
              <a:t>конструкції</a:t>
            </a:r>
            <a:r>
              <a:rPr lang="ru-RU" sz="2700" b="1" dirty="0">
                <a:latin typeface="Times New Roman"/>
                <a:cs typeface="Times New Roman"/>
              </a:rPr>
              <a:t>; </a:t>
            </a:r>
            <a:endParaRPr lang="ru-RU" sz="2700" b="1" dirty="0" smtClean="0">
              <a:latin typeface="Times New Roman"/>
              <a:cs typeface="Times New Roman"/>
            </a:endParaRPr>
          </a:p>
          <a:p>
            <a:r>
              <a:rPr lang="ru-RU" sz="2700" b="1" dirty="0" smtClean="0">
                <a:latin typeface="Times New Roman"/>
                <a:cs typeface="Times New Roman"/>
              </a:rPr>
              <a:t>4 </a:t>
            </a:r>
            <a:r>
              <a:rPr lang="ru-RU" sz="2700" b="1" dirty="0">
                <a:latin typeface="Times New Roman"/>
                <a:cs typeface="Times New Roman"/>
              </a:rPr>
              <a:t>- </a:t>
            </a:r>
            <a:r>
              <a:rPr lang="ru-RU" sz="2700" b="1" dirty="0" err="1">
                <a:latin typeface="Times New Roman"/>
                <a:cs typeface="Times New Roman"/>
              </a:rPr>
              <a:t>Сотопанелі</a:t>
            </a:r>
            <a:r>
              <a:rPr lang="ru-RU" sz="2700" b="1" dirty="0">
                <a:latin typeface="Times New Roman"/>
                <a:cs typeface="Times New Roman"/>
              </a:rPr>
              <a:t>; </a:t>
            </a:r>
            <a:endParaRPr lang="ru-RU" sz="2700" b="1" dirty="0" smtClean="0">
              <a:latin typeface="Times New Roman"/>
              <a:cs typeface="Times New Roman"/>
            </a:endParaRPr>
          </a:p>
          <a:p>
            <a:r>
              <a:rPr lang="ru-RU" sz="2700" b="1" dirty="0" smtClean="0">
                <a:latin typeface="Times New Roman"/>
                <a:cs typeface="Times New Roman"/>
              </a:rPr>
              <a:t>5 </a:t>
            </a:r>
            <a:r>
              <a:rPr lang="ru-RU" sz="2700" b="1" dirty="0">
                <a:latin typeface="Times New Roman"/>
                <a:cs typeface="Times New Roman"/>
              </a:rPr>
              <a:t>- </a:t>
            </a:r>
            <a:r>
              <a:rPr lang="ru-RU" sz="2700" b="1" dirty="0" err="1">
                <a:latin typeface="Times New Roman"/>
                <a:cs typeface="Times New Roman"/>
              </a:rPr>
              <a:t>Антенний</a:t>
            </a:r>
            <a:r>
              <a:rPr lang="ru-RU" sz="2700" b="1" dirty="0">
                <a:latin typeface="Times New Roman"/>
                <a:cs typeface="Times New Roman"/>
              </a:rPr>
              <a:t> модуль; </a:t>
            </a:r>
            <a:endParaRPr lang="ru-RU" sz="2700" b="1" dirty="0" smtClean="0">
              <a:latin typeface="Times New Roman"/>
              <a:cs typeface="Times New Roman"/>
            </a:endParaRPr>
          </a:p>
          <a:p>
            <a:r>
              <a:rPr lang="ru-RU" sz="2700" b="1" dirty="0" smtClean="0">
                <a:latin typeface="Times New Roman"/>
                <a:cs typeface="Times New Roman"/>
              </a:rPr>
              <a:t>6 </a:t>
            </a:r>
            <a:r>
              <a:rPr lang="ru-RU" sz="2700" b="1" dirty="0">
                <a:latin typeface="Times New Roman"/>
                <a:cs typeface="Times New Roman"/>
              </a:rPr>
              <a:t>- </a:t>
            </a:r>
            <a:r>
              <a:rPr lang="ru-RU" sz="2700" b="1" dirty="0" err="1">
                <a:latin typeface="Times New Roman"/>
                <a:cs typeface="Times New Roman"/>
              </a:rPr>
              <a:t>Магнітометр</a:t>
            </a:r>
            <a:r>
              <a:rPr lang="ru-RU" sz="2700" b="1" dirty="0">
                <a:latin typeface="Times New Roman"/>
                <a:cs typeface="Times New Roman"/>
              </a:rPr>
              <a:t> з </a:t>
            </a:r>
            <a:r>
              <a:rPr lang="ru-RU" sz="2700" b="1" dirty="0" err="1">
                <a:latin typeface="Times New Roman"/>
                <a:cs typeface="Times New Roman"/>
              </a:rPr>
              <a:t>механізмом</a:t>
            </a:r>
            <a:r>
              <a:rPr lang="ru-RU" sz="2700" b="1" dirty="0">
                <a:latin typeface="Times New Roman"/>
                <a:cs typeface="Times New Roman"/>
              </a:rPr>
              <a:t> </a:t>
            </a:r>
            <a:r>
              <a:rPr lang="ru-RU" sz="2700" b="1" dirty="0" err="1">
                <a:latin typeface="Times New Roman"/>
                <a:cs typeface="Times New Roman"/>
              </a:rPr>
              <a:t>розгортання</a:t>
            </a:r>
            <a:r>
              <a:rPr lang="ru-RU" sz="2700" b="1" dirty="0">
                <a:latin typeface="Times New Roman"/>
                <a:cs typeface="Times New Roman"/>
              </a:rPr>
              <a:t>; </a:t>
            </a:r>
            <a:endParaRPr lang="ru-RU" sz="2700" b="1" dirty="0" smtClean="0">
              <a:latin typeface="Times New Roman"/>
              <a:cs typeface="Times New Roman"/>
            </a:endParaRPr>
          </a:p>
          <a:p>
            <a:r>
              <a:rPr lang="ru-RU" sz="2700" b="1" dirty="0" smtClean="0">
                <a:latin typeface="Times New Roman"/>
                <a:cs typeface="Times New Roman"/>
              </a:rPr>
              <a:t>7 </a:t>
            </a:r>
            <a:r>
              <a:rPr lang="ru-RU" sz="2700" b="1" dirty="0">
                <a:latin typeface="Times New Roman"/>
                <a:cs typeface="Times New Roman"/>
              </a:rPr>
              <a:t>- </a:t>
            </a:r>
            <a:r>
              <a:rPr lang="en-US" sz="2700" b="1" dirty="0">
                <a:latin typeface="Times New Roman"/>
                <a:cs typeface="Times New Roman"/>
              </a:rPr>
              <a:t>GPS / </a:t>
            </a:r>
            <a:r>
              <a:rPr lang="ru-RU" sz="2700" b="1" dirty="0">
                <a:latin typeface="Times New Roman"/>
                <a:cs typeface="Times New Roman"/>
              </a:rPr>
              <a:t>ГЛОНАСС </a:t>
            </a:r>
            <a:r>
              <a:rPr lang="ru-RU" sz="2700" b="1" dirty="0" err="1">
                <a:latin typeface="Times New Roman"/>
                <a:cs typeface="Times New Roman"/>
              </a:rPr>
              <a:t>антени</a:t>
            </a:r>
            <a:r>
              <a:rPr lang="ru-RU" sz="2700" b="1" dirty="0">
                <a:latin typeface="Times New Roman"/>
                <a:cs typeface="Times New Roman"/>
              </a:rPr>
              <a:t>; </a:t>
            </a:r>
            <a:endParaRPr lang="ru-RU" sz="2700" b="1" dirty="0" smtClean="0">
              <a:latin typeface="Times New Roman"/>
              <a:cs typeface="Times New Roman"/>
            </a:endParaRPr>
          </a:p>
          <a:p>
            <a:r>
              <a:rPr lang="ru-RU" sz="2700" b="1" dirty="0" smtClean="0">
                <a:latin typeface="Times New Roman"/>
                <a:cs typeface="Times New Roman"/>
              </a:rPr>
              <a:t>8 </a:t>
            </a:r>
            <a:r>
              <a:rPr lang="ru-RU" sz="2700" b="1" dirty="0">
                <a:latin typeface="Times New Roman"/>
                <a:cs typeface="Times New Roman"/>
              </a:rPr>
              <a:t>- </a:t>
            </a:r>
            <a:r>
              <a:rPr lang="ru-RU" sz="2700" b="1" dirty="0" err="1">
                <a:latin typeface="Times New Roman"/>
                <a:cs typeface="Times New Roman"/>
              </a:rPr>
              <a:t>Радіоантена</a:t>
            </a:r>
            <a:r>
              <a:rPr lang="ru-RU" sz="2700" b="1" dirty="0">
                <a:latin typeface="Times New Roman"/>
                <a:cs typeface="Times New Roman"/>
              </a:rPr>
              <a:t>; </a:t>
            </a:r>
            <a:endParaRPr lang="ru-RU" sz="2700" b="1" dirty="0" smtClean="0">
              <a:latin typeface="Times New Roman"/>
              <a:cs typeface="Times New Roman"/>
            </a:endParaRPr>
          </a:p>
          <a:p>
            <a:r>
              <a:rPr lang="ru-RU" sz="2700" b="1" dirty="0" smtClean="0">
                <a:latin typeface="Times New Roman"/>
                <a:cs typeface="Times New Roman"/>
              </a:rPr>
              <a:t>9 </a:t>
            </a:r>
            <a:r>
              <a:rPr lang="ru-RU" sz="2700" b="1" dirty="0">
                <a:latin typeface="Times New Roman"/>
                <a:cs typeface="Times New Roman"/>
              </a:rPr>
              <a:t>- Маховик; </a:t>
            </a:r>
            <a:endParaRPr lang="ru-RU" sz="2700" b="1" dirty="0" smtClean="0">
              <a:latin typeface="Times New Roman"/>
              <a:cs typeface="Times New Roman"/>
            </a:endParaRPr>
          </a:p>
          <a:p>
            <a:r>
              <a:rPr lang="ru-RU" sz="2700" b="1" dirty="0" smtClean="0">
                <a:latin typeface="Times New Roman"/>
                <a:cs typeface="Times New Roman"/>
              </a:rPr>
              <a:t>10 </a:t>
            </a:r>
            <a:r>
              <a:rPr lang="ru-RU" sz="2700" b="1" dirty="0">
                <a:latin typeface="Times New Roman"/>
                <a:cs typeface="Times New Roman"/>
              </a:rPr>
              <a:t>- </a:t>
            </a:r>
            <a:r>
              <a:rPr lang="ru-RU" sz="2700" b="1" dirty="0" err="1">
                <a:latin typeface="Times New Roman"/>
                <a:cs typeface="Times New Roman"/>
              </a:rPr>
              <a:t>Електронна</a:t>
            </a:r>
            <a:r>
              <a:rPr lang="ru-RU" sz="2700" b="1" dirty="0">
                <a:latin typeface="Times New Roman"/>
                <a:cs typeface="Times New Roman"/>
              </a:rPr>
              <a:t> платформа; </a:t>
            </a:r>
            <a:endParaRPr lang="ru-RU" sz="2700" b="1" dirty="0" smtClean="0">
              <a:latin typeface="Times New Roman"/>
              <a:cs typeface="Times New Roman"/>
            </a:endParaRPr>
          </a:p>
          <a:p>
            <a:r>
              <a:rPr lang="ru-RU" sz="2700" b="1" dirty="0" smtClean="0">
                <a:latin typeface="Times New Roman"/>
                <a:cs typeface="Times New Roman"/>
              </a:rPr>
              <a:t>11 </a:t>
            </a:r>
            <a:r>
              <a:rPr lang="ru-RU" sz="2700" b="1" dirty="0">
                <a:latin typeface="Times New Roman"/>
                <a:cs typeface="Times New Roman"/>
              </a:rPr>
              <a:t>- Датчик координат </a:t>
            </a:r>
            <a:r>
              <a:rPr lang="ru-RU" sz="2700" b="1" dirty="0" err="1">
                <a:latin typeface="Times New Roman"/>
                <a:cs typeface="Times New Roman"/>
              </a:rPr>
              <a:t>Сонця</a:t>
            </a:r>
            <a:r>
              <a:rPr lang="ru-RU" sz="2700" b="1" dirty="0">
                <a:latin typeface="Times New Roman"/>
                <a:cs typeface="Times New Roman"/>
              </a:rPr>
              <a:t>.</a:t>
            </a:r>
            <a:endParaRPr lang="en-US" sz="27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45" y="1523669"/>
            <a:ext cx="4846855" cy="47298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2389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1A74821-0759-EADA-3E90-3B9E50C248ED}"/>
              </a:ext>
            </a:extLst>
          </p:cNvPr>
          <p:cNvSpPr txBox="1"/>
          <p:nvPr/>
        </p:nvSpPr>
        <p:spPr>
          <a:xfrm>
            <a:off x="723900" y="223571"/>
            <a:ext cx="1074419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4000" b="1" dirty="0" smtClean="0">
                <a:latin typeface="Times New Roman"/>
                <a:cs typeface="Times New Roman"/>
              </a:rPr>
              <a:t>Переваги космічних апаратів </a:t>
            </a:r>
            <a:r>
              <a:rPr lang="en-US" sz="4000" b="1" dirty="0" err="1" smtClean="0">
                <a:latin typeface="Times New Roman"/>
                <a:cs typeface="Times New Roman"/>
              </a:rPr>
              <a:t>типу</a:t>
            </a:r>
            <a:r>
              <a:rPr lang="en-US" sz="4000" b="1" dirty="0" smtClean="0">
                <a:latin typeface="Times New Roman"/>
                <a:cs typeface="Times New Roman"/>
              </a:rPr>
              <a:t> </a:t>
            </a:r>
            <a:r>
              <a:rPr lang="en-US" sz="4000" b="1" dirty="0" err="1" smtClean="0">
                <a:latin typeface="Times New Roman"/>
                <a:cs typeface="Times New Roman"/>
              </a:rPr>
              <a:t>CubeSat</a:t>
            </a:r>
            <a:endParaRPr lang="en-US" sz="4000" b="1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90516953"/>
              </p:ext>
            </p:extLst>
          </p:nvPr>
        </p:nvGraphicFramePr>
        <p:xfrm>
          <a:off x="215899" y="1143000"/>
          <a:ext cx="11760200" cy="561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761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82351726"/>
              </p:ext>
            </p:extLst>
          </p:nvPr>
        </p:nvGraphicFramePr>
        <p:xfrm>
          <a:off x="698499" y="1217090"/>
          <a:ext cx="10769600" cy="4984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1A74821-0759-EADA-3E90-3B9E50C248ED}"/>
              </a:ext>
            </a:extLst>
          </p:cNvPr>
          <p:cNvSpPr txBox="1"/>
          <p:nvPr/>
        </p:nvSpPr>
        <p:spPr>
          <a:xfrm>
            <a:off x="723900" y="223571"/>
            <a:ext cx="1074419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4000" b="1" dirty="0" smtClean="0">
                <a:latin typeface="Times New Roman"/>
                <a:cs typeface="Times New Roman"/>
              </a:rPr>
              <a:t>Недоліки космічних апаратів </a:t>
            </a:r>
            <a:r>
              <a:rPr lang="en-US" sz="4000" b="1" dirty="0" err="1" smtClean="0">
                <a:latin typeface="Times New Roman"/>
                <a:cs typeface="Times New Roman"/>
              </a:rPr>
              <a:t>типу</a:t>
            </a:r>
            <a:r>
              <a:rPr lang="en-US" sz="4000" b="1" dirty="0" smtClean="0">
                <a:latin typeface="Times New Roman"/>
                <a:cs typeface="Times New Roman"/>
              </a:rPr>
              <a:t> </a:t>
            </a:r>
            <a:r>
              <a:rPr lang="en-US" sz="4000" b="1" dirty="0" err="1" smtClean="0">
                <a:latin typeface="Times New Roman"/>
                <a:cs typeface="Times New Roman"/>
              </a:rPr>
              <a:t>CubeSat</a:t>
            </a:r>
            <a:endParaRPr lang="en-US" sz="40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10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7688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Фінальне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налаштування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 запуск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супутника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PolyITAN-1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598"/>
            <a:ext cx="6146800" cy="461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617" y="1454545"/>
            <a:ext cx="3909376" cy="5206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11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2609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BF8BAED-3741-9556-5670-46DDAC73EEBB}"/>
              </a:ext>
            </a:extLst>
          </p:cNvPr>
          <p:cNvSpPr txBox="1"/>
          <p:nvPr/>
        </p:nvSpPr>
        <p:spPr>
          <a:xfrm>
            <a:off x="219448" y="201590"/>
            <a:ext cx="11753104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000" b="1" dirty="0" err="1">
                <a:latin typeface="Times New Roman"/>
                <a:ea typeface="+mn-lt"/>
                <a:cs typeface="+mn-lt"/>
              </a:rPr>
              <a:t>Кубсат</a:t>
            </a:r>
            <a:r>
              <a:rPr lang="ru-RU" sz="4000" b="1" dirty="0">
                <a:latin typeface="Times New Roman"/>
                <a:ea typeface="+mn-lt"/>
                <a:cs typeface="+mn-lt"/>
              </a:rPr>
              <a:t> «PoliTAN-1» у пусковому </a:t>
            </a:r>
            <a:r>
              <a:rPr lang="ru-RU" sz="4000" b="1" dirty="0" err="1" smtClean="0">
                <a:latin typeface="Times New Roman"/>
                <a:ea typeface="+mn-lt"/>
                <a:cs typeface="+mn-lt"/>
              </a:rPr>
              <a:t>контейнері</a:t>
            </a:r>
            <a:r>
              <a:rPr lang="ru-RU" sz="4000" b="1" dirty="0" smtClean="0">
                <a:latin typeface="Times New Roman"/>
                <a:ea typeface="+mn-lt"/>
                <a:cs typeface="+mn-lt"/>
              </a:rPr>
              <a:t> та без </a:t>
            </a:r>
            <a:r>
              <a:rPr lang="ru-RU" sz="4000" b="1" dirty="0" err="1" smtClean="0">
                <a:latin typeface="Times New Roman"/>
                <a:ea typeface="+mn-lt"/>
                <a:cs typeface="+mn-lt"/>
              </a:rPr>
              <a:t>нього</a:t>
            </a:r>
            <a:endParaRPr lang="ru-RU" sz="4000" b="1" dirty="0">
              <a:latin typeface="Times New Roman"/>
              <a:cs typeface="Times New Roman"/>
            </a:endParaRPr>
          </a:p>
        </p:txBody>
      </p:sp>
      <p:pic>
        <p:nvPicPr>
          <p:cNvPr id="5" name="Рисунок 5" descr="Изображение выглядит как внутренний, стоп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165B483-EE50-B246-3107-8D29B3722B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15" r="7698"/>
          <a:stretch/>
        </p:blipFill>
        <p:spPr>
          <a:xfrm>
            <a:off x="1325808" y="1970468"/>
            <a:ext cx="5241702" cy="3908693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12</a:t>
            </a:fld>
            <a:endParaRPr lang="ru-RU" noProof="0"/>
          </a:p>
        </p:txBody>
      </p:sp>
      <p:pic>
        <p:nvPicPr>
          <p:cNvPr id="4098" name="Picture 2" descr="https://upload.wikimedia.org/wikipedia/commons/thumb/a/a1/PolyITAN-1_in_container.jpg/800px-PolyITAN-1_in_contain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748" y="1525029"/>
            <a:ext cx="3568307" cy="523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94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BF8BAED-3741-9556-5670-46DDAC73EEBB}"/>
              </a:ext>
            </a:extLst>
          </p:cNvPr>
          <p:cNvSpPr txBox="1"/>
          <p:nvPr/>
        </p:nvSpPr>
        <p:spPr>
          <a:xfrm>
            <a:off x="219448" y="201590"/>
            <a:ext cx="11753104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000" b="1" dirty="0" err="1" smtClean="0">
                <a:latin typeface="Times New Roman"/>
                <a:ea typeface="+mn-lt"/>
                <a:cs typeface="+mn-lt"/>
              </a:rPr>
              <a:t>Кубсат</a:t>
            </a:r>
            <a:r>
              <a:rPr lang="ru-RU" sz="4000" b="1" dirty="0" smtClean="0">
                <a:latin typeface="Times New Roman"/>
                <a:ea typeface="+mn-lt"/>
                <a:cs typeface="+mn-lt"/>
              </a:rPr>
              <a:t> «</a:t>
            </a:r>
            <a:r>
              <a:rPr lang="en-US" sz="4000" b="1" dirty="0" smtClean="0">
                <a:latin typeface="Times New Roman"/>
                <a:ea typeface="+mn-lt"/>
                <a:cs typeface="+mn-lt"/>
              </a:rPr>
              <a:t>PoliTAN-2-SAU</a:t>
            </a:r>
            <a:r>
              <a:rPr lang="ru-RU" sz="4000" b="1" dirty="0">
                <a:latin typeface="Times New Roman"/>
                <a:ea typeface="+mn-lt"/>
                <a:cs typeface="+mn-lt"/>
              </a:rPr>
              <a:t>» – </a:t>
            </a:r>
            <a:r>
              <a:rPr lang="ru-RU" sz="4000" b="1" dirty="0" err="1">
                <a:latin typeface="Times New Roman"/>
                <a:ea typeface="+mn-lt"/>
                <a:cs typeface="+mn-lt"/>
              </a:rPr>
              <a:t>другий</a:t>
            </a:r>
            <a:r>
              <a:rPr lang="ru-RU" sz="4000" b="1" dirty="0">
                <a:latin typeface="Times New Roman"/>
                <a:ea typeface="+mn-lt"/>
                <a:cs typeface="+mn-lt"/>
              </a:rPr>
              <a:t> </a:t>
            </a:r>
            <a:r>
              <a:rPr lang="ru-RU" sz="4000" b="1" dirty="0" err="1">
                <a:latin typeface="Times New Roman"/>
                <a:ea typeface="+mn-lt"/>
                <a:cs typeface="+mn-lt"/>
              </a:rPr>
              <a:t>український</a:t>
            </a:r>
            <a:r>
              <a:rPr lang="ru-RU" sz="4000" b="1" dirty="0">
                <a:latin typeface="Times New Roman"/>
                <a:ea typeface="+mn-lt"/>
                <a:cs typeface="+mn-lt"/>
              </a:rPr>
              <a:t> </a:t>
            </a:r>
            <a:r>
              <a:rPr lang="ru-RU" sz="4000" b="1" dirty="0" err="1">
                <a:latin typeface="Times New Roman"/>
                <a:ea typeface="+mn-lt"/>
                <a:cs typeface="+mn-lt"/>
              </a:rPr>
              <a:t>наносупутник</a:t>
            </a:r>
            <a:r>
              <a:rPr lang="ru-RU" sz="4000" b="1" dirty="0">
                <a:latin typeface="Times New Roman"/>
                <a:ea typeface="+mn-lt"/>
                <a:cs typeface="+mn-lt"/>
              </a:rPr>
              <a:t> </a:t>
            </a:r>
            <a:r>
              <a:rPr lang="ru-RU" sz="4000" b="1" dirty="0" err="1">
                <a:latin typeface="Times New Roman"/>
                <a:ea typeface="+mn-lt"/>
                <a:cs typeface="+mn-lt"/>
              </a:rPr>
              <a:t>Землі</a:t>
            </a:r>
            <a:endParaRPr lang="ru-RU" sz="4000" b="1" dirty="0">
              <a:latin typeface="Times New Roman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13</a:t>
            </a:fld>
            <a:endParaRPr lang="ru-RU" noProof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800" y="1851588"/>
            <a:ext cx="6409952" cy="4530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 descr="СТВОРЕНИЙ У «КПІ» НАНОСУПУТНИК POLYITAN-1 Б'Є РЕКОРДИ ЗА СТРОКОМ  ПЕРЕБУВАННЯ НА НАВКОЛОЗЕМНІЙ ОРБІТІ |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28882" y="2420103"/>
            <a:ext cx="4530633" cy="3393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21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BF8BAED-3741-9556-5670-46DDAC73EEBB}"/>
              </a:ext>
            </a:extLst>
          </p:cNvPr>
          <p:cNvSpPr txBox="1"/>
          <p:nvPr/>
        </p:nvSpPr>
        <p:spPr>
          <a:xfrm>
            <a:off x="219448" y="201590"/>
            <a:ext cx="11753104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000" b="1" dirty="0" err="1" smtClean="0">
                <a:latin typeface="Times New Roman"/>
                <a:ea typeface="+mn-lt"/>
                <a:cs typeface="+mn-lt"/>
              </a:rPr>
              <a:t>Кубсат</a:t>
            </a:r>
            <a:r>
              <a:rPr lang="ru-RU" sz="4000" b="1" dirty="0" smtClean="0">
                <a:latin typeface="Times New Roman"/>
                <a:ea typeface="+mn-lt"/>
                <a:cs typeface="+mn-lt"/>
              </a:rPr>
              <a:t> «</a:t>
            </a:r>
            <a:r>
              <a:rPr lang="en-US" sz="4000" b="1" dirty="0">
                <a:latin typeface="Times New Roman"/>
                <a:ea typeface="+mn-lt"/>
                <a:cs typeface="+mn-lt"/>
              </a:rPr>
              <a:t>PolyITAN-HP-30</a:t>
            </a:r>
            <a:r>
              <a:rPr lang="ru-RU" sz="4000" b="1" dirty="0" smtClean="0">
                <a:latin typeface="Times New Roman"/>
                <a:ea typeface="+mn-lt"/>
                <a:cs typeface="+mn-lt"/>
              </a:rPr>
              <a:t>» </a:t>
            </a:r>
            <a:r>
              <a:rPr lang="ru-RU" sz="4000" b="1" dirty="0">
                <a:latin typeface="Times New Roman"/>
                <a:ea typeface="+mn-lt"/>
                <a:cs typeface="+mn-lt"/>
              </a:rPr>
              <a:t>– </a:t>
            </a:r>
            <a:r>
              <a:rPr lang="ru-RU" sz="4000" b="1" dirty="0" err="1" smtClean="0">
                <a:latin typeface="Times New Roman"/>
                <a:ea typeface="+mn-lt"/>
                <a:cs typeface="+mn-lt"/>
              </a:rPr>
              <a:t>третій</a:t>
            </a:r>
            <a:r>
              <a:rPr lang="ru-RU" sz="4000" b="1" dirty="0" smtClean="0">
                <a:latin typeface="Times New Roman"/>
                <a:ea typeface="+mn-lt"/>
                <a:cs typeface="+mn-lt"/>
              </a:rPr>
              <a:t> </a:t>
            </a:r>
            <a:r>
              <a:rPr lang="ru-RU" sz="4000" b="1" dirty="0" err="1" smtClean="0">
                <a:latin typeface="Times New Roman"/>
                <a:ea typeface="+mn-lt"/>
                <a:cs typeface="+mn-lt"/>
              </a:rPr>
              <a:t>український</a:t>
            </a:r>
            <a:r>
              <a:rPr lang="ru-RU" sz="4000" b="1" dirty="0" smtClean="0">
                <a:latin typeface="Times New Roman"/>
                <a:ea typeface="+mn-lt"/>
                <a:cs typeface="+mn-lt"/>
              </a:rPr>
              <a:t> </a:t>
            </a:r>
            <a:r>
              <a:rPr lang="ru-RU" sz="4000" b="1" dirty="0" err="1">
                <a:latin typeface="Times New Roman"/>
                <a:ea typeface="+mn-lt"/>
                <a:cs typeface="+mn-lt"/>
              </a:rPr>
              <a:t>наносупутник</a:t>
            </a:r>
            <a:r>
              <a:rPr lang="ru-RU" sz="4000" b="1" dirty="0">
                <a:latin typeface="Times New Roman"/>
                <a:ea typeface="+mn-lt"/>
                <a:cs typeface="+mn-lt"/>
              </a:rPr>
              <a:t> </a:t>
            </a:r>
            <a:r>
              <a:rPr lang="ru-RU" sz="4000" b="1" dirty="0" err="1">
                <a:latin typeface="Times New Roman"/>
                <a:ea typeface="+mn-lt"/>
                <a:cs typeface="+mn-lt"/>
              </a:rPr>
              <a:t>Землі</a:t>
            </a:r>
            <a:endParaRPr lang="ru-RU" sz="4000" b="1" dirty="0">
              <a:latin typeface="Times New Roman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14</a:t>
            </a:fld>
            <a:endParaRPr lang="ru-RU" noProof="0"/>
          </a:p>
        </p:txBody>
      </p:sp>
      <p:pic>
        <p:nvPicPr>
          <p:cNvPr id="6" name="Picture 2" descr="Український наносупутник PolyITAN-HP-30, створений науковцями КП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0519" y="1645344"/>
            <a:ext cx="8430962" cy="4742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72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BF8BAED-3741-9556-5670-46DDAC73EEBB}"/>
              </a:ext>
            </a:extLst>
          </p:cNvPr>
          <p:cNvSpPr txBox="1"/>
          <p:nvPr/>
        </p:nvSpPr>
        <p:spPr>
          <a:xfrm>
            <a:off x="219448" y="201590"/>
            <a:ext cx="11753104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4000" b="1" dirty="0" smtClean="0">
                <a:latin typeface="Times New Roman"/>
                <a:ea typeface="+mn-lt"/>
                <a:cs typeface="+mn-lt"/>
              </a:rPr>
              <a:t>Українці – розробники </a:t>
            </a:r>
            <a:r>
              <a:rPr lang="uk-UA" sz="4000" b="1" dirty="0" smtClean="0">
                <a:latin typeface="Times New Roman"/>
                <a:cs typeface="Times New Roman"/>
              </a:rPr>
              <a:t>космічних </a:t>
            </a:r>
            <a:r>
              <a:rPr lang="uk-UA" sz="4000" b="1" dirty="0">
                <a:latin typeface="Times New Roman"/>
                <a:cs typeface="Times New Roman"/>
              </a:rPr>
              <a:t>апаратів </a:t>
            </a:r>
            <a:r>
              <a:rPr lang="en-US" sz="4000" b="1" dirty="0" err="1">
                <a:latin typeface="Times New Roman"/>
                <a:cs typeface="Times New Roman"/>
              </a:rPr>
              <a:t>типу</a:t>
            </a:r>
            <a:r>
              <a:rPr lang="en-US" sz="4000" b="1" dirty="0">
                <a:latin typeface="Times New Roman"/>
                <a:cs typeface="Times New Roman"/>
              </a:rPr>
              <a:t> </a:t>
            </a:r>
            <a:r>
              <a:rPr lang="en-US" sz="4000" b="1" dirty="0" err="1">
                <a:latin typeface="Times New Roman"/>
                <a:cs typeface="Times New Roman"/>
              </a:rPr>
              <a:t>CubeSat</a:t>
            </a:r>
            <a:endParaRPr lang="en-US" sz="4000" b="1" dirty="0"/>
          </a:p>
          <a:p>
            <a:pPr algn="ctr"/>
            <a:endParaRPr lang="ru-RU" sz="4000" b="1" dirty="0">
              <a:latin typeface="Times New Roman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15</a:t>
            </a:fld>
            <a:endParaRPr lang="ru-RU" noProof="0"/>
          </a:p>
        </p:txBody>
      </p:sp>
      <p:pic>
        <p:nvPicPr>
          <p:cNvPr id="6" name="Рисунок 5" descr=" 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46" y="1558345"/>
            <a:ext cx="4166441" cy="26072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562127" y="4233534"/>
            <a:ext cx="34810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Євген Коваленко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386" y="1558344"/>
            <a:ext cx="4039166" cy="2607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125577" y="4248342"/>
            <a:ext cx="36547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Михайло Ільченко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334" y="2861973"/>
            <a:ext cx="4161332" cy="277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863325" y="5634711"/>
            <a:ext cx="24653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Сергій </a:t>
            </a:r>
            <a:r>
              <a:rPr lang="uk-UA" sz="3200" b="1" dirty="0" err="1" smtClean="0">
                <a:latin typeface="Times New Roman" pitchFamily="18" charset="0"/>
                <a:cs typeface="Times New Roman" pitchFamily="18" charset="0"/>
              </a:rPr>
              <a:t>Пуха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59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9900" y="1063101"/>
            <a:ext cx="11252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Проаналізовано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історію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наносупутників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типу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CubeSat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З’ясовано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технічні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характеристики,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переваги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недоліки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кубсатів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Визначено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особливості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конструювання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та запуску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українських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наносупутників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PolyITAN-1», «PolyITAN-2-SAU», «PolyITAN-HP-30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uk-UA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Виокремлено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відомих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зарубіжних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українських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космічних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конструкторів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даного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напрямку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1D60158-7E38-77DB-F19A-86323DDDFE34}"/>
              </a:ext>
            </a:extLst>
          </p:cNvPr>
          <p:cNvSpPr txBox="1"/>
          <p:nvPr/>
        </p:nvSpPr>
        <p:spPr>
          <a:xfrm>
            <a:off x="1403232" y="230517"/>
            <a:ext cx="938553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4000" b="1" dirty="0" smtClean="0">
                <a:latin typeface="Times New Roman"/>
                <a:cs typeface="Times New Roman"/>
              </a:rPr>
              <a:t>Висновки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16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8598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8758" y="808231"/>
            <a:ext cx="1169469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Грица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Конфігурована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керування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малих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супутників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//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Радіоелектронні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комп’ютерні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– 2010. – № 5. – С. 258-261.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Демчишин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А.А. Метод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первинної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обробки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мультиспектральних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зображень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вбудованої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наносупутника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//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Сучасні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моделювання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– 2021.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22. – С. 32–38.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Каблак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Н.І.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Вплив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атмосфери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віддалемірні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спостереження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штучних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супутників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Автореф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дис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... канд.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.-мат. наук: 01.03.01 / Н.І.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Каблак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; НАН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Голов. астроном.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обсерваторія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– Ужгород, 1999. – 18 с.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Микитенко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В.І.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Зоряний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датчик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університетського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наносупутника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//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Вісник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Хмельницького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національного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університету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Технічні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науки. – 2018. – № 3. – С.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208-212.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Миценко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І.М.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Добова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залежність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ослаблення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радіосигналу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X-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діапазону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трасі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геостаціонарний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штучний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супутник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Земля» //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Радіофізика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електроніка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– 2021. – Т. 26, № 2. – С.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10-15.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Руденко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Є. Один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космосі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робить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орбіті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єдиний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діючий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супутник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//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Українська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правда.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Київ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9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квітня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2021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1D60158-7E38-77DB-F19A-86323DDDFE34}"/>
              </a:ext>
            </a:extLst>
          </p:cNvPr>
          <p:cNvSpPr txBox="1"/>
          <p:nvPr/>
        </p:nvSpPr>
        <p:spPr>
          <a:xfrm>
            <a:off x="1403232" y="148471"/>
            <a:ext cx="938553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4000" b="1" dirty="0" smtClean="0">
                <a:latin typeface="Times New Roman"/>
                <a:cs typeface="Times New Roman"/>
              </a:rPr>
              <a:t>Список використаних джерел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17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93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4404637-A94C-90B4-5F2C-ED75213921C4}"/>
              </a:ext>
            </a:extLst>
          </p:cNvPr>
          <p:cNvSpPr txBox="1"/>
          <p:nvPr/>
        </p:nvSpPr>
        <p:spPr>
          <a:xfrm>
            <a:off x="852445" y="2425579"/>
            <a:ext cx="1038407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7200" dirty="0" err="1" smtClean="0">
                <a:latin typeface="Times New Roman"/>
                <a:cs typeface="Times New Roman"/>
              </a:rPr>
              <a:t>Дякую</a:t>
            </a:r>
            <a:r>
              <a:rPr lang="en-US" sz="7200" dirty="0" smtClean="0">
                <a:latin typeface="Times New Roman"/>
                <a:cs typeface="Times New Roman"/>
              </a:rPr>
              <a:t> </a:t>
            </a:r>
            <a:r>
              <a:rPr lang="en-US" sz="7200" dirty="0" err="1">
                <a:latin typeface="Times New Roman"/>
                <a:cs typeface="Times New Roman"/>
              </a:rPr>
              <a:t>за</a:t>
            </a:r>
            <a:r>
              <a:rPr lang="en-US" sz="7200" dirty="0">
                <a:latin typeface="Times New Roman"/>
                <a:cs typeface="Times New Roman"/>
              </a:rPr>
              <a:t> </a:t>
            </a:r>
            <a:r>
              <a:rPr lang="en-US" sz="7200" dirty="0" err="1">
                <a:latin typeface="Times New Roman"/>
                <a:cs typeface="Times New Roman"/>
              </a:rPr>
              <a:t>увагу</a:t>
            </a:r>
            <a:r>
              <a:rPr lang="en-US" sz="7200" dirty="0">
                <a:latin typeface="Times New Roman"/>
                <a:cs typeface="Times New Roman"/>
              </a:rPr>
              <a:t> !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18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5947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706</Words>
  <Application>Microsoft Office PowerPoint</Application>
  <PresentationFormat>Произвольный</PresentationFormat>
  <Paragraphs>89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Фінальне налаштування та запуск супутника  PolyITAN-1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admin00</cp:lastModifiedBy>
  <cp:revision>348</cp:revision>
  <dcterms:created xsi:type="dcterms:W3CDTF">2022-10-31T09:05:55Z</dcterms:created>
  <dcterms:modified xsi:type="dcterms:W3CDTF">2023-03-29T07:05:41Z</dcterms:modified>
</cp:coreProperties>
</file>