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78" r:id="rId25"/>
  </p:sldIdLst>
  <p:sldSz cx="18288000" cy="10287000"/>
  <p:notesSz cx="18288000" cy="10287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658" y="4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60B16F95-B2DA-4A0F-ADFC-4A29F84675F1}" type="datetimeFigureOut">
              <a:rPr lang="uk-UA" smtClean="0"/>
              <a:t>14.04.2023</a:t>
            </a:fld>
            <a:endParaRPr lang="uk-UA"/>
          </a:p>
        </p:txBody>
      </p:sp>
      <p:sp>
        <p:nvSpPr>
          <p:cNvPr id="4" name="Місце для зображення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42A479A2-AB8F-47C3-948A-D064F50ED63F}" type="slidenum">
              <a:rPr lang="uk-UA" smtClean="0"/>
              <a:t>‹№›</a:t>
            </a:fld>
            <a:endParaRPr lang="uk-UA"/>
          </a:p>
        </p:txBody>
      </p:sp>
    </p:spTree>
    <p:extLst>
      <p:ext uri="{BB962C8B-B14F-4D97-AF65-F5344CB8AC3E}">
        <p14:creationId xmlns:p14="http://schemas.microsoft.com/office/powerpoint/2010/main" val="139072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k.wikipedia.org/wiki/%D0%95%D0%BB%D0%B5%D0%BA%D1%82%D1%80%D0%B8%D0%BA%D0%B0"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uk.wikipedia.org/wiki/%D0%95%D0%BD%D0%B5%D1%80%D0%B3%D1%96%D1%8F" TargetMode="External"/><Relationship Id="rId5" Type="http://schemas.openxmlformats.org/officeDocument/2006/relationships/hyperlink" Target="https://uk.wikipedia.org/wiki/%D0%94%D0%B6%D0%B5%D1%80%D0%B5%D0%BB%D0%BE_%D0%B6%D0%B8%D0%B2%D0%BB%D0%B5%D0%BD%D0%BD%D1%8F" TargetMode="External"/><Relationship Id="rId4" Type="http://schemas.openxmlformats.org/officeDocument/2006/relationships/hyperlink" Target="https://uk.wikipedia.org/wiki/%D0%95%D0%BB%D0%B5%D0%BA%D1%82%D1%80%D0%BE%D0%BD%D0%BD%D1%96_%D0%BA%D0%BE%D0%BC%D0%BF%D0%BE%D0%BD%D0%B5%D0%BD%D1%82%D0%B8"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rille.ua/ua/osveshchenie/lampi/vid_nakalivaniya/"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brille.ua/ua/razvitie-svetodiodnyh-tehnologij-prodolzhaetsya/" TargetMode="External"/><Relationship Id="rId4" Type="http://schemas.openxmlformats.org/officeDocument/2006/relationships/hyperlink" Target="https://www.brille.ua/ua/osveshchenie/lampi/vid_svetodiodni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atareiky.ua/atb-duracel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batareiky.ua/map"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sz="1200" kern="1200" dirty="0">
                <a:solidFill>
                  <a:schemeClr val="tx1"/>
                </a:solidFill>
                <a:effectLst/>
                <a:latin typeface="+mn-lt"/>
                <a:ea typeface="+mn-ea"/>
                <a:cs typeface="+mn-cs"/>
              </a:rPr>
              <a:t>Екологія ( від </a:t>
            </a:r>
            <a:r>
              <a:rPr lang="uk-UA" sz="1200" kern="1200" dirty="0" err="1">
                <a:solidFill>
                  <a:schemeClr val="tx1"/>
                </a:solidFill>
                <a:effectLst/>
                <a:latin typeface="+mn-lt"/>
                <a:ea typeface="+mn-ea"/>
                <a:cs typeface="+mn-cs"/>
              </a:rPr>
              <a:t>грец</a:t>
            </a:r>
            <a:r>
              <a:rPr lang="uk-UA" sz="1200" kern="1200" dirty="0">
                <a:solidFill>
                  <a:schemeClr val="tx1"/>
                </a:solidFill>
                <a:effectLst/>
                <a:latin typeface="+mn-lt"/>
                <a:ea typeface="+mn-ea"/>
                <a:cs typeface="+mn-cs"/>
              </a:rPr>
              <a:t>. </a:t>
            </a:r>
            <a:r>
              <a:rPr lang="uk-UA" sz="1200" kern="1200" dirty="0" err="1">
                <a:solidFill>
                  <a:schemeClr val="tx1"/>
                </a:solidFill>
                <a:effectLst/>
                <a:latin typeface="+mn-lt"/>
                <a:ea typeface="+mn-ea"/>
                <a:cs typeface="+mn-cs"/>
              </a:rPr>
              <a:t>ойкос</a:t>
            </a:r>
            <a:r>
              <a:rPr lang="uk-UA" sz="1200" kern="1200" dirty="0">
                <a:solidFill>
                  <a:schemeClr val="tx1"/>
                </a:solidFill>
                <a:effectLst/>
                <a:latin typeface="+mn-lt"/>
                <a:ea typeface="+mn-ea"/>
                <a:cs typeface="+mn-cs"/>
              </a:rPr>
              <a:t> – будинок, житло, місцеперебування і логос – наука, вивчення) – одна з найдавніших наук. Це наука про те, як жити та господарювати у власному будинку. Для сучасної людини її будинок  - це планета Земля та навколоземний простір.</a:t>
            </a:r>
          </a:p>
          <a:p>
            <a:r>
              <a:rPr lang="uk-UA" sz="1200" kern="1200" dirty="0">
                <a:solidFill>
                  <a:schemeClr val="tx1"/>
                </a:solidFill>
                <a:effectLst/>
                <a:latin typeface="+mn-lt"/>
                <a:ea typeface="+mn-ea"/>
                <a:cs typeface="+mn-cs"/>
              </a:rPr>
              <a:t>Уперше поняття «екологія» використав американський філософ, письменник Генрі Девіз Торо. Він вважав, що природу необхідно вивчати, тому що саме вона є справжнім житлом для людей.</a:t>
            </a:r>
          </a:p>
          <a:p>
            <a:r>
              <a:rPr lang="uk-UA" sz="1200" kern="1200" dirty="0">
                <a:solidFill>
                  <a:schemeClr val="tx1"/>
                </a:solidFill>
                <a:effectLst/>
                <a:latin typeface="+mn-lt"/>
                <a:ea typeface="+mn-ea"/>
                <a:cs typeface="+mn-cs"/>
              </a:rPr>
              <a:t>Термін «екологія» запропонував відомий німецький біолог Ернст </a:t>
            </a:r>
            <a:r>
              <a:rPr lang="uk-UA" sz="1200" kern="1200" dirty="0" err="1">
                <a:solidFill>
                  <a:schemeClr val="tx1"/>
                </a:solidFill>
                <a:effectLst/>
                <a:latin typeface="+mn-lt"/>
                <a:ea typeface="+mn-ea"/>
                <a:cs typeface="+mn-cs"/>
              </a:rPr>
              <a:t>Геккель</a:t>
            </a:r>
            <a:r>
              <a:rPr lang="uk-UA" sz="1200" kern="1200" dirty="0">
                <a:solidFill>
                  <a:schemeClr val="tx1"/>
                </a:solidFill>
                <a:effectLst/>
                <a:latin typeface="+mn-lt"/>
                <a:ea typeface="+mn-ea"/>
                <a:cs typeface="+mn-cs"/>
              </a:rPr>
              <a:t>.  Він вважав, що екологія досліджує життя тваринного та рослинного світу, який веде боротьбу за існування.</a:t>
            </a:r>
          </a:p>
          <a:p>
            <a:r>
              <a:rPr lang="uk-UA" sz="1200" kern="1200" dirty="0">
                <a:solidFill>
                  <a:schemeClr val="tx1"/>
                </a:solidFill>
                <a:effectLst/>
                <a:latin typeface="+mn-lt"/>
                <a:ea typeface="+mn-ea"/>
                <a:cs typeface="+mn-cs"/>
              </a:rPr>
              <a:t>Сучасна екологія – складна наука. Вважають, що внесок в основи сучасної екології зробив американський біолог і еколог Б. </a:t>
            </a:r>
            <a:r>
              <a:rPr lang="uk-UA" sz="1200" kern="1200" dirty="0" err="1">
                <a:solidFill>
                  <a:schemeClr val="tx1"/>
                </a:solidFill>
                <a:effectLst/>
                <a:latin typeface="+mn-lt"/>
                <a:ea typeface="+mn-ea"/>
                <a:cs typeface="+mn-cs"/>
              </a:rPr>
              <a:t>Коммонер</a:t>
            </a:r>
            <a:r>
              <a:rPr lang="uk-UA" sz="1200" kern="1200" dirty="0">
                <a:solidFill>
                  <a:schemeClr val="tx1"/>
                </a:solidFill>
                <a:effectLst/>
                <a:latin typeface="+mn-lt"/>
                <a:ea typeface="+mn-ea"/>
                <a:cs typeface="+mn-cs"/>
              </a:rPr>
              <a:t>, який сформулював чотири основні закони екології: 1. Все пов’язано з усім. 2. Ніщо не зникає в нікуди. 3. Природа знає краще – закон має подвійний сенс – одночасно заклик зблизитися з природою і заклик вкрай обережно поводитися з природними системами. 4. Ніщо не дається задарма ( в оригіналі «Безкоштовних сніданків не буває»).  </a:t>
            </a:r>
          </a:p>
          <a:p>
            <a:r>
              <a:rPr lang="uk-UA" sz="1200" kern="1200" dirty="0">
                <a:solidFill>
                  <a:schemeClr val="tx1"/>
                </a:solidFill>
                <a:effectLst/>
                <a:latin typeface="+mn-lt"/>
                <a:ea typeface="+mn-ea"/>
                <a:cs typeface="+mn-cs"/>
              </a:rPr>
              <a:t>Екологія  — це наука, метою якої є вивчення взаємодії живих організмів між собою і з навколишнім середовищем, а також розробку нових заходів, спрямованих на захист природних ресурсів. </a:t>
            </a:r>
          </a:p>
          <a:p>
            <a:pPr fontAlgn="base"/>
            <a:r>
              <a:rPr lang="uk-UA" sz="1200" kern="1200" dirty="0">
                <a:solidFill>
                  <a:schemeClr val="tx1"/>
                </a:solidFill>
                <a:effectLst/>
                <a:latin typeface="+mn-lt"/>
                <a:ea typeface="+mn-ea"/>
                <a:cs typeface="+mn-cs"/>
              </a:rPr>
              <a:t>Щоб охорона екології велася максимально ефективно, важливо досягти співпраці людини і природи. </a:t>
            </a:r>
          </a:p>
          <a:p>
            <a:pPr fontAlgn="base"/>
            <a:r>
              <a:rPr lang="uk-UA" sz="1200" kern="1200" dirty="0">
                <a:solidFill>
                  <a:schemeClr val="tx1"/>
                </a:solidFill>
                <a:effectLst/>
                <a:latin typeface="+mn-lt"/>
                <a:ea typeface="+mn-ea"/>
                <a:cs typeface="+mn-cs"/>
              </a:rPr>
              <a:t>Щоб врятувати природу, важливо не тільки навчитися боротися з наявними негативними наслідками. Поки людство не навчиться утилізувати відходи за всіма наявними правилами, будь-які спроби відновлення земель і джерел будуть марними. Не можна висадити ліс, паралельно вирубуючи дерева.</a:t>
            </a:r>
          </a:p>
          <a:p>
            <a:pPr fontAlgn="base"/>
            <a:r>
              <a:rPr lang="uk-UA" sz="1200" kern="1200" dirty="0">
                <a:solidFill>
                  <a:schemeClr val="tx1"/>
                </a:solidFill>
                <a:effectLst/>
                <a:latin typeface="+mn-lt"/>
                <a:ea typeface="+mn-ea"/>
                <a:cs typeface="+mn-cs"/>
              </a:rPr>
              <a:t>Незважаючи на похмурий прогноз вчених, планета ще не досягла тієї точки, коли повернутися назад буде неможливо. Кілька років ретельної роботи над захистом екології допоможуть повністю відновити природу. Якщо кожна людина почне активно піклуватися про навколишнє середовище, то це помітно допоможе талановитим вченим повільно, але впевнено врятувати планету від можливого руйнування. </a:t>
            </a:r>
          </a:p>
          <a:p>
            <a:r>
              <a:rPr lang="uk-UA" sz="1200" kern="1200" dirty="0">
                <a:solidFill>
                  <a:schemeClr val="tx1"/>
                </a:solidFill>
                <a:effectLst/>
                <a:latin typeface="+mn-lt"/>
                <a:ea typeface="+mn-ea"/>
                <a:cs typeface="+mn-cs"/>
              </a:rPr>
              <a:t>Виділяють наступні види забруднення навколишнього середовища: біологічне, фізичне, хімічне, механічне – забруднення біосфери сміттям.  </a:t>
            </a:r>
          </a:p>
          <a:p>
            <a:r>
              <a:rPr lang="uk-UA" sz="1200" kern="1200" dirty="0">
                <a:solidFill>
                  <a:schemeClr val="tx1"/>
                </a:solidFill>
                <a:effectLst/>
                <a:latin typeface="+mn-lt"/>
                <a:ea typeface="+mn-ea"/>
                <a:cs typeface="+mn-cs"/>
              </a:rPr>
              <a:t>Елементами механічного забруднення можуть бути різні упаковки і тари, полімерні матеріали, будівельне і побутове сміття, автопокришки, аерозолі і відходи промислового виробництва.</a:t>
            </a:r>
          </a:p>
          <a:p>
            <a:r>
              <a:rPr lang="uk-UA" sz="1200" kern="1200" dirty="0">
                <a:solidFill>
                  <a:schemeClr val="tx1"/>
                </a:solidFill>
                <a:effectLst/>
                <a:latin typeface="+mn-lt"/>
                <a:ea typeface="+mn-ea"/>
                <a:cs typeface="+mn-cs"/>
              </a:rPr>
              <a:t>Джерела механічних забруднень:</a:t>
            </a:r>
          </a:p>
          <a:p>
            <a:pPr lvl="0" fontAlgn="base"/>
            <a:r>
              <a:rPr lang="uk-UA" sz="1200" kern="1200" dirty="0">
                <a:solidFill>
                  <a:schemeClr val="tx1"/>
                </a:solidFill>
                <a:effectLst/>
                <a:latin typeface="+mn-lt"/>
                <a:ea typeface="+mn-ea"/>
                <a:cs typeface="+mn-cs"/>
              </a:rPr>
              <a:t>звалища;</a:t>
            </a:r>
          </a:p>
          <a:p>
            <a:pPr lvl="0" fontAlgn="base"/>
            <a:r>
              <a:rPr lang="uk-UA" sz="1200" kern="1200" dirty="0">
                <a:solidFill>
                  <a:schemeClr val="tx1"/>
                </a:solidFill>
                <a:effectLst/>
                <a:latin typeface="+mn-lt"/>
                <a:ea typeface="+mn-ea"/>
                <a:cs typeface="+mn-cs"/>
              </a:rPr>
              <a:t>поховання;</a:t>
            </a:r>
          </a:p>
          <a:p>
            <a:pPr lvl="0" fontAlgn="base"/>
            <a:r>
              <a:rPr lang="uk-UA" sz="1200" kern="1200" dirty="0">
                <a:solidFill>
                  <a:schemeClr val="tx1"/>
                </a:solidFill>
                <a:effectLst/>
                <a:latin typeface="+mn-lt"/>
                <a:ea typeface="+mn-ea"/>
                <a:cs typeface="+mn-cs"/>
              </a:rPr>
              <a:t>шлаки, вироби з небезпечних матеріалів.</a:t>
            </a:r>
          </a:p>
          <a:p>
            <a:r>
              <a:rPr lang="uk-UA" sz="1200" kern="1200" dirty="0">
                <a:solidFill>
                  <a:schemeClr val="tx1"/>
                </a:solidFill>
                <a:effectLst/>
                <a:latin typeface="+mn-lt"/>
                <a:ea typeface="+mn-ea"/>
                <a:cs typeface="+mn-cs"/>
              </a:rPr>
              <a:t>Механічні відходи важко розчиняються. В результаті вони змінюють ландшафт, скорочують кількість різновидів тварин і рослин, відчужують землі. </a:t>
            </a:r>
            <a:endParaRPr lang="uk-UA"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5</a:t>
            </a:fld>
            <a:endParaRPr lang="uk-UA"/>
          </a:p>
        </p:txBody>
      </p:sp>
    </p:spTree>
    <p:extLst>
      <p:ext uri="{BB962C8B-B14F-4D97-AF65-F5344CB8AC3E}">
        <p14:creationId xmlns:p14="http://schemas.microsoft.com/office/powerpoint/2010/main" val="2464875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kern="1200" dirty="0">
                <a:solidFill>
                  <a:schemeClr val="tx1"/>
                </a:solidFill>
                <a:effectLst/>
                <a:latin typeface="+mn-lt"/>
                <a:ea typeface="+mn-ea"/>
                <a:cs typeface="+mn-cs"/>
              </a:rPr>
              <a:t>В моєму класі та в 4 класі я розповідала про небезпеку викидів пластику, батарейок та лампочок в довкілля. Була інформація, яку не знали діти. Але тепер про це вже знають наші учні і вони готові робити наше місто чистим.</a:t>
            </a:r>
          </a:p>
          <a:p>
            <a:endParaRPr lang="uk-UA"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17</a:t>
            </a:fld>
            <a:endParaRPr lang="uk-UA"/>
          </a:p>
        </p:txBody>
      </p:sp>
    </p:spTree>
    <p:extLst>
      <p:ext uri="{BB962C8B-B14F-4D97-AF65-F5344CB8AC3E}">
        <p14:creationId xmlns:p14="http://schemas.microsoft.com/office/powerpoint/2010/main" val="3686539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kern="1200" dirty="0">
                <a:solidFill>
                  <a:schemeClr val="tx1"/>
                </a:solidFill>
                <a:effectLst/>
                <a:latin typeface="+mn-lt"/>
                <a:ea typeface="+mn-ea"/>
                <a:cs typeface="+mn-cs"/>
              </a:rPr>
              <a:t>16 березня 2023 року в нашому Опорному Закладі №6 при вході в школу була поставлена банка для збору батарейок, та були повішені плакати для інформування учнів про екологічні проблеми. Плакати були намальовані учнями мого 9-А класу, а </a:t>
            </a:r>
            <a:r>
              <a:rPr lang="uk-UA" sz="1200" kern="1200" dirty="0" err="1">
                <a:solidFill>
                  <a:schemeClr val="tx1"/>
                </a:solidFill>
                <a:effectLst/>
                <a:latin typeface="+mn-lt"/>
                <a:ea typeface="+mn-ea"/>
                <a:cs typeface="+mn-cs"/>
              </a:rPr>
              <a:t>токож</a:t>
            </a:r>
            <a:r>
              <a:rPr lang="uk-UA" sz="1200" kern="1200" dirty="0">
                <a:solidFill>
                  <a:schemeClr val="tx1"/>
                </a:solidFill>
                <a:effectLst/>
                <a:latin typeface="+mn-lt"/>
                <a:ea typeface="+mn-ea"/>
                <a:cs typeface="+mn-cs"/>
              </a:rPr>
              <a:t> був повішений мій власноручно зроблений плакат та банка для батарейок.</a:t>
            </a:r>
          </a:p>
          <a:p>
            <a:endParaRPr lang="uk-UA"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18</a:t>
            </a:fld>
            <a:endParaRPr lang="uk-UA"/>
          </a:p>
        </p:txBody>
      </p:sp>
    </p:spTree>
    <p:extLst>
      <p:ext uri="{BB962C8B-B14F-4D97-AF65-F5344CB8AC3E}">
        <p14:creationId xmlns:p14="http://schemas.microsoft.com/office/powerpoint/2010/main" val="4254003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kern="1200" dirty="0">
                <a:solidFill>
                  <a:schemeClr val="tx1"/>
                </a:solidFill>
                <a:effectLst/>
                <a:latin typeface="+mn-lt"/>
                <a:ea typeface="+mn-ea"/>
                <a:cs typeface="+mn-cs"/>
              </a:rPr>
              <a:t>Було підраховано кількість батарейок, які використовуються моєю сім’єю в різних приладах в одній квартирі. На основі даних складена таблиця.</a:t>
            </a:r>
          </a:p>
          <a:p>
            <a:endParaRPr lang="uk-UA"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19</a:t>
            </a:fld>
            <a:endParaRPr lang="uk-UA"/>
          </a:p>
        </p:txBody>
      </p:sp>
    </p:spTree>
    <p:extLst>
      <p:ext uri="{BB962C8B-B14F-4D97-AF65-F5344CB8AC3E}">
        <p14:creationId xmlns:p14="http://schemas.microsoft.com/office/powerpoint/2010/main" val="880732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kern="1200" dirty="0">
                <a:solidFill>
                  <a:schemeClr val="tx1"/>
                </a:solidFill>
                <a:effectLst/>
                <a:latin typeface="+mn-lt"/>
                <a:ea typeface="+mn-ea"/>
                <a:cs typeface="+mn-cs"/>
              </a:rPr>
              <a:t>Була знайдена чудова пам’ятка для учнів, щоб вони пам’ятали яке сміття скільки розкладається в землі. На жаль не було взято всі викиди з пам’ятки до цієї роботи, але  в майбутньому можна розповісти і про наступні викиди в довкілля, зображені в пам’ятці.</a:t>
            </a:r>
          </a:p>
          <a:p>
            <a:endParaRPr lang="uk-UA"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20</a:t>
            </a:fld>
            <a:endParaRPr lang="uk-UA"/>
          </a:p>
        </p:txBody>
      </p:sp>
    </p:spTree>
    <p:extLst>
      <p:ext uri="{BB962C8B-B14F-4D97-AF65-F5344CB8AC3E}">
        <p14:creationId xmlns:p14="http://schemas.microsoft.com/office/powerpoint/2010/main" val="3277814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sz="1200" kern="1200" dirty="0">
                <a:solidFill>
                  <a:schemeClr val="tx1"/>
                </a:solidFill>
                <a:effectLst/>
                <a:latin typeface="+mn-lt"/>
                <a:ea typeface="+mn-ea"/>
                <a:cs typeface="+mn-cs"/>
              </a:rPr>
              <a:t>В моєму  та 4 класі був проведений конкурс на найкращий малюнок про забруднення навколишнього середовища. Виставка відбулася в класі.</a:t>
            </a:r>
          </a:p>
          <a:p>
            <a:r>
              <a:rPr lang="uk-UA" sz="1200" kern="1200" dirty="0">
                <a:solidFill>
                  <a:schemeClr val="tx1"/>
                </a:solidFill>
                <a:effectLst/>
                <a:latin typeface="+mn-lt"/>
                <a:ea typeface="+mn-ea"/>
                <a:cs typeface="+mn-cs"/>
              </a:rPr>
              <a:t>Діти дуже добре зрозуміли тему забруднень і намалювали чудові малюнки.</a:t>
            </a:r>
          </a:p>
          <a:p>
            <a:endParaRPr lang="uk-UA"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21</a:t>
            </a:fld>
            <a:endParaRPr lang="uk-UA"/>
          </a:p>
        </p:txBody>
      </p:sp>
    </p:spTree>
    <p:extLst>
      <p:ext uri="{BB962C8B-B14F-4D97-AF65-F5344CB8AC3E}">
        <p14:creationId xmlns:p14="http://schemas.microsoft.com/office/powerpoint/2010/main" val="65789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sz="1200" b="1" kern="1200" dirty="0">
                <a:solidFill>
                  <a:schemeClr val="tx1"/>
                </a:solidFill>
                <a:effectLst/>
                <a:latin typeface="+mn-lt"/>
                <a:ea typeface="+mn-ea"/>
                <a:cs typeface="+mn-cs"/>
              </a:rPr>
              <a:t>Висновки</a:t>
            </a:r>
            <a:endParaRPr lang="uk-UA" sz="1200" kern="1200" dirty="0">
              <a:solidFill>
                <a:schemeClr val="tx1"/>
              </a:solidFill>
              <a:effectLst/>
              <a:latin typeface="+mn-lt"/>
              <a:ea typeface="+mn-ea"/>
              <a:cs typeface="+mn-cs"/>
            </a:endParaRPr>
          </a:p>
          <a:p>
            <a:r>
              <a:rPr lang="uk-UA" sz="1200" kern="1200" dirty="0">
                <a:solidFill>
                  <a:schemeClr val="tx1"/>
                </a:solidFill>
                <a:effectLst/>
                <a:latin typeface="+mn-lt"/>
                <a:ea typeface="+mn-ea"/>
                <a:cs typeface="+mn-cs"/>
              </a:rPr>
              <a:t>Екологія  — це наука, метою якої є вивчення взаємодії живих організмів між собою і з навколишнім середовищем, а також розробка нових заходів, спрямованих на захист природних ресурсів.</a:t>
            </a:r>
          </a:p>
          <a:p>
            <a:pPr fontAlgn="base"/>
            <a:r>
              <a:rPr lang="uk-UA" sz="1200" kern="1200" dirty="0">
                <a:solidFill>
                  <a:schemeClr val="tx1"/>
                </a:solidFill>
                <a:effectLst/>
                <a:latin typeface="+mn-lt"/>
                <a:ea typeface="+mn-ea"/>
                <a:cs typeface="+mn-cs"/>
              </a:rPr>
              <a:t>Щоб врятувати природу, важливо не тільки навчитися боротися з наявними негативними наслідками. Поки людство не навчиться утилізувати відходи за всіма наявними правилами, будь-які спроби відновлення земель і джерел будуть марними. Не можна висадити ліс, паралельно вирубуючи дерева.</a:t>
            </a:r>
          </a:p>
          <a:p>
            <a:r>
              <a:rPr lang="uk-UA" sz="1200" kern="1200" dirty="0">
                <a:solidFill>
                  <a:schemeClr val="tx1"/>
                </a:solidFill>
                <a:effectLst/>
                <a:latin typeface="+mn-lt"/>
                <a:ea typeface="+mn-ea"/>
                <a:cs typeface="+mn-cs"/>
              </a:rPr>
              <a:t>Б</a:t>
            </a:r>
            <a:r>
              <a:rPr lang="ru-RU" sz="1200" kern="1200" dirty="0" err="1">
                <a:solidFill>
                  <a:schemeClr val="tx1"/>
                </a:solidFill>
                <a:effectLst/>
                <a:latin typeface="+mn-lt"/>
                <a:ea typeface="+mn-ea"/>
                <a:cs typeface="+mn-cs"/>
              </a:rPr>
              <a:t>атарейки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забруднюють</a:t>
            </a:r>
            <a:r>
              <a:rPr lang="ru-RU" sz="1200" kern="1200" dirty="0">
                <a:solidFill>
                  <a:schemeClr val="tx1"/>
                </a:solidFill>
                <a:effectLst/>
                <a:latin typeface="+mn-lt"/>
                <a:ea typeface="+mn-ea"/>
                <a:cs typeface="+mn-cs"/>
              </a:rPr>
              <a:t> воду і землю,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можна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викидати</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смітник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Відпрацьовані</a:t>
            </a:r>
            <a:r>
              <a:rPr lang="ru-RU" sz="1200" kern="1200" dirty="0">
                <a:solidFill>
                  <a:schemeClr val="tx1"/>
                </a:solidFill>
                <a:effectLst/>
                <a:latin typeface="+mn-lt"/>
                <a:ea typeface="+mn-ea"/>
                <a:cs typeface="+mn-cs"/>
              </a:rPr>
              <a:t> батарейки </a:t>
            </a:r>
            <a:r>
              <a:rPr lang="ru-RU" sz="1200" kern="1200" dirty="0" err="1">
                <a:solidFill>
                  <a:schemeClr val="tx1"/>
                </a:solidFill>
                <a:effectLst/>
                <a:latin typeface="+mn-lt"/>
                <a:ea typeface="+mn-ea"/>
                <a:cs typeface="+mn-cs"/>
              </a:rPr>
              <a:t>потрібно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віддавати</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утилізацію</a:t>
            </a:r>
            <a:r>
              <a:rPr lang="uk-UA" sz="1200" kern="1200" dirty="0">
                <a:solidFill>
                  <a:schemeClr val="tx1"/>
                </a:solidFill>
                <a:effectLst/>
                <a:latin typeface="+mn-lt"/>
                <a:ea typeface="+mn-ea"/>
                <a:cs typeface="+mn-cs"/>
              </a:rPr>
              <a:t> (переробку)</a:t>
            </a:r>
            <a:r>
              <a:rPr lang="ru-RU" sz="1200" kern="1200" dirty="0">
                <a:solidFill>
                  <a:schemeClr val="tx1"/>
                </a:solidFill>
                <a:effectLst/>
                <a:latin typeface="+mn-lt"/>
                <a:ea typeface="+mn-ea"/>
                <a:cs typeface="+mn-cs"/>
              </a:rPr>
              <a:t>. Будь-яка </a:t>
            </a:r>
            <a:r>
              <a:rPr lang="ru-RU" sz="1200" kern="1200" dirty="0" err="1">
                <a:solidFill>
                  <a:schemeClr val="tx1"/>
                </a:solidFill>
                <a:effectLst/>
                <a:latin typeface="+mn-lt"/>
                <a:ea typeface="+mn-ea"/>
                <a:cs typeface="+mn-cs"/>
              </a:rPr>
              <a:t>неутилізована</a:t>
            </a:r>
            <a:r>
              <a:rPr lang="ru-RU" sz="1200" kern="1200" dirty="0">
                <a:solidFill>
                  <a:schemeClr val="tx1"/>
                </a:solidFill>
                <a:effectLst/>
                <a:latin typeface="+mn-lt"/>
                <a:ea typeface="+mn-ea"/>
                <a:cs typeface="+mn-cs"/>
              </a:rPr>
              <a:t> батарейка – </a:t>
            </a:r>
            <a:r>
              <a:rPr lang="ru-RU" sz="1200" kern="1200" dirty="0" err="1">
                <a:solidFill>
                  <a:schemeClr val="tx1"/>
                </a:solidFill>
                <a:effectLst/>
                <a:latin typeface="+mn-lt"/>
                <a:ea typeface="+mn-ea"/>
                <a:cs typeface="+mn-cs"/>
              </a:rPr>
              <a:t>серйозна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загроза</a:t>
            </a:r>
            <a:r>
              <a:rPr lang="ru-RU" sz="1200" kern="1200" dirty="0">
                <a:solidFill>
                  <a:schemeClr val="tx1"/>
                </a:solidFill>
                <a:effectLst/>
                <a:latin typeface="+mn-lt"/>
                <a:ea typeface="+mn-ea"/>
                <a:cs typeface="+mn-cs"/>
              </a:rPr>
              <a:t>. За час </a:t>
            </a:r>
            <a:r>
              <a:rPr lang="ru-RU" sz="1200" kern="1200" dirty="0" err="1">
                <a:solidFill>
                  <a:schemeClr val="tx1"/>
                </a:solidFill>
                <a:effectLst/>
                <a:latin typeface="+mn-lt"/>
                <a:ea typeface="+mn-ea"/>
                <a:cs typeface="+mn-cs"/>
              </a:rPr>
              <a:t>свого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розкладання</a:t>
            </a:r>
            <a:r>
              <a:rPr lang="ru-RU" sz="1200" kern="1200" dirty="0">
                <a:solidFill>
                  <a:schemeClr val="tx1"/>
                </a:solidFill>
                <a:effectLst/>
                <a:latin typeface="+mn-lt"/>
                <a:ea typeface="+mn-ea"/>
                <a:cs typeface="+mn-cs"/>
              </a:rPr>
              <a:t> – а </a:t>
            </a:r>
            <a:r>
              <a:rPr lang="ru-RU" sz="1200" kern="1200" dirty="0" err="1">
                <a:solidFill>
                  <a:schemeClr val="tx1"/>
                </a:solidFill>
                <a:effectLst/>
                <a:latin typeface="+mn-lt"/>
                <a:ea typeface="+mn-ea"/>
                <a:cs typeface="+mn-cs"/>
              </a:rPr>
              <a:t>це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близько</a:t>
            </a:r>
            <a:r>
              <a:rPr lang="ru-RU" sz="1200" kern="1200" dirty="0">
                <a:solidFill>
                  <a:schemeClr val="tx1"/>
                </a:solidFill>
                <a:effectLst/>
                <a:latin typeface="+mn-lt"/>
                <a:ea typeface="+mn-ea"/>
                <a:cs typeface="+mn-cs"/>
              </a:rPr>
              <a:t> ста </a:t>
            </a:r>
            <a:r>
              <a:rPr lang="ru-RU" sz="1200" kern="1200" dirty="0" err="1">
                <a:solidFill>
                  <a:schemeClr val="tx1"/>
                </a:solidFill>
                <a:effectLst/>
                <a:latin typeface="+mn-lt"/>
                <a:ea typeface="+mn-ea"/>
                <a:cs typeface="+mn-cs"/>
              </a:rPr>
              <a:t>років</a:t>
            </a:r>
            <a:r>
              <a:rPr lang="ru-RU" sz="1200" kern="1200" dirty="0">
                <a:solidFill>
                  <a:schemeClr val="tx1"/>
                </a:solidFill>
                <a:effectLst/>
                <a:latin typeface="+mn-lt"/>
                <a:ea typeface="+mn-ea"/>
                <a:cs typeface="+mn-cs"/>
              </a:rPr>
              <a:t> – од</a:t>
            </a:r>
            <a:r>
              <a:rPr lang="uk-UA" sz="1200" kern="1200" dirty="0">
                <a:solidFill>
                  <a:schemeClr val="tx1"/>
                </a:solidFill>
                <a:effectLst/>
                <a:latin typeface="+mn-lt"/>
                <a:ea typeface="+mn-ea"/>
                <a:cs typeface="+mn-cs"/>
              </a:rPr>
              <a:t>на батарейка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здатн</a:t>
            </a:r>
            <a:r>
              <a:rPr lang="uk-UA" sz="1200" kern="1200" dirty="0">
                <a:solidFill>
                  <a:schemeClr val="tx1"/>
                </a:solidFill>
                <a:effectLst/>
                <a:latin typeface="+mn-lt"/>
                <a:ea typeface="+mn-ea"/>
                <a:cs typeface="+mn-cs"/>
              </a:rPr>
              <a:t>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забруднити</a:t>
            </a:r>
            <a:r>
              <a:rPr lang="ru-RU" sz="1200" kern="1200" dirty="0">
                <a:solidFill>
                  <a:schemeClr val="tx1"/>
                </a:solidFill>
                <a:effectLst/>
                <a:latin typeface="+mn-lt"/>
                <a:ea typeface="+mn-ea"/>
                <a:cs typeface="+mn-cs"/>
              </a:rPr>
              <a:t> близько16 - 20 </a:t>
            </a:r>
            <a:r>
              <a:rPr lang="ru-RU" sz="1200" kern="1200" dirty="0" err="1">
                <a:solidFill>
                  <a:schemeClr val="tx1"/>
                </a:solidFill>
                <a:effectLst/>
                <a:latin typeface="+mn-lt"/>
                <a:ea typeface="+mn-ea"/>
                <a:cs typeface="+mn-cs"/>
              </a:rPr>
              <a:t>квадратних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метрів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землі</a:t>
            </a:r>
            <a:r>
              <a:rPr lang="uk-UA" sz="1200" kern="1200" dirty="0">
                <a:solidFill>
                  <a:schemeClr val="tx1"/>
                </a:solidFill>
                <a:effectLst/>
                <a:latin typeface="+mn-lt"/>
                <a:ea typeface="+mn-ea"/>
                <a:cs typeface="+mn-cs"/>
              </a:rPr>
              <a:t>.</a:t>
            </a:r>
          </a:p>
          <a:p>
            <a:r>
              <a:rPr lang="uk-UA" sz="1200" kern="1200" dirty="0">
                <a:solidFill>
                  <a:schemeClr val="tx1"/>
                </a:solidFill>
                <a:effectLst/>
                <a:latin typeface="+mn-lt"/>
                <a:ea typeface="+mn-ea"/>
                <a:cs typeface="+mn-cs"/>
              </a:rPr>
              <a:t>Лампочки також небезпечні викиди. П</a:t>
            </a:r>
            <a:r>
              <a:rPr lang="ru-RU" sz="1200" kern="1200" dirty="0" err="1">
                <a:solidFill>
                  <a:schemeClr val="tx1"/>
                </a:solidFill>
                <a:effectLst/>
                <a:latin typeface="+mn-lt"/>
                <a:ea typeface="+mn-ea"/>
                <a:cs typeface="+mn-cs"/>
              </a:rPr>
              <a:t>отрібно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завжди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пам'ятати</a:t>
            </a:r>
            <a:r>
              <a:rPr lang="ru-RU" sz="1200" kern="1200" dirty="0">
                <a:solidFill>
                  <a:schemeClr val="tx1"/>
                </a:solidFill>
                <a:effectLst/>
                <a:latin typeface="+mn-lt"/>
                <a:ea typeface="+mn-ea"/>
                <a:cs typeface="+mn-cs"/>
              </a:rPr>
              <a:t> про правила </a:t>
            </a:r>
            <a:r>
              <a:rPr lang="ru-RU" sz="1200" kern="1200" dirty="0" err="1">
                <a:solidFill>
                  <a:schemeClr val="tx1"/>
                </a:solidFill>
                <a:effectLst/>
                <a:latin typeface="+mn-lt"/>
                <a:ea typeface="+mn-ea"/>
                <a:cs typeface="+mn-cs"/>
              </a:rPr>
              <a:t>особистої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безпеки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вчасно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міняти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перегорілі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пристрої</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ніколи</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викидати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відро</a:t>
            </a:r>
            <a:r>
              <a:rPr lang="ru-RU" sz="1200" kern="1200" dirty="0">
                <a:solidFill>
                  <a:schemeClr val="tx1"/>
                </a:solidFill>
                <a:effectLst/>
                <a:latin typeface="+mn-lt"/>
                <a:ea typeface="+mn-ea"/>
                <a:cs typeface="+mn-cs"/>
              </a:rPr>
              <a:t> для </a:t>
            </a:r>
            <a:r>
              <a:rPr lang="ru-RU" sz="1200" kern="1200" dirty="0" err="1">
                <a:solidFill>
                  <a:schemeClr val="tx1"/>
                </a:solidFill>
                <a:effectLst/>
                <a:latin typeface="+mn-lt"/>
                <a:ea typeface="+mn-ea"/>
                <a:cs typeface="+mn-cs"/>
              </a:rPr>
              <a:t>сміття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або</a:t>
            </a:r>
            <a:r>
              <a:rPr lang="ru-RU" sz="1200" kern="1200" dirty="0">
                <a:solidFill>
                  <a:schemeClr val="tx1"/>
                </a:solidFill>
                <a:effectLst/>
                <a:latin typeface="+mn-lt"/>
                <a:ea typeface="+mn-ea"/>
                <a:cs typeface="+mn-cs"/>
              </a:rPr>
              <a:t> баки</a:t>
            </a:r>
            <a:r>
              <a:rPr lang="uk-UA" sz="1200" kern="1200" dirty="0">
                <a:solidFill>
                  <a:schemeClr val="tx1"/>
                </a:solidFill>
                <a:effectLst/>
                <a:latin typeface="+mn-lt"/>
                <a:ea typeface="+mn-ea"/>
                <a:cs typeface="+mn-cs"/>
              </a:rPr>
              <a:t>.</a:t>
            </a:r>
          </a:p>
          <a:p>
            <a:r>
              <a:rPr lang="ru-RU" sz="1200" kern="1200" dirty="0" err="1">
                <a:solidFill>
                  <a:schemeClr val="tx1"/>
                </a:solidFill>
                <a:effectLst/>
                <a:latin typeface="+mn-lt"/>
                <a:ea typeface="+mn-ea"/>
                <a:cs typeface="+mn-cs"/>
              </a:rPr>
              <a:t>Пластикове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сміття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знайти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всюди</a:t>
            </a:r>
            <a:r>
              <a:rPr lang="ru-RU" sz="1200" kern="1200" dirty="0">
                <a:solidFill>
                  <a:schemeClr val="tx1"/>
                </a:solidFill>
                <a:effectLst/>
                <a:latin typeface="+mn-lt"/>
                <a:ea typeface="+mn-ea"/>
                <a:cs typeface="+mn-cs"/>
              </a:rPr>
              <a:t> — на </a:t>
            </a:r>
            <a:r>
              <a:rPr lang="ru-RU" sz="1200" kern="1200" dirty="0" err="1">
                <a:solidFill>
                  <a:schemeClr val="tx1"/>
                </a:solidFill>
                <a:effectLst/>
                <a:latin typeface="+mn-lt"/>
                <a:ea typeface="+mn-ea"/>
                <a:cs typeface="+mn-cs"/>
              </a:rPr>
              <a:t>землі</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морі</a:t>
            </a:r>
            <a:r>
              <a:rPr lang="ru-RU" sz="1200" kern="1200" dirty="0">
                <a:solidFill>
                  <a:schemeClr val="tx1"/>
                </a:solidFill>
                <a:effectLst/>
                <a:latin typeface="+mn-lt"/>
                <a:ea typeface="+mn-ea"/>
                <a:cs typeface="+mn-cs"/>
              </a:rPr>
              <a:t> й </a:t>
            </a:r>
            <a:r>
              <a:rPr lang="ru-RU" sz="1200" kern="1200" dirty="0" err="1">
                <a:solidFill>
                  <a:schemeClr val="tx1"/>
                </a:solidFill>
                <a:effectLst/>
                <a:latin typeface="+mn-lt"/>
                <a:ea typeface="+mn-ea"/>
                <a:cs typeface="+mn-cs"/>
              </a:rPr>
              <a:t>навіть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глибоко</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дні</a:t>
            </a:r>
            <a:r>
              <a:rPr lang="ru-RU" sz="1200" kern="1200" dirty="0">
                <a:solidFill>
                  <a:schemeClr val="tx1"/>
                </a:solidFill>
                <a:effectLst/>
                <a:latin typeface="+mn-lt"/>
                <a:ea typeface="+mn-ea"/>
                <a:cs typeface="+mn-cs"/>
              </a:rPr>
              <a:t> океану. </a:t>
            </a:r>
            <a:r>
              <a:rPr lang="ru-RU" sz="1200" kern="1200" dirty="0" err="1">
                <a:solidFill>
                  <a:schemeClr val="tx1"/>
                </a:solidFill>
                <a:effectLst/>
                <a:latin typeface="+mn-lt"/>
                <a:ea typeface="+mn-ea"/>
                <a:cs typeface="+mn-cs"/>
              </a:rPr>
              <a:t>Забруднення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планети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відходами</a:t>
            </a:r>
            <a:r>
              <a:rPr lang="ru-RU" sz="1200" kern="1200" dirty="0">
                <a:solidFill>
                  <a:schemeClr val="tx1"/>
                </a:solidFill>
                <a:effectLst/>
                <a:latin typeface="+mn-lt"/>
                <a:ea typeface="+mn-ea"/>
                <a:cs typeface="+mn-cs"/>
              </a:rPr>
              <a:t> пластику </a:t>
            </a:r>
            <a:r>
              <a:rPr lang="ru-RU" sz="1200" kern="1200" dirty="0" err="1">
                <a:solidFill>
                  <a:schemeClr val="tx1"/>
                </a:solidFill>
                <a:effectLst/>
                <a:latin typeface="+mn-lt"/>
                <a:ea typeface="+mn-ea"/>
                <a:cs typeface="+mn-cs"/>
              </a:rPr>
              <a:t>перетворюється</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справжню</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екологічну</a:t>
            </a:r>
            <a:r>
              <a:rPr lang="ru-RU" sz="1200" kern="1200" dirty="0">
                <a:solidFill>
                  <a:schemeClr val="tx1"/>
                </a:solidFill>
                <a:effectLst/>
                <a:latin typeface="+mn-lt"/>
                <a:ea typeface="+mn-ea"/>
                <a:cs typeface="+mn-cs"/>
              </a:rPr>
              <a:t> катастрофу. </a:t>
            </a:r>
            <a:r>
              <a:rPr lang="ru-RU" sz="1200" kern="1200" dirty="0" err="1">
                <a:solidFill>
                  <a:schemeClr val="tx1"/>
                </a:solidFill>
                <a:effectLst/>
                <a:latin typeface="+mn-lt"/>
                <a:ea typeface="+mn-ea"/>
                <a:cs typeface="+mn-cs"/>
              </a:rPr>
              <a:t>Під</a:t>
            </a:r>
            <a:r>
              <a:rPr lang="ru-RU" sz="1200" kern="1200" dirty="0">
                <a:solidFill>
                  <a:schemeClr val="tx1"/>
                </a:solidFill>
                <a:effectLst/>
                <a:latin typeface="+mn-lt"/>
                <a:ea typeface="+mn-ea"/>
                <a:cs typeface="+mn-cs"/>
              </a:rPr>
              <a:t> час </a:t>
            </a:r>
            <a:r>
              <a:rPr lang="ru-RU" sz="1200" kern="1200" dirty="0" err="1">
                <a:solidFill>
                  <a:schemeClr val="tx1"/>
                </a:solidFill>
                <a:effectLst/>
                <a:latin typeface="+mn-lt"/>
                <a:ea typeface="+mn-ea"/>
                <a:cs typeface="+mn-cs"/>
              </a:rPr>
              <a:t>спалювання</a:t>
            </a:r>
            <a:r>
              <a:rPr lang="uk-UA" sz="1200" kern="1200" dirty="0">
                <a:solidFill>
                  <a:schemeClr val="tx1"/>
                </a:solidFill>
                <a:effectLst/>
                <a:latin typeface="+mn-lt"/>
                <a:ea typeface="+mn-ea"/>
                <a:cs typeface="+mn-cs"/>
              </a:rPr>
              <a:t> пластику</a:t>
            </a:r>
            <a:r>
              <a:rPr lang="ru-RU" sz="1200" kern="1200" dirty="0">
                <a:solidFill>
                  <a:schemeClr val="tx1"/>
                </a:solidFill>
                <a:effectLst/>
                <a:latin typeface="+mn-lt"/>
                <a:ea typeface="+mn-ea"/>
                <a:cs typeface="+mn-cs"/>
              </a:rPr>
              <a:t> в атмосферу </a:t>
            </a:r>
            <a:r>
              <a:rPr lang="ru-RU" sz="1200" kern="1200" dirty="0" err="1">
                <a:solidFill>
                  <a:schemeClr val="tx1"/>
                </a:solidFill>
                <a:effectLst/>
                <a:latin typeface="+mn-lt"/>
                <a:ea typeface="+mn-ea"/>
                <a:cs typeface="+mn-cs"/>
              </a:rPr>
              <a:t>виділяються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токсичні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речовини</a:t>
            </a:r>
            <a:r>
              <a:rPr lang="ru-RU" sz="1200" kern="1200" dirty="0">
                <a:solidFill>
                  <a:schemeClr val="tx1"/>
                </a:solidFill>
                <a:effectLst/>
                <a:latin typeface="+mn-lt"/>
                <a:ea typeface="+mn-ea"/>
                <a:cs typeface="+mn-cs"/>
              </a:rPr>
              <a:t>.</a:t>
            </a:r>
            <a:r>
              <a:rPr lang="uk-UA" sz="1200" kern="1200" dirty="0">
                <a:solidFill>
                  <a:schemeClr val="tx1"/>
                </a:solidFill>
                <a:effectLst/>
                <a:latin typeface="+mn-lt"/>
                <a:ea typeface="+mn-ea"/>
                <a:cs typeface="+mn-cs"/>
              </a:rPr>
              <a:t> Пластик також треба переробляти і менше використовувати в житті.</a:t>
            </a:r>
          </a:p>
          <a:p>
            <a:r>
              <a:rPr lang="uk-UA" sz="1200" kern="1200" dirty="0">
                <a:solidFill>
                  <a:schemeClr val="tx1"/>
                </a:solidFill>
                <a:effectLst/>
                <a:latin typeface="+mn-lt"/>
                <a:ea typeface="+mn-ea"/>
                <a:cs typeface="+mn-cs"/>
              </a:rPr>
              <a:t>Треба сортувати сміття і переробляти його; інформувати людей про екологічні проблеми та спонукати їх діяти, тобто не викидати батарейки, лампочки, пластикові вироби у звичайні баки, а здавати їх на переробку. Звісно, це не всі забруднювачі навколишнього середовища, але найбільшої шкоди завдають саме вони.</a:t>
            </a:r>
          </a:p>
          <a:p>
            <a:endParaRPr lang="uk-UA"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22</a:t>
            </a:fld>
            <a:endParaRPr lang="uk-UA"/>
          </a:p>
        </p:txBody>
      </p:sp>
    </p:spTree>
    <p:extLst>
      <p:ext uri="{BB962C8B-B14F-4D97-AF65-F5344CB8AC3E}">
        <p14:creationId xmlns:p14="http://schemas.microsoft.com/office/powerpoint/2010/main" val="394982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ru-RU" sz="1200" kern="1200" dirty="0" err="1">
                <a:solidFill>
                  <a:schemeClr val="tx1"/>
                </a:solidFill>
                <a:effectLst/>
                <a:latin typeface="+mn-lt"/>
                <a:ea typeface="+mn-ea"/>
                <a:cs typeface="+mn-cs"/>
              </a:rPr>
              <a:t>Батаре́йка</a:t>
            </a:r>
            <a:r>
              <a:rPr lang="ru-RU" sz="1200" kern="1200" dirty="0">
                <a:solidFill>
                  <a:schemeClr val="tx1"/>
                </a:solidFill>
                <a:effectLst/>
                <a:latin typeface="+mn-lt"/>
                <a:ea typeface="+mn-ea"/>
                <a:cs typeface="+mn-cs"/>
              </a:rPr>
              <a:t> — </a:t>
            </a:r>
            <a:r>
              <a:rPr lang="ru-RU" sz="1200" u="sng" kern="1200" dirty="0" err="1">
                <a:solidFill>
                  <a:schemeClr val="tx1"/>
                </a:solidFill>
                <a:effectLst/>
                <a:latin typeface="+mn-lt"/>
                <a:ea typeface="+mn-ea"/>
                <a:cs typeface="+mn-cs"/>
                <a:hlinkClick r:id="rId3" tooltip="Електрика"/>
              </a:rPr>
              <a:t>електричний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або</a:t>
            </a:r>
            <a:r>
              <a:rPr lang="ru-RU" sz="1200" kern="1200" dirty="0">
                <a:solidFill>
                  <a:schemeClr val="tx1"/>
                </a:solidFill>
                <a:effectLst/>
                <a:latin typeface="+mn-lt"/>
                <a:ea typeface="+mn-ea"/>
                <a:cs typeface="+mn-cs"/>
              </a:rPr>
              <a:t> </a:t>
            </a:r>
            <a:r>
              <a:rPr lang="ru-RU" sz="1200" u="sng" kern="1200" dirty="0" err="1">
                <a:solidFill>
                  <a:schemeClr val="tx1"/>
                </a:solidFill>
                <a:effectLst/>
                <a:latin typeface="+mn-lt"/>
                <a:ea typeface="+mn-ea"/>
                <a:cs typeface="+mn-cs"/>
                <a:hlinkClick r:id="rId4" tooltip="Електронні компоненти"/>
              </a:rPr>
              <a:t>електронний</a:t>
            </a:r>
            <a:r>
              <a:rPr lang="ru-RU" sz="1200" u="sng" kern="1200" dirty="0">
                <a:solidFill>
                  <a:schemeClr val="tx1"/>
                </a:solidFill>
                <a:effectLst/>
                <a:latin typeface="+mn-lt"/>
                <a:ea typeface="+mn-ea"/>
                <a:cs typeface="+mn-cs"/>
                <a:hlinkClick r:id="rId4" tooltip="Електронні компоненти"/>
              </a:rPr>
              <a:t> компонент</a:t>
            </a:r>
            <a:r>
              <a:rPr lang="ru-RU" sz="1200" kern="1200" dirty="0">
                <a:solidFill>
                  <a:schemeClr val="tx1"/>
                </a:solidFill>
                <a:effectLst/>
                <a:latin typeface="+mn-lt"/>
                <a:ea typeface="+mn-ea"/>
                <a:cs typeface="+mn-cs"/>
              </a:rPr>
              <a:t>, </a:t>
            </a:r>
            <a:r>
              <a:rPr lang="ru-RU" sz="1200" u="sng" kern="1200" dirty="0" err="1">
                <a:solidFill>
                  <a:schemeClr val="tx1"/>
                </a:solidFill>
                <a:effectLst/>
                <a:latin typeface="+mn-lt"/>
                <a:ea typeface="+mn-ea"/>
                <a:cs typeface="+mn-cs"/>
                <a:hlinkClick r:id="rId5" tooltip="Джерело живлення"/>
              </a:rPr>
              <a:t>джерело</a:t>
            </a:r>
            <a:r>
              <a:rPr lang="ru-RU" sz="1200" u="sng" kern="1200" dirty="0">
                <a:solidFill>
                  <a:schemeClr val="tx1"/>
                </a:solidFill>
                <a:effectLst/>
                <a:latin typeface="+mn-lt"/>
                <a:ea typeface="+mn-ea"/>
                <a:cs typeface="+mn-cs"/>
                <a:hlinkClick r:id="rId5" tooltip="Джерело живлення"/>
              </a:rPr>
              <a:t> </a:t>
            </a:r>
            <a:r>
              <a:rPr lang="ru-RU" sz="1200" u="sng" kern="1200" dirty="0" err="1">
                <a:solidFill>
                  <a:schemeClr val="tx1"/>
                </a:solidFill>
                <a:effectLst/>
                <a:latin typeface="+mn-lt"/>
                <a:ea typeface="+mn-ea"/>
                <a:cs typeface="+mn-cs"/>
                <a:hlinkClick r:id="rId5" tooltip="Джерело живлення"/>
              </a:rPr>
              <a:t>живлення</a:t>
            </a:r>
            <a:r>
              <a:rPr lang="ru-RU" sz="1200" kern="1200" dirty="0">
                <a:solidFill>
                  <a:schemeClr val="tx1"/>
                </a:solidFill>
                <a:effectLst/>
                <a:latin typeface="+mn-lt"/>
                <a:ea typeface="+mn-ea"/>
                <a:cs typeface="+mn-cs"/>
              </a:rPr>
              <a:t>, яке </a:t>
            </a:r>
            <a:r>
              <a:rPr lang="ru-RU" sz="1200" kern="1200" dirty="0" err="1">
                <a:solidFill>
                  <a:schemeClr val="tx1"/>
                </a:solidFill>
                <a:effectLst/>
                <a:latin typeface="+mn-lt"/>
                <a:ea typeface="+mn-ea"/>
                <a:cs typeface="+mn-cs"/>
              </a:rPr>
              <a:t>містить</a:t>
            </a:r>
            <a:r>
              <a:rPr lang="ru-RU" sz="1200" kern="1200" dirty="0">
                <a:solidFill>
                  <a:schemeClr val="tx1"/>
                </a:solidFill>
                <a:effectLst/>
                <a:latin typeface="+mn-lt"/>
                <a:ea typeface="+mn-ea"/>
                <a:cs typeface="+mn-cs"/>
              </a:rPr>
              <a:t> запас </a:t>
            </a:r>
            <a:r>
              <a:rPr lang="ru-RU" sz="1200" u="sng" kern="1200" dirty="0" err="1">
                <a:solidFill>
                  <a:schemeClr val="tx1"/>
                </a:solidFill>
                <a:effectLst/>
                <a:latin typeface="+mn-lt"/>
                <a:ea typeface="+mn-ea"/>
                <a:cs typeface="+mn-cs"/>
                <a:hlinkClick r:id="rId6" tooltip="Енергія"/>
              </a:rPr>
              <a:t>енергії</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робить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її</a:t>
            </a:r>
            <a:r>
              <a:rPr lang="ru-RU" sz="1200" kern="1200" dirty="0">
                <a:solidFill>
                  <a:schemeClr val="tx1"/>
                </a:solidFill>
                <a:effectLst/>
                <a:latin typeface="+mn-lt"/>
                <a:ea typeface="+mn-ea"/>
                <a:cs typeface="+mn-cs"/>
              </a:rPr>
              <a:t> доступною для </a:t>
            </a:r>
            <a:r>
              <a:rPr lang="ru-RU" sz="1200" kern="1200" dirty="0" err="1">
                <a:solidFill>
                  <a:schemeClr val="tx1"/>
                </a:solidFill>
                <a:effectLst/>
                <a:latin typeface="+mn-lt"/>
                <a:ea typeface="+mn-ea"/>
                <a:cs typeface="+mn-cs"/>
              </a:rPr>
              <a:t>пристроїв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підключених</a:t>
            </a:r>
            <a:r>
              <a:rPr lang="ru-RU" sz="1200" kern="1200" dirty="0">
                <a:solidFill>
                  <a:schemeClr val="tx1"/>
                </a:solidFill>
                <a:effectLst/>
                <a:latin typeface="+mn-lt"/>
                <a:ea typeface="+mn-ea"/>
                <a:cs typeface="+mn-cs"/>
              </a:rPr>
              <a:t> до </a:t>
            </a:r>
            <a:r>
              <a:rPr lang="ru-RU" sz="1200" kern="1200" dirty="0" err="1">
                <a:solidFill>
                  <a:schemeClr val="tx1"/>
                </a:solidFill>
                <a:effectLst/>
                <a:latin typeface="+mn-lt"/>
                <a:ea typeface="+mn-ea"/>
                <a:cs typeface="+mn-cs"/>
              </a:rPr>
              <a:t>нього</a:t>
            </a:r>
            <a:r>
              <a:rPr lang="ru-RU" sz="1200" kern="1200" dirty="0">
                <a:solidFill>
                  <a:schemeClr val="tx1"/>
                </a:solidFill>
                <a:effectLst/>
                <a:latin typeface="+mn-lt"/>
                <a:ea typeface="+mn-ea"/>
                <a:cs typeface="+mn-cs"/>
              </a:rPr>
              <a:t>. </a:t>
            </a:r>
            <a:endParaRPr lang="uk-UA"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Батарейки </a:t>
            </a:r>
            <a:r>
              <a:rPr lang="ru-RU" sz="1200" kern="1200" dirty="0" err="1">
                <a:solidFill>
                  <a:schemeClr val="tx1"/>
                </a:solidFill>
                <a:effectLst/>
                <a:latin typeface="+mn-lt"/>
                <a:ea typeface="+mn-ea"/>
                <a:cs typeface="+mn-cs"/>
              </a:rPr>
              <a:t>відносяться</a:t>
            </a:r>
            <a:r>
              <a:rPr lang="ru-RU" sz="1200" kern="1200" dirty="0">
                <a:solidFill>
                  <a:schemeClr val="tx1"/>
                </a:solidFill>
                <a:effectLst/>
                <a:latin typeface="+mn-lt"/>
                <a:ea typeface="+mn-ea"/>
                <a:cs typeface="+mn-cs"/>
              </a:rPr>
              <a:t> до </a:t>
            </a:r>
            <a:r>
              <a:rPr lang="ru-RU" sz="1200" kern="1200" dirty="0" err="1">
                <a:solidFill>
                  <a:schemeClr val="tx1"/>
                </a:solidFill>
                <a:effectLst/>
                <a:latin typeface="+mn-lt"/>
                <a:ea typeface="+mn-ea"/>
                <a:cs typeface="+mn-cs"/>
              </a:rPr>
              <a:t>небезпечних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видів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відходів</a:t>
            </a:r>
            <a:r>
              <a:rPr lang="ru-RU" sz="1200" kern="1200" dirty="0">
                <a:solidFill>
                  <a:schemeClr val="tx1"/>
                </a:solidFill>
                <a:effectLst/>
                <a:latin typeface="+mn-lt"/>
                <a:ea typeface="+mn-ea"/>
                <a:cs typeface="+mn-cs"/>
              </a:rPr>
              <a:t>. Вони </a:t>
            </a:r>
            <a:r>
              <a:rPr lang="ru-RU" sz="1200" kern="1200" dirty="0" err="1">
                <a:solidFill>
                  <a:schemeClr val="tx1"/>
                </a:solidFill>
                <a:effectLst/>
                <a:latin typeface="+mn-lt"/>
                <a:ea typeface="+mn-ea"/>
                <a:cs typeface="+mn-cs"/>
              </a:rPr>
              <a:t>складаються</a:t>
            </a:r>
            <a:r>
              <a:rPr lang="ru-RU" sz="1200" kern="1200" dirty="0">
                <a:solidFill>
                  <a:schemeClr val="tx1"/>
                </a:solidFill>
                <a:effectLst/>
                <a:latin typeface="+mn-lt"/>
                <a:ea typeface="+mn-ea"/>
                <a:cs typeface="+mn-cs"/>
              </a:rPr>
              <a:t> з </a:t>
            </a:r>
            <a:r>
              <a:rPr lang="ru-RU" sz="1200" kern="1200" dirty="0" err="1">
                <a:solidFill>
                  <a:schemeClr val="tx1"/>
                </a:solidFill>
                <a:effectLst/>
                <a:latin typeface="+mn-lt"/>
                <a:ea typeface="+mn-ea"/>
                <a:cs typeface="+mn-cs"/>
              </a:rPr>
              <a:t>різноманітних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видів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розчинних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важких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металів</a:t>
            </a:r>
            <a:r>
              <a:rPr lang="ru-RU" sz="1200" kern="1200" dirty="0">
                <a:solidFill>
                  <a:schemeClr val="tx1"/>
                </a:solidFill>
                <a:effectLst/>
                <a:latin typeface="+mn-lt"/>
                <a:ea typeface="+mn-ea"/>
                <a:cs typeface="+mn-cs"/>
              </a:rPr>
              <a:t>, як-то </a:t>
            </a:r>
            <a:r>
              <a:rPr lang="ru-RU" sz="1200" kern="1200" dirty="0" err="1">
                <a:solidFill>
                  <a:schemeClr val="tx1"/>
                </a:solidFill>
                <a:effectLst/>
                <a:latin typeface="+mn-lt"/>
                <a:ea typeface="+mn-ea"/>
                <a:cs typeface="+mn-cs"/>
              </a:rPr>
              <a:t>літій</a:t>
            </a:r>
            <a:r>
              <a:rPr lang="ru-RU" sz="1200" kern="1200" dirty="0">
                <a:solidFill>
                  <a:schemeClr val="tx1"/>
                </a:solidFill>
                <a:effectLst/>
                <a:latin typeface="+mn-lt"/>
                <a:ea typeface="+mn-ea"/>
                <a:cs typeface="+mn-cs"/>
              </a:rPr>
              <a:t>, ртуть, </a:t>
            </a:r>
            <a:r>
              <a:rPr lang="ru-RU" sz="1200" kern="1200" dirty="0" err="1">
                <a:solidFill>
                  <a:schemeClr val="tx1"/>
                </a:solidFill>
                <a:effectLst/>
                <a:latin typeface="+mn-lt"/>
                <a:ea typeface="+mn-ea"/>
                <a:cs typeface="+mn-cs"/>
              </a:rPr>
              <a:t>свинець</a:t>
            </a:r>
            <a:r>
              <a:rPr lang="uk-UA"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У </a:t>
            </a:r>
            <a:r>
              <a:rPr lang="ru-RU" sz="1200" kern="1200" dirty="0" err="1">
                <a:solidFill>
                  <a:schemeClr val="tx1"/>
                </a:solidFill>
                <a:effectLst/>
                <a:latin typeface="+mn-lt"/>
                <a:ea typeface="+mn-ea"/>
                <a:cs typeface="+mn-cs"/>
              </a:rPr>
              <a:t>процесі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розкладання</a:t>
            </a:r>
            <a:r>
              <a:rPr lang="ru-RU" sz="1200" kern="1200" dirty="0">
                <a:solidFill>
                  <a:schemeClr val="tx1"/>
                </a:solidFill>
                <a:effectLst/>
                <a:latin typeface="+mn-lt"/>
                <a:ea typeface="+mn-ea"/>
                <a:cs typeface="+mn-cs"/>
              </a:rPr>
              <a:t> </a:t>
            </a:r>
            <a:r>
              <a:rPr lang="uk-UA" sz="1200" kern="1200" dirty="0">
                <a:solidFill>
                  <a:schemeClr val="tx1"/>
                </a:solidFill>
                <a:effectLst/>
                <a:latin typeface="+mn-lt"/>
                <a:ea typeface="+mn-ea"/>
                <a:cs typeface="+mn-cs"/>
              </a:rPr>
              <a:t>батарейок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важк</a:t>
            </a:r>
            <a:r>
              <a:rPr lang="uk-UA" sz="1200" kern="1200" dirty="0">
                <a:solidFill>
                  <a:schemeClr val="tx1"/>
                </a:solidFill>
                <a:effectLst/>
                <a:latin typeface="+mn-lt"/>
                <a:ea typeface="+mn-ea"/>
                <a:cs typeface="+mn-cs"/>
              </a:rPr>
              <a:t>і</a:t>
            </a:r>
            <a:r>
              <a:rPr lang="ru-RU" sz="1200" kern="1200" dirty="0">
                <a:solidFill>
                  <a:schemeClr val="tx1"/>
                </a:solidFill>
                <a:effectLst/>
                <a:latin typeface="+mn-lt"/>
                <a:ea typeface="+mn-ea"/>
                <a:cs typeface="+mn-cs"/>
              </a:rPr>
              <a:t> метал</a:t>
            </a:r>
            <a:r>
              <a:rPr lang="uk-UA" sz="1200" kern="1200" dirty="0">
                <a:solidFill>
                  <a:schemeClr val="tx1"/>
                </a:solidFill>
                <a:effectLst/>
                <a:latin typeface="+mn-lt"/>
                <a:ea typeface="+mn-ea"/>
                <a:cs typeface="+mn-cs"/>
              </a:rPr>
              <a:t>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потрапляють</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ґрунт</a:t>
            </a:r>
            <a:r>
              <a:rPr lang="ru-RU" sz="1200" kern="1200" dirty="0">
                <a:solidFill>
                  <a:schemeClr val="tx1"/>
                </a:solidFill>
                <a:effectLst/>
                <a:latin typeface="+mn-lt"/>
                <a:ea typeface="+mn-ea"/>
                <a:cs typeface="+mn-cs"/>
              </a:rPr>
              <a:t>, а </a:t>
            </a:r>
            <a:r>
              <a:rPr lang="ru-RU" sz="1200" kern="1200" dirty="0" err="1">
                <a:solidFill>
                  <a:schemeClr val="tx1"/>
                </a:solidFill>
                <a:effectLst/>
                <a:latin typeface="+mn-lt"/>
                <a:ea typeface="+mn-ea"/>
                <a:cs typeface="+mn-cs"/>
              </a:rPr>
              <a:t>після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цього</a:t>
            </a:r>
            <a:r>
              <a:rPr lang="ru-RU" sz="1200" kern="1200" dirty="0">
                <a:solidFill>
                  <a:schemeClr val="tx1"/>
                </a:solidFill>
                <a:effectLst/>
                <a:latin typeface="+mn-lt"/>
                <a:ea typeface="+mn-ea"/>
                <a:cs typeface="+mn-cs"/>
              </a:rPr>
              <a:t> – у </a:t>
            </a:r>
            <a:r>
              <a:rPr lang="ru-RU" sz="1200" kern="1200" dirty="0" err="1">
                <a:solidFill>
                  <a:schemeClr val="tx1"/>
                </a:solidFill>
                <a:effectLst/>
                <a:latin typeface="+mn-lt"/>
                <a:ea typeface="+mn-ea"/>
                <a:cs typeface="+mn-cs"/>
              </a:rPr>
              <a:t>продукти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харчування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або</a:t>
            </a:r>
            <a:r>
              <a:rPr lang="ru-RU" sz="1200" kern="1200" dirty="0">
                <a:solidFill>
                  <a:schemeClr val="tx1"/>
                </a:solidFill>
                <a:effectLst/>
                <a:latin typeface="+mn-lt"/>
                <a:ea typeface="+mn-ea"/>
                <a:cs typeface="+mn-cs"/>
              </a:rPr>
              <a:t> ж у воду, яку ми </a:t>
            </a:r>
            <a:r>
              <a:rPr lang="ru-RU" sz="1200" kern="1200" dirty="0" err="1">
                <a:solidFill>
                  <a:schemeClr val="tx1"/>
                </a:solidFill>
                <a:effectLst/>
                <a:latin typeface="+mn-lt"/>
                <a:ea typeface="+mn-ea"/>
                <a:cs typeface="+mn-cs"/>
              </a:rPr>
              <a:t>п'ємо</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Ці</a:t>
            </a:r>
            <a:r>
              <a:rPr lang="ru-RU" sz="1200" kern="1200" dirty="0">
                <a:solidFill>
                  <a:schemeClr val="tx1"/>
                </a:solidFill>
                <a:effectLst/>
                <a:latin typeface="+mn-lt"/>
                <a:ea typeface="+mn-ea"/>
                <a:cs typeface="+mn-cs"/>
              </a:rPr>
              <a:t> </a:t>
            </a:r>
            <a:r>
              <a:rPr lang="uk-UA" sz="1200" kern="1200" dirty="0">
                <a:solidFill>
                  <a:schemeClr val="tx1"/>
                </a:solidFill>
                <a:effectLst/>
                <a:latin typeface="+mn-lt"/>
                <a:ea typeface="+mn-ea"/>
                <a:cs typeface="+mn-cs"/>
              </a:rPr>
              <a:t>небезпечні, отруйні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елементи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накопичуються</a:t>
            </a:r>
            <a:r>
              <a:rPr lang="ru-RU" sz="1200" kern="1200" dirty="0">
                <a:solidFill>
                  <a:schemeClr val="tx1"/>
                </a:solidFill>
                <a:effectLst/>
                <a:latin typeface="+mn-lt"/>
                <a:ea typeface="+mn-ea"/>
                <a:cs typeface="+mn-cs"/>
              </a:rPr>
              <a:t> у </a:t>
            </a:r>
            <a:r>
              <a:rPr lang="uk-UA" sz="1200" kern="1200" dirty="0">
                <a:solidFill>
                  <a:schemeClr val="tx1"/>
                </a:solidFill>
                <a:effectLst/>
                <a:latin typeface="+mn-lt"/>
                <a:ea typeface="+mn-ea"/>
                <a:cs typeface="+mn-cs"/>
              </a:rPr>
              <a:t>нашому </a:t>
            </a:r>
            <a:r>
              <a:rPr lang="ru-RU" sz="1200" kern="1200" dirty="0" err="1">
                <a:solidFill>
                  <a:schemeClr val="tx1"/>
                </a:solidFill>
                <a:effectLst/>
                <a:latin typeface="+mn-lt"/>
                <a:ea typeface="+mn-ea"/>
                <a:cs typeface="+mn-cs"/>
              </a:rPr>
              <a:t>тілі</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призводять</a:t>
            </a:r>
            <a:r>
              <a:rPr lang="ru-RU" sz="1200" kern="1200" dirty="0">
                <a:solidFill>
                  <a:schemeClr val="tx1"/>
                </a:solidFill>
                <a:effectLst/>
                <a:latin typeface="+mn-lt"/>
                <a:ea typeface="+mn-ea"/>
                <a:cs typeface="+mn-cs"/>
              </a:rPr>
              <a:t> до </a:t>
            </a:r>
            <a:r>
              <a:rPr lang="ru-RU" sz="1200" kern="1200" dirty="0" err="1">
                <a:solidFill>
                  <a:schemeClr val="tx1"/>
                </a:solidFill>
                <a:effectLst/>
                <a:latin typeface="+mn-lt"/>
                <a:ea typeface="+mn-ea"/>
                <a:cs typeface="+mn-cs"/>
              </a:rPr>
              <a:t>різноманітних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захворювань</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Саме</a:t>
            </a:r>
            <a:r>
              <a:rPr lang="ru-RU" sz="1200" kern="1200" dirty="0">
                <a:solidFill>
                  <a:schemeClr val="tx1"/>
                </a:solidFill>
                <a:effectLst/>
                <a:latin typeface="+mn-lt"/>
                <a:ea typeface="+mn-ea"/>
                <a:cs typeface="+mn-cs"/>
              </a:rPr>
              <a:t> через те,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батарейки </a:t>
            </a:r>
            <a:r>
              <a:rPr lang="ru-RU" sz="1200" kern="1200" dirty="0" err="1">
                <a:solidFill>
                  <a:schemeClr val="tx1"/>
                </a:solidFill>
                <a:effectLst/>
                <a:latin typeface="+mn-lt"/>
                <a:ea typeface="+mn-ea"/>
                <a:cs typeface="+mn-cs"/>
              </a:rPr>
              <a:t>забруднюють</a:t>
            </a:r>
            <a:r>
              <a:rPr lang="ru-RU" sz="1200" kern="1200" dirty="0">
                <a:solidFill>
                  <a:schemeClr val="tx1"/>
                </a:solidFill>
                <a:effectLst/>
                <a:latin typeface="+mn-lt"/>
                <a:ea typeface="+mn-ea"/>
                <a:cs typeface="+mn-cs"/>
              </a:rPr>
              <a:t> воду і землю,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можна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викидати</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смітник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Відпрацьовані</a:t>
            </a:r>
            <a:r>
              <a:rPr lang="ru-RU" sz="1200" kern="1200" dirty="0">
                <a:solidFill>
                  <a:schemeClr val="tx1"/>
                </a:solidFill>
                <a:effectLst/>
                <a:latin typeface="+mn-lt"/>
                <a:ea typeface="+mn-ea"/>
                <a:cs typeface="+mn-cs"/>
              </a:rPr>
              <a:t> батарейки </a:t>
            </a:r>
            <a:r>
              <a:rPr lang="ru-RU" sz="1200" kern="1200" dirty="0" err="1">
                <a:solidFill>
                  <a:schemeClr val="tx1"/>
                </a:solidFill>
                <a:effectLst/>
                <a:latin typeface="+mn-lt"/>
                <a:ea typeface="+mn-ea"/>
                <a:cs typeface="+mn-cs"/>
              </a:rPr>
              <a:t>потрібно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віддавати</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утилізацію</a:t>
            </a:r>
            <a:r>
              <a:rPr lang="uk-UA" sz="1200" kern="1200" dirty="0">
                <a:solidFill>
                  <a:schemeClr val="tx1"/>
                </a:solidFill>
                <a:effectLst/>
                <a:latin typeface="+mn-lt"/>
                <a:ea typeface="+mn-ea"/>
                <a:cs typeface="+mn-cs"/>
              </a:rPr>
              <a:t> (переробку)</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Будь-яка </a:t>
            </a:r>
            <a:r>
              <a:rPr lang="ru-RU" sz="1200" kern="1200" dirty="0" err="1">
                <a:solidFill>
                  <a:schemeClr val="tx1"/>
                </a:solidFill>
                <a:effectLst/>
                <a:latin typeface="+mn-lt"/>
                <a:ea typeface="+mn-ea"/>
                <a:cs typeface="+mn-cs"/>
              </a:rPr>
              <a:t>неутилізована</a:t>
            </a:r>
            <a:r>
              <a:rPr lang="ru-RU" sz="1200" kern="1200" dirty="0">
                <a:solidFill>
                  <a:schemeClr val="tx1"/>
                </a:solidFill>
                <a:effectLst/>
                <a:latin typeface="+mn-lt"/>
                <a:ea typeface="+mn-ea"/>
                <a:cs typeface="+mn-cs"/>
              </a:rPr>
              <a:t> батарейка – </a:t>
            </a:r>
            <a:r>
              <a:rPr lang="ru-RU" sz="1200" kern="1200" dirty="0" err="1">
                <a:solidFill>
                  <a:schemeClr val="tx1"/>
                </a:solidFill>
                <a:effectLst/>
                <a:latin typeface="+mn-lt"/>
                <a:ea typeface="+mn-ea"/>
                <a:cs typeface="+mn-cs"/>
              </a:rPr>
              <a:t>серйозна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загроза</a:t>
            </a:r>
            <a:r>
              <a:rPr lang="ru-RU" sz="1200" kern="1200" dirty="0">
                <a:solidFill>
                  <a:schemeClr val="tx1"/>
                </a:solidFill>
                <a:effectLst/>
                <a:latin typeface="+mn-lt"/>
                <a:ea typeface="+mn-ea"/>
                <a:cs typeface="+mn-cs"/>
              </a:rPr>
              <a:t>. За час </a:t>
            </a:r>
            <a:r>
              <a:rPr lang="ru-RU" sz="1200" kern="1200" dirty="0" err="1">
                <a:solidFill>
                  <a:schemeClr val="tx1"/>
                </a:solidFill>
                <a:effectLst/>
                <a:latin typeface="+mn-lt"/>
                <a:ea typeface="+mn-ea"/>
                <a:cs typeface="+mn-cs"/>
              </a:rPr>
              <a:t>свого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розкладання</a:t>
            </a:r>
            <a:r>
              <a:rPr lang="ru-RU" sz="1200" kern="1200" dirty="0">
                <a:solidFill>
                  <a:schemeClr val="tx1"/>
                </a:solidFill>
                <a:effectLst/>
                <a:latin typeface="+mn-lt"/>
                <a:ea typeface="+mn-ea"/>
                <a:cs typeface="+mn-cs"/>
              </a:rPr>
              <a:t> – а </a:t>
            </a:r>
            <a:r>
              <a:rPr lang="ru-RU" sz="1200" kern="1200" dirty="0" err="1">
                <a:solidFill>
                  <a:schemeClr val="tx1"/>
                </a:solidFill>
                <a:effectLst/>
                <a:latin typeface="+mn-lt"/>
                <a:ea typeface="+mn-ea"/>
                <a:cs typeface="+mn-cs"/>
              </a:rPr>
              <a:t>це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близько</a:t>
            </a:r>
            <a:r>
              <a:rPr lang="ru-RU" sz="1200" kern="1200" dirty="0">
                <a:solidFill>
                  <a:schemeClr val="tx1"/>
                </a:solidFill>
                <a:effectLst/>
                <a:latin typeface="+mn-lt"/>
                <a:ea typeface="+mn-ea"/>
                <a:cs typeface="+mn-cs"/>
              </a:rPr>
              <a:t> ста </a:t>
            </a:r>
            <a:r>
              <a:rPr lang="ru-RU" sz="1200" kern="1200" dirty="0" err="1">
                <a:solidFill>
                  <a:schemeClr val="tx1"/>
                </a:solidFill>
                <a:effectLst/>
                <a:latin typeface="+mn-lt"/>
                <a:ea typeface="+mn-ea"/>
                <a:cs typeface="+mn-cs"/>
              </a:rPr>
              <a:t>років</a:t>
            </a:r>
            <a:r>
              <a:rPr lang="ru-RU" sz="1200" kern="1200" dirty="0">
                <a:solidFill>
                  <a:schemeClr val="tx1"/>
                </a:solidFill>
                <a:effectLst/>
                <a:latin typeface="+mn-lt"/>
                <a:ea typeface="+mn-ea"/>
                <a:cs typeface="+mn-cs"/>
              </a:rPr>
              <a:t> – один </a:t>
            </a:r>
            <a:r>
              <a:rPr lang="ru-RU" sz="1200" kern="1200" dirty="0" err="1">
                <a:solidFill>
                  <a:schemeClr val="tx1"/>
                </a:solidFill>
                <a:effectLst/>
                <a:latin typeface="+mn-lt"/>
                <a:ea typeface="+mn-ea"/>
                <a:cs typeface="+mn-cs"/>
              </a:rPr>
              <a:t>елемент</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живлення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здатний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забруднити</a:t>
            </a:r>
            <a:r>
              <a:rPr lang="ru-RU" sz="1200" kern="1200" dirty="0">
                <a:solidFill>
                  <a:schemeClr val="tx1"/>
                </a:solidFill>
                <a:effectLst/>
                <a:latin typeface="+mn-lt"/>
                <a:ea typeface="+mn-ea"/>
                <a:cs typeface="+mn-cs"/>
              </a:rPr>
              <a:t> близько16 - 20 </a:t>
            </a:r>
            <a:r>
              <a:rPr lang="ru-RU" sz="1200" kern="1200" dirty="0" err="1">
                <a:solidFill>
                  <a:schemeClr val="tx1"/>
                </a:solidFill>
                <a:effectLst/>
                <a:latin typeface="+mn-lt"/>
                <a:ea typeface="+mn-ea"/>
                <a:cs typeface="+mn-cs"/>
              </a:rPr>
              <a:t>квадратних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метрів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землі</a:t>
            </a:r>
            <a:r>
              <a:rPr lang="en-GB"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uk-UA" sz="1200" kern="1200" dirty="0">
                <a:solidFill>
                  <a:schemeClr val="tx1"/>
                </a:solidFill>
                <a:effectLst/>
                <a:latin typeface="+mn-lt"/>
                <a:ea typeface="+mn-ea"/>
                <a:cs typeface="+mn-cs"/>
              </a:rPr>
              <a:t>Більшість людей, які збирають використані батарейки у нашій країні, не надають інформації про їхню подальшу долю. А все тому, що більшість із них насправді не їде на переробку, а залишається на складах, порушуючи правила безпеки, чи ще гірше – опиняється у лісах. Це пов’язано з тим, що наразі Україна не має жодного заводу для переробки батарейок.</a:t>
            </a:r>
          </a:p>
          <a:p>
            <a:r>
              <a:rPr lang="uk-UA" sz="1200" kern="1200" dirty="0">
                <a:solidFill>
                  <a:schemeClr val="tx1"/>
                </a:solidFill>
                <a:effectLst/>
                <a:latin typeface="+mn-lt"/>
                <a:ea typeface="+mn-ea"/>
                <a:cs typeface="+mn-cs"/>
              </a:rPr>
              <a:t>Серед громадських організацій поширена практика збирати батарейки, а потім зберігати їх на складі. Так, на якийсь час це забезпечить захист природи, але що з ними робити далі? На жаль, відповіді на це питання немає. Без подальшої правильної утилізації такі сховища батарейок стають справжньою бомбою сповільненої дії. А утилізація цих відходів, на жаль, в Україні тільки набирає оберти. Сумна статистика, але в нашій країні переробляється менше 1% всіх батарейок.</a:t>
            </a:r>
          </a:p>
          <a:p>
            <a:r>
              <a:rPr lang="ru-RU" sz="1200" kern="1200" dirty="0">
                <a:solidFill>
                  <a:schemeClr val="tx1"/>
                </a:solidFill>
                <a:effectLst/>
                <a:latin typeface="+mn-lt"/>
                <a:ea typeface="+mn-ea"/>
                <a:cs typeface="+mn-cs"/>
              </a:rPr>
              <a:t>Так, </a:t>
            </a:r>
            <a:r>
              <a:rPr lang="ru-RU" sz="1200" kern="1200" dirty="0" err="1">
                <a:solidFill>
                  <a:schemeClr val="tx1"/>
                </a:solidFill>
                <a:effectLst/>
                <a:latin typeface="+mn-lt"/>
                <a:ea typeface="+mn-ea"/>
                <a:cs typeface="+mn-cs"/>
              </a:rPr>
              <a:t>утилізація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батарейок</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безкоштовна</a:t>
            </a:r>
            <a:r>
              <a:rPr lang="ru-RU" sz="1200" kern="1200" dirty="0">
                <a:solidFill>
                  <a:schemeClr val="tx1"/>
                </a:solidFill>
                <a:effectLst/>
                <a:latin typeface="+mn-lt"/>
                <a:ea typeface="+mn-ea"/>
                <a:cs typeface="+mn-cs"/>
              </a:rPr>
              <a:t> й </a:t>
            </a:r>
            <a:r>
              <a:rPr lang="ru-RU" sz="1200" kern="1200" dirty="0" err="1">
                <a:solidFill>
                  <a:schemeClr val="tx1"/>
                </a:solidFill>
                <a:effectLst/>
                <a:latin typeface="+mn-lt"/>
                <a:ea typeface="+mn-ea"/>
                <a:cs typeface="+mn-cs"/>
              </a:rPr>
              <a:t>потребує</a:t>
            </a:r>
            <a:r>
              <a:rPr lang="ru-RU" sz="1200" kern="1200" dirty="0">
                <a:solidFill>
                  <a:schemeClr val="tx1"/>
                </a:solidFill>
                <a:effectLst/>
                <a:latin typeface="+mn-lt"/>
                <a:ea typeface="+mn-ea"/>
                <a:cs typeface="+mn-cs"/>
              </a:rPr>
              <a:t> великих </a:t>
            </a:r>
            <a:r>
              <a:rPr lang="ru-RU" sz="1200" kern="1200" dirty="0" err="1">
                <a:solidFill>
                  <a:schemeClr val="tx1"/>
                </a:solidFill>
                <a:effectLst/>
                <a:latin typeface="+mn-lt"/>
                <a:ea typeface="+mn-ea"/>
                <a:cs typeface="+mn-cs"/>
              </a:rPr>
              <a:t>витрат</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Наразі</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Україні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накопичилось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більше</a:t>
            </a:r>
            <a:r>
              <a:rPr lang="ru-RU" sz="1200" kern="1200" dirty="0">
                <a:solidFill>
                  <a:schemeClr val="tx1"/>
                </a:solidFill>
                <a:effectLst/>
                <a:latin typeface="+mn-lt"/>
                <a:ea typeface="+mn-ea"/>
                <a:cs typeface="+mn-cs"/>
              </a:rPr>
              <a:t> 300 тон. </a:t>
            </a:r>
            <a:r>
              <a:rPr lang="ru-RU" sz="1200" kern="1200" dirty="0" err="1">
                <a:solidFill>
                  <a:schemeClr val="tx1"/>
                </a:solidFill>
                <a:effectLst/>
                <a:latin typeface="+mn-lt"/>
                <a:ea typeface="+mn-ea"/>
                <a:cs typeface="+mn-cs"/>
              </a:rPr>
              <a:t>Існує</a:t>
            </a:r>
            <a:r>
              <a:rPr lang="ru-RU" sz="1200" kern="1200" dirty="0">
                <a:solidFill>
                  <a:schemeClr val="tx1"/>
                </a:solidFill>
                <a:effectLst/>
                <a:latin typeface="+mn-lt"/>
                <a:ea typeface="+mn-ea"/>
                <a:cs typeface="+mn-cs"/>
              </a:rPr>
              <a:t> 8 </a:t>
            </a:r>
            <a:r>
              <a:rPr lang="ru-RU" sz="1200" kern="1200" dirty="0" err="1">
                <a:solidFill>
                  <a:schemeClr val="tx1"/>
                </a:solidFill>
                <a:effectLst/>
                <a:latin typeface="+mn-lt"/>
                <a:ea typeface="+mn-ea"/>
                <a:cs typeface="+mn-cs"/>
              </a:rPr>
              <a:t>видів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батарейок</a:t>
            </a:r>
            <a:r>
              <a:rPr lang="ru-RU" sz="1200" kern="1200" dirty="0">
                <a:solidFill>
                  <a:schemeClr val="tx1"/>
                </a:solidFill>
                <a:effectLst/>
                <a:latin typeface="+mn-lt"/>
                <a:ea typeface="+mn-ea"/>
                <a:cs typeface="+mn-cs"/>
              </a:rPr>
              <a:t>, і для </a:t>
            </a:r>
            <a:r>
              <a:rPr lang="ru-RU" sz="1200" kern="1200" dirty="0" err="1">
                <a:solidFill>
                  <a:schemeClr val="tx1"/>
                </a:solidFill>
                <a:effectLst/>
                <a:latin typeface="+mn-lt"/>
                <a:ea typeface="+mn-ea"/>
                <a:cs typeface="+mn-cs"/>
              </a:rPr>
              <a:t>переробки</a:t>
            </a:r>
            <a:r>
              <a:rPr lang="ru-RU" sz="1200" kern="1200" dirty="0">
                <a:solidFill>
                  <a:schemeClr val="tx1"/>
                </a:solidFill>
                <a:effectLst/>
                <a:latin typeface="+mn-lt"/>
                <a:ea typeface="+mn-ea"/>
                <a:cs typeface="+mn-cs"/>
              </a:rPr>
              <a:t> кожного </a:t>
            </a:r>
            <a:r>
              <a:rPr lang="ru-RU" sz="1200" kern="1200" dirty="0" err="1">
                <a:solidFill>
                  <a:schemeClr val="tx1"/>
                </a:solidFill>
                <a:effectLst/>
                <a:latin typeface="+mn-lt"/>
                <a:ea typeface="+mn-ea"/>
                <a:cs typeface="+mn-cs"/>
              </a:rPr>
              <a:t>потрібне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своє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устаткування</a:t>
            </a:r>
            <a:r>
              <a:rPr lang="ru-RU" sz="1200" kern="1200" dirty="0">
                <a:solidFill>
                  <a:schemeClr val="tx1"/>
                </a:solidFill>
                <a:effectLst/>
                <a:latin typeface="+mn-lt"/>
                <a:ea typeface="+mn-ea"/>
                <a:cs typeface="+mn-cs"/>
              </a:rPr>
              <a:t> та </a:t>
            </a:r>
            <a:r>
              <a:rPr lang="ru-RU" sz="1200" kern="1200" dirty="0" err="1">
                <a:solidFill>
                  <a:schemeClr val="tx1"/>
                </a:solidFill>
                <a:effectLst/>
                <a:latin typeface="+mn-lt"/>
                <a:ea typeface="+mn-ea"/>
                <a:cs typeface="+mn-cs"/>
              </a:rPr>
              <a:t>технологія</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заводі</a:t>
            </a:r>
            <a:r>
              <a:rPr lang="ru-RU" sz="1200" kern="1200" dirty="0">
                <a:solidFill>
                  <a:schemeClr val="tx1"/>
                </a:solidFill>
                <a:effectLst/>
                <a:latin typeface="+mn-lt"/>
                <a:ea typeface="+mn-ea"/>
                <a:cs typeface="+mn-cs"/>
              </a:rPr>
              <a:t>. </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Оскільки</a:t>
            </a:r>
            <a:r>
              <a:rPr lang="ru-RU" sz="1200" kern="1200" dirty="0">
                <a:solidFill>
                  <a:schemeClr val="tx1"/>
                </a:solidFill>
                <a:effectLst/>
                <a:latin typeface="+mn-lt"/>
                <a:ea typeface="+mn-ea"/>
                <a:cs typeface="+mn-cs"/>
              </a:rPr>
              <a:t> ми </a:t>
            </a:r>
            <a:r>
              <a:rPr lang="ru-RU" sz="1200" kern="1200" dirty="0" err="1">
                <a:solidFill>
                  <a:schemeClr val="tx1"/>
                </a:solidFill>
                <a:effectLst/>
                <a:latin typeface="+mn-lt"/>
                <a:ea typeface="+mn-ea"/>
                <a:cs typeface="+mn-cs"/>
              </a:rPr>
              <a:t>ще</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маємо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власних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підприємств</a:t>
            </a:r>
            <a:r>
              <a:rPr lang="ru-RU" sz="1200" kern="1200" dirty="0">
                <a:solidFill>
                  <a:schemeClr val="tx1"/>
                </a:solidFill>
                <a:effectLst/>
                <a:latin typeface="+mn-lt"/>
                <a:ea typeface="+mn-ea"/>
                <a:cs typeface="+mn-cs"/>
              </a:rPr>
              <a:t> з </a:t>
            </a:r>
            <a:r>
              <a:rPr lang="ru-RU" sz="1200" kern="1200" dirty="0" err="1">
                <a:solidFill>
                  <a:schemeClr val="tx1"/>
                </a:solidFill>
                <a:effectLst/>
                <a:latin typeface="+mn-lt"/>
                <a:ea typeface="+mn-ea"/>
                <a:cs typeface="+mn-cs"/>
              </a:rPr>
              <a:t>переробки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батарейок</a:t>
            </a:r>
            <a:r>
              <a:rPr lang="ru-RU" sz="1200" kern="1200" dirty="0">
                <a:solidFill>
                  <a:schemeClr val="tx1"/>
                </a:solidFill>
                <a:effectLst/>
                <a:latin typeface="+mn-lt"/>
                <a:ea typeface="+mn-ea"/>
                <a:cs typeface="+mn-cs"/>
              </a:rPr>
              <a:t>, є один </a:t>
            </a:r>
            <a:r>
              <a:rPr lang="ru-RU" sz="1200" kern="1200" dirty="0" err="1">
                <a:solidFill>
                  <a:schemeClr val="tx1"/>
                </a:solidFill>
                <a:effectLst/>
                <a:latin typeface="+mn-lt"/>
                <a:ea typeface="+mn-ea"/>
                <a:cs typeface="+mn-cs"/>
              </a:rPr>
              <a:t>вихід</a:t>
            </a:r>
            <a:r>
              <a:rPr lang="ru-RU" sz="1200" kern="1200" dirty="0">
                <a:solidFill>
                  <a:schemeClr val="tx1"/>
                </a:solidFill>
                <a:effectLst/>
                <a:latin typeface="+mn-lt"/>
                <a:ea typeface="+mn-ea"/>
                <a:cs typeface="+mn-cs"/>
              </a:rPr>
              <a:t> –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транспортування</a:t>
            </a:r>
            <a:r>
              <a:rPr lang="ru-RU" sz="1200" kern="1200" dirty="0">
                <a:solidFill>
                  <a:schemeClr val="tx1"/>
                </a:solidFill>
                <a:effectLst/>
                <a:latin typeface="+mn-lt"/>
                <a:ea typeface="+mn-ea"/>
                <a:cs typeface="+mn-cs"/>
              </a:rPr>
              <a:t> до </a:t>
            </a:r>
            <a:r>
              <a:rPr lang="ru-RU" sz="1200" kern="1200" dirty="0" err="1">
                <a:solidFill>
                  <a:schemeClr val="tx1"/>
                </a:solidFill>
                <a:effectLst/>
                <a:latin typeface="+mn-lt"/>
                <a:ea typeface="+mn-ea"/>
                <a:cs typeface="+mn-cs"/>
              </a:rPr>
              <a:t>Європи</a:t>
            </a:r>
            <a:r>
              <a:rPr lang="ru-RU" sz="1200" kern="1200" dirty="0">
                <a:solidFill>
                  <a:schemeClr val="tx1"/>
                </a:solidFill>
                <a:effectLst/>
                <a:latin typeface="+mn-lt"/>
                <a:ea typeface="+mn-ea"/>
                <a:cs typeface="+mn-cs"/>
              </a:rPr>
              <a:t> (</a:t>
            </a:r>
            <a:r>
              <a:rPr lang="uk-UA" sz="1200" kern="1200" dirty="0">
                <a:solidFill>
                  <a:schemeClr val="tx1"/>
                </a:solidFill>
                <a:effectLst/>
                <a:latin typeface="+mn-lt"/>
                <a:ea typeface="+mn-ea"/>
                <a:cs typeface="+mn-cs"/>
              </a:rPr>
              <a:t>Німеччина, Румунія, Польща, Франція)</a:t>
            </a:r>
            <a:r>
              <a:rPr lang="ru-RU" sz="1200" kern="1200" dirty="0">
                <a:solidFill>
                  <a:schemeClr val="tx1"/>
                </a:solidFill>
                <a:effectLst/>
                <a:latin typeface="+mn-lt"/>
                <a:ea typeface="+mn-ea"/>
                <a:cs typeface="+mn-cs"/>
              </a:rPr>
              <a:t>. </a:t>
            </a:r>
            <a:endParaRPr lang="uk-UA" sz="1200" kern="1200" dirty="0">
              <a:solidFill>
                <a:schemeClr val="tx1"/>
              </a:solidFill>
              <a:effectLst/>
              <a:latin typeface="+mn-lt"/>
              <a:ea typeface="+mn-ea"/>
              <a:cs typeface="+mn-cs"/>
            </a:endParaRPr>
          </a:p>
          <a:p>
            <a:r>
              <a:rPr lang="uk-UA" sz="1200" kern="1200" dirty="0">
                <a:solidFill>
                  <a:schemeClr val="tx1"/>
                </a:solidFill>
                <a:effectLst/>
                <a:latin typeface="+mn-lt"/>
                <a:ea typeface="+mn-ea"/>
                <a:cs typeface="+mn-cs"/>
              </a:rPr>
              <a:t>Що отримують із перероблених батарейок?</a:t>
            </a:r>
          </a:p>
          <a:p>
            <a:r>
              <a:rPr lang="ru-RU" sz="1200" kern="1200" dirty="0">
                <a:solidFill>
                  <a:schemeClr val="tx1"/>
                </a:solidFill>
                <a:effectLst/>
                <a:latin typeface="+mn-lt"/>
                <a:ea typeface="+mn-ea"/>
                <a:cs typeface="+mn-cs"/>
              </a:rPr>
              <a:t>З </a:t>
            </a:r>
            <a:r>
              <a:rPr lang="ru-RU" sz="1200" kern="1200" dirty="0" err="1">
                <a:solidFill>
                  <a:schemeClr val="tx1"/>
                </a:solidFill>
                <a:effectLst/>
                <a:latin typeface="+mn-lt"/>
                <a:ea typeface="+mn-ea"/>
                <a:cs typeface="+mn-cs"/>
              </a:rPr>
              <a:t>однієї</a:t>
            </a:r>
            <a:r>
              <a:rPr lang="ru-RU" sz="1200" kern="1200" dirty="0">
                <a:solidFill>
                  <a:schemeClr val="tx1"/>
                </a:solidFill>
                <a:effectLst/>
                <a:latin typeface="+mn-lt"/>
                <a:ea typeface="+mn-ea"/>
                <a:cs typeface="+mn-cs"/>
              </a:rPr>
              <a:t> тони </a:t>
            </a:r>
            <a:r>
              <a:rPr lang="ru-RU" sz="1200" kern="1200" dirty="0" err="1">
                <a:solidFill>
                  <a:schemeClr val="tx1"/>
                </a:solidFill>
                <a:effectLst/>
                <a:latin typeface="+mn-lt"/>
                <a:ea typeface="+mn-ea"/>
                <a:cs typeface="+mn-cs"/>
              </a:rPr>
              <a:t>батарейок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отримати</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288 кг </a:t>
            </a:r>
            <a:r>
              <a:rPr lang="ru-RU" sz="1200" kern="1200" dirty="0" err="1">
                <a:solidFill>
                  <a:schemeClr val="tx1"/>
                </a:solidFill>
                <a:effectLst/>
                <a:latin typeface="+mn-lt"/>
                <a:ea typeface="+mn-ea"/>
                <a:cs typeface="+mn-cs"/>
              </a:rPr>
              <a:t>марганцю</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240 кг цинку;</a:t>
            </a:r>
            <a:endParaRPr lang="uk-UA"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47 кг </a:t>
            </a:r>
            <a:r>
              <a:rPr lang="ru-RU" sz="1200" kern="1200" dirty="0" err="1">
                <a:solidFill>
                  <a:schemeClr val="tx1"/>
                </a:solidFill>
                <a:effectLst/>
                <a:latin typeface="+mn-lt"/>
                <a:ea typeface="+mn-ea"/>
                <a:cs typeface="+mn-cs"/>
              </a:rPr>
              <a:t>графіту</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uk-UA" sz="1200" kern="1200" dirty="0">
                <a:solidFill>
                  <a:schemeClr val="tx1"/>
                </a:solidFill>
                <a:effectLst/>
                <a:latin typeface="+mn-lt"/>
                <a:ea typeface="+mn-ea"/>
                <a:cs typeface="+mn-cs"/>
              </a:rPr>
              <a:t>Ц</a:t>
            </a:r>
            <a:r>
              <a:rPr lang="ru-RU" sz="1200" kern="1200" dirty="0">
                <a:solidFill>
                  <a:schemeClr val="tx1"/>
                </a:solidFill>
                <a:effectLst/>
                <a:latin typeface="+mn-lt"/>
                <a:ea typeface="+mn-ea"/>
                <a:cs typeface="+mn-cs"/>
              </a:rPr>
              <a:t>инк </a:t>
            </a:r>
            <a:r>
              <a:rPr lang="ru-RU" sz="1200" kern="1200" dirty="0" err="1">
                <a:solidFill>
                  <a:schemeClr val="tx1"/>
                </a:solidFill>
                <a:effectLst/>
                <a:latin typeface="+mn-lt"/>
                <a:ea typeface="+mn-ea"/>
                <a:cs typeface="+mn-cs"/>
              </a:rPr>
              <a:t>використову</a:t>
            </a:r>
            <a:r>
              <a:rPr lang="uk-UA" sz="1200" kern="1200" dirty="0">
                <a:solidFill>
                  <a:schemeClr val="tx1"/>
                </a:solidFill>
                <a:effectLst/>
                <a:latin typeface="+mn-lt"/>
                <a:ea typeface="+mn-ea"/>
                <a:cs typeface="+mn-cs"/>
              </a:rPr>
              <a:t>є</a:t>
            </a:r>
            <a:r>
              <a:rPr lang="ru-RU" sz="1200" kern="1200" dirty="0" err="1">
                <a:solidFill>
                  <a:schemeClr val="tx1"/>
                </a:solidFill>
                <a:effectLst/>
                <a:latin typeface="+mn-lt"/>
                <a:ea typeface="+mn-ea"/>
                <a:cs typeface="+mn-cs"/>
              </a:rPr>
              <a:t>ться</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медичній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галузі</a:t>
            </a:r>
            <a:r>
              <a:rPr lang="ru-RU" sz="1200" kern="1200" dirty="0">
                <a:solidFill>
                  <a:schemeClr val="tx1"/>
                </a:solidFill>
                <a:effectLst/>
                <a:latin typeface="+mn-lt"/>
                <a:ea typeface="+mn-ea"/>
                <a:cs typeface="+mn-cs"/>
              </a:rPr>
              <a:t>: без н</a:t>
            </a:r>
            <a:r>
              <a:rPr lang="uk-UA" sz="1200" kern="1200" dirty="0" err="1">
                <a:solidFill>
                  <a:schemeClr val="tx1"/>
                </a:solidFill>
                <a:effectLst/>
                <a:latin typeface="+mn-lt"/>
                <a:ea typeface="+mn-ea"/>
                <a:cs typeface="+mn-cs"/>
              </a:rPr>
              <a:t>ього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неможливе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виробництво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багатьох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протизапальних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препаратів</a:t>
            </a:r>
            <a:r>
              <a:rPr lang="ru-RU" sz="1200" kern="1200" dirty="0">
                <a:solidFill>
                  <a:schemeClr val="tx1"/>
                </a:solidFill>
                <a:effectLst/>
                <a:latin typeface="+mn-lt"/>
                <a:ea typeface="+mn-ea"/>
                <a:cs typeface="+mn-cs"/>
              </a:rPr>
              <a:t>. </a:t>
            </a:r>
            <a:r>
              <a:rPr lang="uk-UA" sz="1200" kern="1200" dirty="0">
                <a:solidFill>
                  <a:schemeClr val="tx1"/>
                </a:solidFill>
                <a:effectLst/>
                <a:latin typeface="+mn-lt"/>
                <a:ea typeface="+mn-ea"/>
                <a:cs typeface="+mn-cs"/>
              </a:rPr>
              <a:t>М</a:t>
            </a:r>
            <a:r>
              <a:rPr lang="ru-RU" sz="1200" kern="1200" dirty="0" err="1">
                <a:solidFill>
                  <a:schemeClr val="tx1"/>
                </a:solidFill>
                <a:effectLst/>
                <a:latin typeface="+mn-lt"/>
                <a:ea typeface="+mn-ea"/>
                <a:cs typeface="+mn-cs"/>
              </a:rPr>
              <a:t>арган</a:t>
            </a:r>
            <a:r>
              <a:rPr lang="uk-UA" sz="1200" kern="1200" dirty="0" err="1">
                <a:solidFill>
                  <a:schemeClr val="tx1"/>
                </a:solidFill>
                <a:effectLst/>
                <a:latin typeface="+mn-lt"/>
                <a:ea typeface="+mn-ea"/>
                <a:cs typeface="+mn-cs"/>
              </a:rPr>
              <a:t>ець</a:t>
            </a:r>
            <a:r>
              <a:rPr lang="uk-UA"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необхідн</a:t>
            </a:r>
            <a:r>
              <a:rPr lang="uk-UA" sz="1200" kern="1200" dirty="0" err="1">
                <a:solidFill>
                  <a:schemeClr val="tx1"/>
                </a:solidFill>
                <a:effectLst/>
                <a:latin typeface="+mn-lt"/>
                <a:ea typeface="+mn-ea"/>
                <a:cs typeface="+mn-cs"/>
              </a:rPr>
              <a:t>ий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хімічним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підприємствам</a:t>
            </a:r>
            <a:r>
              <a:rPr lang="ru-RU" sz="1200" kern="1200" dirty="0">
                <a:solidFill>
                  <a:schemeClr val="tx1"/>
                </a:solidFill>
                <a:effectLst/>
                <a:latin typeface="+mn-lt"/>
                <a:ea typeface="+mn-ea"/>
                <a:cs typeface="+mn-cs"/>
              </a:rPr>
              <a:t>; в</a:t>
            </a:r>
            <a:r>
              <a:rPr lang="uk-UA" sz="1200" kern="1200" dirty="0">
                <a:solidFill>
                  <a:schemeClr val="tx1"/>
                </a:solidFill>
                <a:effectLst/>
                <a:latin typeface="+mn-lt"/>
                <a:ea typeface="+mn-ea"/>
                <a:cs typeface="+mn-cs"/>
              </a:rPr>
              <a:t>і</a:t>
            </a:r>
            <a:r>
              <a:rPr lang="ru-RU" sz="1200" kern="1200" dirty="0">
                <a:solidFill>
                  <a:schemeClr val="tx1"/>
                </a:solidFill>
                <a:effectLst/>
                <a:latin typeface="+mn-lt"/>
                <a:ea typeface="+mn-ea"/>
                <a:cs typeface="+mn-cs"/>
              </a:rPr>
              <a:t>н </a:t>
            </a:r>
            <a:r>
              <a:rPr lang="ru-RU" sz="1200" kern="1200" dirty="0" err="1">
                <a:solidFill>
                  <a:schemeClr val="tx1"/>
                </a:solidFill>
                <a:effectLst/>
                <a:latin typeface="+mn-lt"/>
                <a:ea typeface="+mn-ea"/>
                <a:cs typeface="+mn-cs"/>
              </a:rPr>
              <a:t>також</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застосову</a:t>
            </a:r>
            <a:r>
              <a:rPr lang="uk-UA" sz="1200" kern="1200" dirty="0">
                <a:solidFill>
                  <a:schemeClr val="tx1"/>
                </a:solidFill>
                <a:effectLst/>
                <a:latin typeface="+mn-lt"/>
                <a:ea typeface="+mn-ea"/>
                <a:cs typeface="+mn-cs"/>
              </a:rPr>
              <a:t>є</a:t>
            </a:r>
            <a:r>
              <a:rPr lang="ru-RU" sz="1200" kern="1200" dirty="0" err="1">
                <a:solidFill>
                  <a:schemeClr val="tx1"/>
                </a:solidFill>
                <a:effectLst/>
                <a:latin typeface="+mn-lt"/>
                <a:ea typeface="+mn-ea"/>
                <a:cs typeface="+mn-cs"/>
              </a:rPr>
              <a:t>ться</a:t>
            </a:r>
            <a:r>
              <a:rPr lang="ru-RU" sz="1200" kern="1200" dirty="0">
                <a:solidFill>
                  <a:schemeClr val="tx1"/>
                </a:solidFill>
                <a:effectLst/>
                <a:latin typeface="+mn-lt"/>
                <a:ea typeface="+mn-ea"/>
                <a:cs typeface="+mn-cs"/>
              </a:rPr>
              <a:t> і в </a:t>
            </a:r>
            <a:r>
              <a:rPr lang="ru-RU" sz="1200" kern="1200" dirty="0" err="1">
                <a:solidFill>
                  <a:schemeClr val="tx1"/>
                </a:solidFill>
                <a:effectLst/>
                <a:latin typeface="+mn-lt"/>
                <a:ea typeface="+mn-ea"/>
                <a:cs typeface="+mn-cs"/>
              </a:rPr>
              <a:t>фармацевтиці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Графіт</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використовується</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машинобудуванні</a:t>
            </a:r>
            <a:r>
              <a:rPr lang="ru-RU" sz="1200" kern="1200" dirty="0">
                <a:solidFill>
                  <a:schemeClr val="tx1"/>
                </a:solidFill>
                <a:effectLst/>
                <a:latin typeface="+mn-lt"/>
                <a:ea typeface="+mn-ea"/>
                <a:cs typeface="+mn-cs"/>
              </a:rPr>
              <a:t> та </a:t>
            </a:r>
            <a:r>
              <a:rPr lang="ru-RU" sz="1200" kern="1200" dirty="0" err="1">
                <a:solidFill>
                  <a:schemeClr val="tx1"/>
                </a:solidFill>
                <a:effectLst/>
                <a:latin typeface="+mn-lt"/>
                <a:ea typeface="+mn-ea"/>
                <a:cs typeface="+mn-cs"/>
              </a:rPr>
              <a:t>виробництві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простих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олівців</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нарешті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ці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елементи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можуть</a:t>
            </a:r>
            <a:r>
              <a:rPr lang="ru-RU" sz="1200" kern="1200" dirty="0">
                <a:solidFill>
                  <a:schemeClr val="tx1"/>
                </a:solidFill>
                <a:effectLst/>
                <a:latin typeface="+mn-lt"/>
                <a:ea typeface="+mn-ea"/>
                <a:cs typeface="+mn-cs"/>
              </a:rPr>
              <a:t> бути </a:t>
            </a:r>
            <a:r>
              <a:rPr lang="ru-RU" sz="1200" kern="1200" dirty="0" err="1">
                <a:solidFill>
                  <a:schemeClr val="tx1"/>
                </a:solidFill>
                <a:effectLst/>
                <a:latin typeface="+mn-lt"/>
                <a:ea typeface="+mn-ea"/>
                <a:cs typeface="+mn-cs"/>
              </a:rPr>
              <a:t>використані</a:t>
            </a:r>
            <a:r>
              <a:rPr lang="ru-RU" sz="1200" kern="1200" dirty="0">
                <a:solidFill>
                  <a:schemeClr val="tx1"/>
                </a:solidFill>
                <a:effectLst/>
                <a:latin typeface="+mn-lt"/>
                <a:ea typeface="+mn-ea"/>
                <a:cs typeface="+mn-cs"/>
              </a:rPr>
              <a:t> повторно для </a:t>
            </a:r>
            <a:r>
              <a:rPr lang="ru-RU" sz="1200" kern="1200" dirty="0" err="1">
                <a:solidFill>
                  <a:schemeClr val="tx1"/>
                </a:solidFill>
                <a:effectLst/>
                <a:latin typeface="+mn-lt"/>
                <a:ea typeface="+mn-ea"/>
                <a:cs typeface="+mn-cs"/>
              </a:rPr>
              <a:t>виготовлення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батарейок</a:t>
            </a:r>
            <a:r>
              <a:rPr lang="ru-RU" sz="1200" kern="1200" dirty="0">
                <a:solidFill>
                  <a:schemeClr val="tx1"/>
                </a:solidFill>
                <a:effectLst/>
                <a:latin typeface="+mn-lt"/>
                <a:ea typeface="+mn-ea"/>
                <a:cs typeface="+mn-cs"/>
              </a:rPr>
              <a:t>.</a:t>
            </a:r>
            <a:endParaRPr lang="uk-UA"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9</a:t>
            </a:fld>
            <a:endParaRPr lang="uk-UA"/>
          </a:p>
        </p:txBody>
      </p:sp>
    </p:spTree>
    <p:extLst>
      <p:ext uri="{BB962C8B-B14F-4D97-AF65-F5344CB8AC3E}">
        <p14:creationId xmlns:p14="http://schemas.microsoft.com/office/powerpoint/2010/main" val="1121734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ru-RU" sz="1200" kern="1200" dirty="0">
                <a:solidFill>
                  <a:schemeClr val="tx1"/>
                </a:solidFill>
                <a:effectLst/>
                <a:latin typeface="+mn-lt"/>
                <a:ea typeface="+mn-ea"/>
                <a:cs typeface="+mn-cs"/>
              </a:rPr>
              <a:t>День </a:t>
            </a:r>
            <a:r>
              <a:rPr lang="ru-RU" sz="1200" kern="1200" dirty="0" err="1">
                <a:solidFill>
                  <a:schemeClr val="tx1"/>
                </a:solidFill>
                <a:effectLst/>
                <a:latin typeface="+mn-lt"/>
                <a:ea typeface="+mn-ea"/>
                <a:cs typeface="+mn-cs"/>
              </a:rPr>
              <a:t>народження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лампи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розжарювання</a:t>
            </a:r>
            <a:r>
              <a:rPr lang="ru-RU" sz="1200" kern="1200" dirty="0">
                <a:solidFill>
                  <a:schemeClr val="tx1"/>
                </a:solidFill>
                <a:effectLst/>
                <a:latin typeface="+mn-lt"/>
                <a:ea typeface="+mn-ea"/>
                <a:cs typeface="+mn-cs"/>
              </a:rPr>
              <a:t> – 24 липня 1874 р. </a:t>
            </a:r>
            <a:r>
              <a:rPr lang="ru-RU" sz="1200" kern="1200" dirty="0" err="1">
                <a:solidFill>
                  <a:schemeClr val="tx1"/>
                </a:solidFill>
                <a:effectLst/>
                <a:latin typeface="+mn-lt"/>
                <a:ea typeface="+mn-ea"/>
                <a:cs typeface="+mn-cs"/>
              </a:rPr>
              <a:t>Її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творцем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вважають</a:t>
            </a:r>
            <a:r>
              <a:rPr lang="ru-RU" sz="1200" kern="1200" dirty="0">
                <a:solidFill>
                  <a:schemeClr val="tx1"/>
                </a:solidFill>
                <a:effectLst/>
                <a:latin typeface="+mn-lt"/>
                <a:ea typeface="+mn-ea"/>
                <a:cs typeface="+mn-cs"/>
              </a:rPr>
              <a:t> Томаса </a:t>
            </a:r>
            <a:r>
              <a:rPr lang="ru-RU" sz="1200" kern="1200" dirty="0" err="1">
                <a:solidFill>
                  <a:schemeClr val="tx1"/>
                </a:solidFill>
                <a:effectLst/>
                <a:latin typeface="+mn-lt"/>
                <a:ea typeface="+mn-ea"/>
                <a:cs typeface="+mn-cs"/>
              </a:rPr>
              <a:t>Едісона</a:t>
            </a:r>
            <a:r>
              <a:rPr lang="uk-UA"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Едісон</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вивчив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всі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світові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винаходи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упорядкував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отримав</a:t>
            </a:r>
            <a:r>
              <a:rPr lang="ru-RU" sz="1200" kern="1200" dirty="0">
                <a:solidFill>
                  <a:schemeClr val="tx1"/>
                </a:solidFill>
                <a:effectLst/>
                <a:latin typeface="+mn-lt"/>
                <a:ea typeface="+mn-ea"/>
                <a:cs typeface="+mn-cs"/>
              </a:rPr>
              <a:t> лампу </a:t>
            </a:r>
            <a:r>
              <a:rPr lang="ru-RU" sz="1200" kern="1200" dirty="0" err="1">
                <a:solidFill>
                  <a:schemeClr val="tx1"/>
                </a:solidFill>
                <a:effectLst/>
                <a:latin typeface="+mn-lt"/>
                <a:ea typeface="+mn-ea"/>
                <a:cs typeface="+mn-cs"/>
              </a:rPr>
              <a:t>розжарювання</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запатентував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прилад</a:t>
            </a:r>
            <a:r>
              <a:rPr lang="ru-RU" sz="1200" kern="1200" dirty="0">
                <a:solidFill>
                  <a:schemeClr val="tx1"/>
                </a:solidFill>
                <a:effectLst/>
                <a:latin typeface="+mn-lt"/>
                <a:ea typeface="+mn-ea"/>
                <a:cs typeface="+mn-cs"/>
              </a:rPr>
              <a:t>. </a:t>
            </a:r>
            <a:endParaRPr lang="uk-UA" sz="1200" kern="1200" dirty="0">
              <a:solidFill>
                <a:schemeClr val="tx1"/>
              </a:solidFill>
              <a:effectLst/>
              <a:latin typeface="+mn-lt"/>
              <a:ea typeface="+mn-ea"/>
              <a:cs typeface="+mn-cs"/>
            </a:endParaRPr>
          </a:p>
          <a:p>
            <a:r>
              <a:rPr lang="uk-UA" sz="1200" kern="1200" dirty="0">
                <a:solidFill>
                  <a:schemeClr val="tx1"/>
                </a:solidFill>
                <a:effectLst/>
                <a:latin typeface="+mn-lt"/>
                <a:ea typeface="+mn-ea"/>
                <a:cs typeface="+mn-cs"/>
              </a:rPr>
              <a:t>Види ламп:</a:t>
            </a:r>
          </a:p>
          <a:p>
            <a:pPr lvl="0"/>
            <a:r>
              <a:rPr lang="uk-UA" sz="1200" kern="1200" dirty="0">
                <a:solidFill>
                  <a:schemeClr val="tx1"/>
                </a:solidFill>
                <a:effectLst/>
                <a:latin typeface="+mn-lt"/>
                <a:ea typeface="+mn-ea"/>
                <a:cs typeface="+mn-cs"/>
              </a:rPr>
              <a:t>лампи розжарювання;</a:t>
            </a:r>
          </a:p>
          <a:p>
            <a:pPr lvl="0"/>
            <a:r>
              <a:rPr lang="uk-UA" sz="1200" kern="1200" dirty="0">
                <a:solidFill>
                  <a:schemeClr val="tx1"/>
                </a:solidFill>
                <a:effectLst/>
                <a:latin typeface="+mn-lt"/>
                <a:ea typeface="+mn-ea"/>
                <a:cs typeface="+mn-cs"/>
              </a:rPr>
              <a:t>енергоефективні світлодіодні;</a:t>
            </a:r>
          </a:p>
          <a:p>
            <a:pPr lvl="0"/>
            <a:r>
              <a:rPr lang="uk-UA" sz="1200" kern="1200" dirty="0">
                <a:solidFill>
                  <a:schemeClr val="tx1"/>
                </a:solidFill>
                <a:effectLst/>
                <a:latin typeface="+mn-lt"/>
                <a:ea typeface="+mn-ea"/>
                <a:cs typeface="+mn-cs"/>
              </a:rPr>
              <a:t>перевірені люмінесцентні лінійні і КЛЛ;</a:t>
            </a:r>
          </a:p>
          <a:p>
            <a:pPr lvl="0"/>
            <a:r>
              <a:rPr lang="uk-UA" sz="1200" kern="1200" dirty="0">
                <a:solidFill>
                  <a:schemeClr val="tx1"/>
                </a:solidFill>
                <a:effectLst/>
                <a:latin typeface="+mn-lt"/>
                <a:ea typeface="+mn-ea"/>
                <a:cs typeface="+mn-cs"/>
              </a:rPr>
              <a:t>галогенні;</a:t>
            </a:r>
          </a:p>
          <a:p>
            <a:pPr lvl="0"/>
            <a:r>
              <a:rPr lang="uk-UA" sz="1200" kern="1200" dirty="0" err="1">
                <a:solidFill>
                  <a:schemeClr val="tx1"/>
                </a:solidFill>
                <a:effectLst/>
                <a:latin typeface="+mn-lt"/>
                <a:ea typeface="+mn-ea"/>
                <a:cs typeface="+mn-cs"/>
              </a:rPr>
              <a:t>металогалогенні</a:t>
            </a:r>
            <a:r>
              <a:rPr lang="uk-UA" sz="1200" kern="1200" dirty="0">
                <a:solidFill>
                  <a:schemeClr val="tx1"/>
                </a:solidFill>
                <a:effectLst/>
                <a:latin typeface="+mn-lt"/>
                <a:ea typeface="+mn-ea"/>
                <a:cs typeface="+mn-cs"/>
              </a:rPr>
              <a:t>.</a:t>
            </a:r>
          </a:p>
          <a:p>
            <a:r>
              <a:rPr lang="uk-UA" sz="1200" kern="1200" dirty="0">
                <a:solidFill>
                  <a:schemeClr val="tx1"/>
                </a:solidFill>
                <a:effectLst/>
                <a:latin typeface="+mn-lt"/>
                <a:ea typeface="+mn-ea"/>
                <a:cs typeface="+mn-cs"/>
              </a:rPr>
              <a:t>У кожного типу ламп є свої особливості конструкції. Все це відбивається на роботі і вартості джерел світла.</a:t>
            </a:r>
          </a:p>
          <a:p>
            <a:r>
              <a:rPr lang="uk-UA" sz="1200" u="none" strike="noStrike" kern="1200" dirty="0">
                <a:solidFill>
                  <a:schemeClr val="tx1"/>
                </a:solidFill>
                <a:effectLst/>
                <a:latin typeface="+mn-lt"/>
                <a:ea typeface="+mn-ea"/>
                <a:cs typeface="+mn-cs"/>
                <a:hlinkClick r:id="rId3"/>
              </a:rPr>
              <a:t>Лампа розжарювання</a:t>
            </a:r>
            <a:r>
              <a:rPr lang="uk-UA" sz="1200" kern="1200" dirty="0">
                <a:solidFill>
                  <a:schemeClr val="tx1"/>
                </a:solidFill>
                <a:effectLst/>
                <a:latin typeface="+mn-lt"/>
                <a:ea typeface="+mn-ea"/>
                <a:cs typeface="+mn-cs"/>
              </a:rPr>
              <a:t> – найпоширеніше джерело світла через доступну ціну і простоту виробництва. За 100 років активного використання її конструкція практично не змінилася. ЛР складається з наповненої газом скляної колби і металевого цоколя. У колбі знаходяться електроди і нитка розжарювання. Джерелом світла є тонка вольфрамова нитка, яка нагрівається при проходженні електричного струму. </a:t>
            </a:r>
          </a:p>
          <a:p>
            <a:r>
              <a:rPr lang="uk-UA" sz="1200" kern="1200" dirty="0">
                <a:solidFill>
                  <a:schemeClr val="tx1"/>
                </a:solidFill>
                <a:effectLst/>
                <a:latin typeface="+mn-lt"/>
                <a:ea typeface="+mn-ea"/>
                <a:cs typeface="+mn-cs"/>
              </a:rPr>
              <a:t>Серед переваг ЛР: низька ціна; моментальне включення; висока передача кольору.</a:t>
            </a:r>
          </a:p>
          <a:p>
            <a:r>
              <a:rPr lang="uk-UA" sz="1200" kern="1200" dirty="0">
                <a:solidFill>
                  <a:schemeClr val="tx1"/>
                </a:solidFill>
                <a:effectLst/>
                <a:latin typeface="+mn-lt"/>
                <a:ea typeface="+mn-ea"/>
                <a:cs typeface="+mn-cs"/>
              </a:rPr>
              <a:t>Головний недолік ЛР – низька світловіддача. 95% виробленої енергії перетворюється в тепло і тільки 5% в світло. Це дуже </a:t>
            </a:r>
            <a:r>
              <a:rPr lang="uk-UA" sz="1200" kern="1200" dirty="0" err="1">
                <a:solidFill>
                  <a:schemeClr val="tx1"/>
                </a:solidFill>
                <a:effectLst/>
                <a:latin typeface="+mn-lt"/>
                <a:ea typeface="+mn-ea"/>
                <a:cs typeface="+mn-cs"/>
              </a:rPr>
              <a:t>енергозатратне</a:t>
            </a:r>
            <a:r>
              <a:rPr lang="uk-UA" sz="1200" kern="1200" dirty="0">
                <a:solidFill>
                  <a:schemeClr val="tx1"/>
                </a:solidFill>
                <a:effectLst/>
                <a:latin typeface="+mn-lt"/>
                <a:ea typeface="+mn-ea"/>
                <a:cs typeface="+mn-cs"/>
              </a:rPr>
              <a:t> джерело світла. Термін служби у нього теж невеликий – не більше 1000 годин.</a:t>
            </a:r>
          </a:p>
          <a:p>
            <a:r>
              <a:rPr lang="uk-UA" sz="1200" u="none" strike="noStrike" kern="1200" dirty="0">
                <a:solidFill>
                  <a:schemeClr val="tx1"/>
                </a:solidFill>
                <a:effectLst/>
                <a:latin typeface="+mn-lt"/>
                <a:ea typeface="+mn-ea"/>
                <a:cs typeface="+mn-cs"/>
                <a:hlinkClick r:id="rId4"/>
              </a:rPr>
              <a:t>Світлодіодні</a:t>
            </a:r>
            <a:r>
              <a:rPr lang="ru-RU" sz="1200" kern="1200" dirty="0">
                <a:solidFill>
                  <a:schemeClr val="tx1"/>
                </a:solidFill>
                <a:effectLst/>
                <a:latin typeface="+mn-lt"/>
                <a:ea typeface="+mn-ea"/>
                <a:cs typeface="+mn-cs"/>
              </a:rPr>
              <a:t> </a:t>
            </a:r>
            <a:r>
              <a:rPr lang="uk-UA" sz="1200" kern="1200" dirty="0">
                <a:solidFill>
                  <a:schemeClr val="tx1"/>
                </a:solidFill>
                <a:effectLst/>
                <a:latin typeface="+mn-lt"/>
                <a:ea typeface="+mn-ea"/>
                <a:cs typeface="+mn-cs"/>
              </a:rPr>
              <a:t>або </a:t>
            </a:r>
            <a:r>
              <a:rPr lang="ru-RU" sz="1200" kern="1200" dirty="0">
                <a:solidFill>
                  <a:schemeClr val="tx1"/>
                </a:solidFill>
                <a:effectLst/>
                <a:latin typeface="+mn-lt"/>
                <a:ea typeface="+mn-ea"/>
                <a:cs typeface="+mn-cs"/>
              </a:rPr>
              <a:t>LED</a:t>
            </a:r>
            <a:r>
              <a:rPr lang="uk-UA"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Light</a:t>
            </a:r>
            <a:r>
              <a:rPr lang="uk-UA" sz="1200" kern="1200" dirty="0">
                <a:solidFill>
                  <a:schemeClr val="tx1"/>
                </a:solidFill>
                <a:effectLst/>
                <a:latin typeface="+mn-lt"/>
                <a:ea typeface="+mn-ea"/>
                <a:cs typeface="+mn-cs"/>
              </a:rPr>
              <a:t>-</a:t>
            </a:r>
            <a:r>
              <a:rPr lang="ru-RU" sz="1200" kern="1200" dirty="0" err="1">
                <a:solidFill>
                  <a:schemeClr val="tx1"/>
                </a:solidFill>
                <a:effectLst/>
                <a:latin typeface="+mn-lt"/>
                <a:ea typeface="+mn-ea"/>
                <a:cs typeface="+mn-cs"/>
              </a:rPr>
              <a:t>Emitting</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Diode</a:t>
            </a:r>
            <a:r>
              <a:rPr lang="uk-UA" sz="1200" kern="1200" dirty="0">
                <a:solidFill>
                  <a:schemeClr val="tx1"/>
                </a:solidFill>
                <a:effectLst/>
                <a:latin typeface="+mn-lt"/>
                <a:ea typeface="+mn-ea"/>
                <a:cs typeface="+mn-cs"/>
              </a:rPr>
              <a:t>) лампи – найсучасніші джерела світла. </a:t>
            </a:r>
            <a:r>
              <a:rPr lang="ru-RU" sz="1200" kern="1200" dirty="0">
                <a:solidFill>
                  <a:schemeClr val="tx1"/>
                </a:solidFill>
                <a:effectLst/>
                <a:latin typeface="+mn-lt"/>
                <a:ea typeface="+mn-ea"/>
                <a:cs typeface="+mn-cs"/>
              </a:rPr>
              <a:t>Вони широко </a:t>
            </a:r>
            <a:r>
              <a:rPr lang="ru-RU" sz="1200" kern="1200" dirty="0" err="1">
                <a:solidFill>
                  <a:schemeClr val="tx1"/>
                </a:solidFill>
                <a:effectLst/>
                <a:latin typeface="+mn-lt"/>
                <a:ea typeface="+mn-ea"/>
                <a:cs typeface="+mn-cs"/>
              </a:rPr>
              <a:t>застосовуються</a:t>
            </a:r>
            <a:r>
              <a:rPr lang="ru-RU" sz="1200" kern="1200" dirty="0">
                <a:solidFill>
                  <a:schemeClr val="tx1"/>
                </a:solidFill>
                <a:effectLst/>
                <a:latin typeface="+mn-lt"/>
                <a:ea typeface="+mn-ea"/>
                <a:cs typeface="+mn-cs"/>
              </a:rPr>
              <a:t> для </a:t>
            </a:r>
            <a:r>
              <a:rPr lang="ru-RU" sz="1200" kern="1200" dirty="0" err="1">
                <a:solidFill>
                  <a:schemeClr val="tx1"/>
                </a:solidFill>
                <a:effectLst/>
                <a:latin typeface="+mn-lt"/>
                <a:ea typeface="+mn-ea"/>
                <a:cs typeface="+mn-cs"/>
              </a:rPr>
              <a:t>побутового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промислового</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вуличного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освітлення</a:t>
            </a:r>
            <a:r>
              <a:rPr lang="ru-RU" sz="1200" kern="1200" dirty="0">
                <a:solidFill>
                  <a:schemeClr val="tx1"/>
                </a:solidFill>
                <a:effectLst/>
                <a:latin typeface="+mn-lt"/>
                <a:ea typeface="+mn-ea"/>
                <a:cs typeface="+mn-cs"/>
              </a:rPr>
              <a:t>. При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виготовленні</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використовують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ніяких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шкідливих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речовин</a:t>
            </a:r>
            <a:r>
              <a:rPr lang="ru-RU" sz="1200" kern="1200" dirty="0">
                <a:solidFill>
                  <a:schemeClr val="tx1"/>
                </a:solidFill>
                <a:effectLst/>
                <a:latin typeface="+mn-lt"/>
                <a:ea typeface="+mn-ea"/>
                <a:cs typeface="+mn-cs"/>
              </a:rPr>
              <a:t>. </a:t>
            </a:r>
            <a:endParaRPr lang="uk-UA"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Головна </a:t>
            </a:r>
            <a:r>
              <a:rPr lang="ru-RU" sz="1200" u="none" strike="noStrike" kern="1200" dirty="0" err="1">
                <a:solidFill>
                  <a:schemeClr val="tx1"/>
                </a:solidFill>
                <a:effectLst/>
                <a:latin typeface="+mn-lt"/>
                <a:ea typeface="+mn-ea"/>
                <a:cs typeface="+mn-cs"/>
                <a:hlinkClick r:id="rId5"/>
              </a:rPr>
              <a:t>перевага</a:t>
            </a:r>
            <a:r>
              <a:rPr lang="ru-RU" sz="1200" u="none" strike="noStrike" kern="1200" dirty="0">
                <a:solidFill>
                  <a:schemeClr val="tx1"/>
                </a:solidFill>
                <a:effectLst/>
                <a:latin typeface="+mn-lt"/>
                <a:ea typeface="+mn-ea"/>
                <a:cs typeface="+mn-cs"/>
                <a:hlinkClick r:id="rId5"/>
              </a:rPr>
              <a:t> </a:t>
            </a:r>
            <a:r>
              <a:rPr lang="ru-RU" sz="1200" u="none" strike="noStrike" kern="1200" dirty="0" err="1">
                <a:solidFill>
                  <a:schemeClr val="tx1"/>
                </a:solidFill>
                <a:effectLst/>
                <a:latin typeface="+mn-lt"/>
                <a:ea typeface="+mn-ea"/>
                <a:cs typeface="+mn-cs"/>
                <a:hlinkClick r:id="rId5"/>
              </a:rPr>
              <a:t>світлодіодних</a:t>
            </a:r>
            <a:r>
              <a:rPr lang="ru-RU" sz="1200" u="none" strike="noStrike" kern="1200" dirty="0">
                <a:solidFill>
                  <a:schemeClr val="tx1"/>
                </a:solidFill>
                <a:effectLst/>
                <a:latin typeface="+mn-lt"/>
                <a:ea typeface="+mn-ea"/>
                <a:cs typeface="+mn-cs"/>
                <a:hlinkClick r:id="rId5"/>
              </a:rPr>
              <a:t> </a:t>
            </a:r>
            <a:r>
              <a:rPr lang="ru-RU" sz="1200" u="none" strike="noStrike" kern="1200" dirty="0" err="1">
                <a:solidFill>
                  <a:schemeClr val="tx1"/>
                </a:solidFill>
                <a:effectLst/>
                <a:latin typeface="+mn-lt"/>
                <a:ea typeface="+mn-ea"/>
                <a:cs typeface="+mn-cs"/>
                <a:hlinkClick r:id="rId5"/>
              </a:rPr>
              <a:t>лампочок</a:t>
            </a:r>
            <a:r>
              <a:rPr lang="ru-RU" sz="1200" kern="1200" dirty="0">
                <a:solidFill>
                  <a:schemeClr val="tx1"/>
                </a:solidFill>
                <a:effectLst/>
                <a:latin typeface="+mn-lt"/>
                <a:ea typeface="+mn-ea"/>
                <a:cs typeface="+mn-cs"/>
              </a:rPr>
              <a:t> – великий </a:t>
            </a:r>
            <a:r>
              <a:rPr lang="ru-RU" sz="1200" kern="1200" dirty="0" err="1">
                <a:solidFill>
                  <a:schemeClr val="tx1"/>
                </a:solidFill>
                <a:effectLst/>
                <a:latin typeface="+mn-lt"/>
                <a:ea typeface="+mn-ea"/>
                <a:cs typeface="+mn-cs"/>
              </a:rPr>
              <a:t>термін</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служби</a:t>
            </a:r>
            <a:r>
              <a:rPr lang="ru-RU" sz="1200" kern="1200" dirty="0">
                <a:solidFill>
                  <a:schemeClr val="tx1"/>
                </a:solidFill>
                <a:effectLst/>
                <a:latin typeface="+mn-lt"/>
                <a:ea typeface="+mn-ea"/>
                <a:cs typeface="+mn-cs"/>
              </a:rPr>
              <a:t> до 50000 </a:t>
            </a:r>
            <a:r>
              <a:rPr lang="uk-UA" sz="1200" kern="1200" dirty="0">
                <a:solidFill>
                  <a:schemeClr val="tx1"/>
                </a:solidFill>
                <a:effectLst/>
                <a:latin typeface="+mn-lt"/>
                <a:ea typeface="+mn-ea"/>
                <a:cs typeface="+mn-cs"/>
              </a:rPr>
              <a:t>год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Також</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слід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зазначити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високі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показники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енергоефективності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Споживання</a:t>
            </a:r>
            <a:r>
              <a:rPr lang="ru-RU" sz="1200" kern="1200" dirty="0">
                <a:solidFill>
                  <a:schemeClr val="tx1"/>
                </a:solidFill>
                <a:effectLst/>
                <a:latin typeface="+mn-lt"/>
                <a:ea typeface="+mn-ea"/>
                <a:cs typeface="+mn-cs"/>
              </a:rPr>
              <a:t> ледками </a:t>
            </a:r>
            <a:r>
              <a:rPr lang="ru-RU" sz="1200" kern="1200" dirty="0" err="1">
                <a:solidFill>
                  <a:schemeClr val="tx1"/>
                </a:solidFill>
                <a:effectLst/>
                <a:latin typeface="+mn-lt"/>
                <a:ea typeface="+mn-ea"/>
                <a:cs typeface="+mn-cs"/>
              </a:rPr>
              <a:t>електроенергії</a:t>
            </a:r>
            <a:r>
              <a:rPr lang="ru-RU" sz="1200" kern="1200" dirty="0">
                <a:solidFill>
                  <a:schemeClr val="tx1"/>
                </a:solidFill>
                <a:effectLst/>
                <a:latin typeface="+mn-lt"/>
                <a:ea typeface="+mn-ea"/>
                <a:cs typeface="+mn-cs"/>
              </a:rPr>
              <a:t> в 8-9 </a:t>
            </a:r>
            <a:r>
              <a:rPr lang="ru-RU" sz="1200" kern="1200" dirty="0" err="1">
                <a:solidFill>
                  <a:schemeClr val="tx1"/>
                </a:solidFill>
                <a:effectLst/>
                <a:latin typeface="+mn-lt"/>
                <a:ea typeface="+mn-ea"/>
                <a:cs typeface="+mn-cs"/>
              </a:rPr>
              <a:t>разів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менше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ніж</a:t>
            </a:r>
            <a:r>
              <a:rPr lang="ru-RU" sz="1200" kern="1200" dirty="0">
                <a:solidFill>
                  <a:schemeClr val="tx1"/>
                </a:solidFill>
                <a:effectLst/>
                <a:latin typeface="+mn-lt"/>
                <a:ea typeface="+mn-ea"/>
                <a:cs typeface="+mn-cs"/>
              </a:rPr>
              <a:t> у ЛР. </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Світло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повинне</a:t>
            </a:r>
            <a:r>
              <a:rPr lang="ru-RU" sz="1200" kern="1200" dirty="0">
                <a:solidFill>
                  <a:schemeClr val="tx1"/>
                </a:solidFill>
                <a:effectLst/>
                <a:latin typeface="+mn-lt"/>
                <a:ea typeface="+mn-ea"/>
                <a:cs typeface="+mn-cs"/>
              </a:rPr>
              <a:t> бути не </a:t>
            </a:r>
            <a:r>
              <a:rPr lang="ru-RU" sz="1200" kern="1200" dirty="0" err="1">
                <a:solidFill>
                  <a:schemeClr val="tx1"/>
                </a:solidFill>
                <a:effectLst/>
                <a:latin typeface="+mn-lt"/>
                <a:ea typeface="+mn-ea"/>
                <a:cs typeface="+mn-cs"/>
              </a:rPr>
              <a:t>тільки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комфортним</a:t>
            </a:r>
            <a:r>
              <a:rPr lang="ru-RU" sz="1200" kern="1200" dirty="0">
                <a:solidFill>
                  <a:schemeClr val="tx1"/>
                </a:solidFill>
                <a:effectLst/>
                <a:latin typeface="+mn-lt"/>
                <a:ea typeface="+mn-ea"/>
                <a:cs typeface="+mn-cs"/>
              </a:rPr>
              <a:t>, але і </a:t>
            </a:r>
            <a:r>
              <a:rPr lang="ru-RU" sz="1200" kern="1200" dirty="0" err="1">
                <a:solidFill>
                  <a:schemeClr val="tx1"/>
                </a:solidFill>
                <a:effectLst/>
                <a:latin typeface="+mn-lt"/>
                <a:ea typeface="+mn-ea"/>
                <a:cs typeface="+mn-cs"/>
              </a:rPr>
              <a:t>здоровим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Якої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шкоди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можуть</a:t>
            </a:r>
            <a:r>
              <a:rPr lang="ru-RU" sz="1200" kern="1200" dirty="0">
                <a:solidFill>
                  <a:schemeClr val="tx1"/>
                </a:solidFill>
                <a:effectLst/>
                <a:latin typeface="+mn-lt"/>
                <a:ea typeface="+mn-ea"/>
                <a:cs typeface="+mn-cs"/>
              </a:rPr>
              <a:t> принести </a:t>
            </a:r>
            <a:r>
              <a:rPr lang="ru-RU" sz="1200" kern="1200" dirty="0" err="1">
                <a:solidFill>
                  <a:schemeClr val="tx1"/>
                </a:solidFill>
                <a:effectLst/>
                <a:latin typeface="+mn-lt"/>
                <a:ea typeface="+mn-ea"/>
                <a:cs typeface="+mn-cs"/>
              </a:rPr>
              <a:t>джерела</a:t>
            </a:r>
            <a:r>
              <a:rPr lang="ru-RU" sz="1200" kern="1200" dirty="0">
                <a:solidFill>
                  <a:schemeClr val="tx1"/>
                </a:solidFill>
                <a:effectLst/>
                <a:latin typeface="+mn-lt"/>
                <a:ea typeface="+mn-ea"/>
                <a:cs typeface="+mn-cs"/>
              </a:rPr>
              <a:t> штучного </a:t>
            </a:r>
            <a:r>
              <a:rPr lang="ru-RU" sz="1200" kern="1200" dirty="0" err="1">
                <a:solidFill>
                  <a:schemeClr val="tx1"/>
                </a:solidFill>
                <a:effectLst/>
                <a:latin typeface="+mn-lt"/>
                <a:ea typeface="+mn-ea"/>
                <a:cs typeface="+mn-cs"/>
              </a:rPr>
              <a:t>світла</a:t>
            </a:r>
            <a:r>
              <a:rPr lang="ru-RU" sz="1200" kern="1200" dirty="0">
                <a:solidFill>
                  <a:schemeClr val="tx1"/>
                </a:solidFill>
                <a:effectLst/>
                <a:latin typeface="+mn-lt"/>
                <a:ea typeface="+mn-ea"/>
                <a:cs typeface="+mn-cs"/>
              </a:rPr>
              <a:t>? У ламп </a:t>
            </a:r>
            <a:r>
              <a:rPr lang="ru-RU" sz="1200" kern="1200" dirty="0" err="1">
                <a:solidFill>
                  <a:schemeClr val="tx1"/>
                </a:solidFill>
                <a:effectLst/>
                <a:latin typeface="+mn-lt"/>
                <a:ea typeface="+mn-ea"/>
                <a:cs typeface="+mn-cs"/>
              </a:rPr>
              <a:t>розжарювання</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галогенок</a:t>
            </a:r>
            <a:r>
              <a:rPr lang="ru-RU" sz="1200" kern="1200" dirty="0">
                <a:solidFill>
                  <a:schemeClr val="tx1"/>
                </a:solidFill>
                <a:effectLst/>
                <a:latin typeface="+mn-lt"/>
                <a:ea typeface="+mn-ea"/>
                <a:cs typeface="+mn-cs"/>
              </a:rPr>
              <a:t> є один </a:t>
            </a:r>
            <a:r>
              <a:rPr lang="ru-RU" sz="1200" kern="1200" dirty="0" err="1">
                <a:solidFill>
                  <a:schemeClr val="tx1"/>
                </a:solidFill>
                <a:effectLst/>
                <a:latin typeface="+mn-lt"/>
                <a:ea typeface="+mn-ea"/>
                <a:cs typeface="+mn-cs"/>
              </a:rPr>
              <a:t>проблемний</a:t>
            </a:r>
            <a:r>
              <a:rPr lang="ru-RU" sz="1200" kern="1200" dirty="0">
                <a:solidFill>
                  <a:schemeClr val="tx1"/>
                </a:solidFill>
                <a:effectLst/>
                <a:latin typeface="+mn-lt"/>
                <a:ea typeface="+mn-ea"/>
                <a:cs typeface="+mn-cs"/>
              </a:rPr>
              <a:t> момент – вони </a:t>
            </a:r>
            <a:r>
              <a:rPr lang="ru-RU" sz="1200" kern="1200" dirty="0" err="1">
                <a:solidFill>
                  <a:schemeClr val="tx1"/>
                </a:solidFill>
                <a:effectLst/>
                <a:latin typeface="+mn-lt"/>
                <a:ea typeface="+mn-ea"/>
                <a:cs typeface="+mn-cs"/>
              </a:rPr>
              <a:t>виділяють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занадто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багато</a:t>
            </a:r>
            <a:r>
              <a:rPr lang="ru-RU" sz="1200" kern="1200" dirty="0">
                <a:solidFill>
                  <a:schemeClr val="tx1"/>
                </a:solidFill>
                <a:effectLst/>
                <a:latin typeface="+mn-lt"/>
                <a:ea typeface="+mn-ea"/>
                <a:cs typeface="+mn-cs"/>
              </a:rPr>
              <a:t> тепла. Але </a:t>
            </a:r>
            <a:r>
              <a:rPr lang="ru-RU" sz="1200" kern="1200" dirty="0" err="1">
                <a:solidFill>
                  <a:schemeClr val="tx1"/>
                </a:solidFill>
                <a:effectLst/>
                <a:latin typeface="+mn-lt"/>
                <a:ea typeface="+mn-ea"/>
                <a:cs typeface="+mn-cs"/>
              </a:rPr>
              <a:t>нашкодити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здоров'ю</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людини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це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тільки</a:t>
            </a:r>
            <a:r>
              <a:rPr lang="ru-RU" sz="1200" kern="1200" dirty="0">
                <a:solidFill>
                  <a:schemeClr val="tx1"/>
                </a:solidFill>
                <a:effectLst/>
                <a:latin typeface="+mn-lt"/>
                <a:ea typeface="+mn-ea"/>
                <a:cs typeface="+mn-cs"/>
              </a:rPr>
              <a:t> при </a:t>
            </a:r>
            <a:r>
              <a:rPr lang="ru-RU" sz="1200" kern="1200" dirty="0" err="1">
                <a:solidFill>
                  <a:schemeClr val="tx1"/>
                </a:solidFill>
                <a:effectLst/>
                <a:latin typeface="+mn-lt"/>
                <a:ea typeface="+mn-ea"/>
                <a:cs typeface="+mn-cs"/>
              </a:rPr>
              <a:t>поганій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вентиляції</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приміщенні</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У </a:t>
            </a:r>
            <a:r>
              <a:rPr lang="ru-RU" sz="1200" kern="1200" dirty="0" err="1">
                <a:solidFill>
                  <a:schemeClr val="tx1"/>
                </a:solidFill>
                <a:effectLst/>
                <a:latin typeface="+mn-lt"/>
                <a:ea typeface="+mn-ea"/>
                <a:cs typeface="+mn-cs"/>
              </a:rPr>
              <a:t>люмінесцентних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дві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небезпеки</a:t>
            </a:r>
            <a:r>
              <a:rPr lang="ru-RU" sz="1200" kern="1200" dirty="0">
                <a:solidFill>
                  <a:schemeClr val="tx1"/>
                </a:solidFill>
                <a:effectLst/>
                <a:latin typeface="+mn-lt"/>
                <a:ea typeface="+mn-ea"/>
                <a:cs typeface="+mn-cs"/>
              </a:rPr>
              <a:t> – </a:t>
            </a:r>
            <a:r>
              <a:rPr lang="ru-RU" sz="1200" kern="1200" dirty="0" err="1">
                <a:solidFill>
                  <a:schemeClr val="tx1"/>
                </a:solidFill>
                <a:effectLst/>
                <a:latin typeface="+mn-lt"/>
                <a:ea typeface="+mn-ea"/>
                <a:cs typeface="+mn-cs"/>
              </a:rPr>
              <a:t>пульсація</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утилізація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можна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викидати</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сміттєві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контейнери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або</a:t>
            </a:r>
            <a:r>
              <a:rPr lang="ru-RU" sz="1200" kern="1200" dirty="0">
                <a:solidFill>
                  <a:schemeClr val="tx1"/>
                </a:solidFill>
                <a:effectLst/>
                <a:latin typeface="+mn-lt"/>
                <a:ea typeface="+mn-ea"/>
                <a:cs typeface="+mn-cs"/>
              </a:rPr>
              <a:t> просто на </a:t>
            </a:r>
            <a:r>
              <a:rPr lang="ru-RU" sz="1200" kern="1200" dirty="0" err="1">
                <a:solidFill>
                  <a:schemeClr val="tx1"/>
                </a:solidFill>
                <a:effectLst/>
                <a:latin typeface="+mn-lt"/>
                <a:ea typeface="+mn-ea"/>
                <a:cs typeface="+mn-cs"/>
              </a:rPr>
              <a:t>вулицю</a:t>
            </a:r>
            <a:r>
              <a:rPr lang="ru-RU" sz="1200" kern="1200" dirty="0">
                <a:solidFill>
                  <a:schemeClr val="tx1"/>
                </a:solidFill>
                <a:effectLst/>
                <a:latin typeface="+mn-lt"/>
                <a:ea typeface="+mn-ea"/>
                <a:cs typeface="+mn-cs"/>
              </a:rPr>
              <a:t>. При </a:t>
            </a:r>
            <a:r>
              <a:rPr lang="ru-RU" sz="1200" kern="1200" dirty="0" err="1">
                <a:solidFill>
                  <a:schemeClr val="tx1"/>
                </a:solidFill>
                <a:effectLst/>
                <a:latin typeface="+mn-lt"/>
                <a:ea typeface="+mn-ea"/>
                <a:cs typeface="+mn-cs"/>
              </a:rPr>
              <a:t>виробництві</a:t>
            </a:r>
            <a:r>
              <a:rPr lang="ru-RU" sz="1200" kern="1200" dirty="0">
                <a:solidFill>
                  <a:schemeClr val="tx1"/>
                </a:solidFill>
                <a:effectLst/>
                <a:latin typeface="+mn-lt"/>
                <a:ea typeface="+mn-ea"/>
                <a:cs typeface="+mn-cs"/>
              </a:rPr>
              <a:t> ЛЛ </a:t>
            </a:r>
            <a:r>
              <a:rPr lang="ru-RU" sz="1200" kern="1200" dirty="0" err="1">
                <a:solidFill>
                  <a:schemeClr val="tx1"/>
                </a:solidFill>
                <a:effectLst/>
                <a:latin typeface="+mn-lt"/>
                <a:ea typeface="+mn-ea"/>
                <a:cs typeface="+mn-cs"/>
              </a:rPr>
              <a:t>використовується</a:t>
            </a:r>
            <a:r>
              <a:rPr lang="ru-RU" sz="1200" kern="1200" dirty="0">
                <a:solidFill>
                  <a:schemeClr val="tx1"/>
                </a:solidFill>
                <a:effectLst/>
                <a:latin typeface="+mn-lt"/>
                <a:ea typeface="+mn-ea"/>
                <a:cs typeface="+mn-cs"/>
              </a:rPr>
              <a:t> ртуть, тому </a:t>
            </a:r>
            <a:r>
              <a:rPr lang="ru-RU" sz="1200" kern="1200" dirty="0" err="1">
                <a:solidFill>
                  <a:schemeClr val="tx1"/>
                </a:solidFill>
                <a:effectLst/>
                <a:latin typeface="+mn-lt"/>
                <a:ea typeface="+mn-ea"/>
                <a:cs typeface="+mn-cs"/>
              </a:rPr>
              <a:t>відпрацьовані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вироби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потрібно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здавати</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спеціальні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пункти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збору</a:t>
            </a:r>
            <a:r>
              <a:rPr lang="ru-RU" sz="1200" kern="1200" dirty="0">
                <a:solidFill>
                  <a:schemeClr val="tx1"/>
                </a:solidFill>
                <a:effectLst/>
                <a:latin typeface="+mn-lt"/>
                <a:ea typeface="+mn-ea"/>
                <a:cs typeface="+mn-cs"/>
              </a:rPr>
              <a:t>. Друга </a:t>
            </a:r>
            <a:r>
              <a:rPr lang="ru-RU" sz="1200" kern="1200" dirty="0" err="1">
                <a:solidFill>
                  <a:schemeClr val="tx1"/>
                </a:solidFill>
                <a:effectLst/>
                <a:latin typeface="+mn-lt"/>
                <a:ea typeface="+mn-ea"/>
                <a:cs typeface="+mn-cs"/>
              </a:rPr>
              <a:t>небезпека</a:t>
            </a:r>
            <a:r>
              <a:rPr lang="ru-RU" sz="1200" kern="1200" dirty="0">
                <a:solidFill>
                  <a:schemeClr val="tx1"/>
                </a:solidFill>
                <a:effectLst/>
                <a:latin typeface="+mn-lt"/>
                <a:ea typeface="+mn-ea"/>
                <a:cs typeface="+mn-cs"/>
              </a:rPr>
              <a:t> ЛЛ – </a:t>
            </a:r>
            <a:r>
              <a:rPr lang="ru-RU" sz="1200" kern="1200" dirty="0" err="1">
                <a:solidFill>
                  <a:schemeClr val="tx1"/>
                </a:solidFill>
                <a:effectLst/>
                <a:latin typeface="+mn-lt"/>
                <a:ea typeface="+mn-ea"/>
                <a:cs typeface="+mn-cs"/>
              </a:rPr>
              <a:t>пульсація</a:t>
            </a:r>
            <a:r>
              <a:rPr lang="ru-RU" sz="1200" kern="1200" dirty="0">
                <a:solidFill>
                  <a:schemeClr val="tx1"/>
                </a:solidFill>
                <a:effectLst/>
                <a:latin typeface="+mn-lt"/>
                <a:ea typeface="+mn-ea"/>
                <a:cs typeface="+mn-cs"/>
              </a:rPr>
              <a:t>, яка шкодить </a:t>
            </a:r>
            <a:r>
              <a:rPr lang="ru-RU" sz="1200" kern="1200" dirty="0" err="1">
                <a:solidFill>
                  <a:schemeClr val="tx1"/>
                </a:solidFill>
                <a:effectLst/>
                <a:latin typeface="+mn-lt"/>
                <a:ea typeface="+mn-ea"/>
                <a:cs typeface="+mn-cs"/>
              </a:rPr>
              <a:t>зору</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знижує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працездатність</a:t>
            </a:r>
            <a:r>
              <a:rPr lang="ru-RU" sz="1200" kern="1200" dirty="0">
                <a:solidFill>
                  <a:schemeClr val="tx1"/>
                </a:solidFill>
                <a:effectLst/>
                <a:latin typeface="+mn-lt"/>
                <a:ea typeface="+mn-ea"/>
                <a:cs typeface="+mn-cs"/>
              </a:rPr>
              <a:t>. Вона негативно </a:t>
            </a:r>
            <a:r>
              <a:rPr lang="ru-RU" sz="1200" kern="1200" dirty="0" err="1">
                <a:solidFill>
                  <a:schemeClr val="tx1"/>
                </a:solidFill>
                <a:effectLst/>
                <a:latin typeface="+mn-lt"/>
                <a:ea typeface="+mn-ea"/>
                <a:cs typeface="+mn-cs"/>
              </a:rPr>
              <a:t>впливає</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людину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викликає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почуття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втоми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увігнати</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депресію</a:t>
            </a:r>
            <a:r>
              <a:rPr lang="ru-RU" sz="1200" kern="1200" dirty="0">
                <a:solidFill>
                  <a:schemeClr val="tx1"/>
                </a:solidFill>
                <a:effectLst/>
                <a:latin typeface="+mn-lt"/>
                <a:ea typeface="+mn-ea"/>
                <a:cs typeface="+mn-cs"/>
              </a:rPr>
              <a:t>, тому лампа, яка </a:t>
            </a:r>
            <a:r>
              <a:rPr lang="ru-RU" sz="1200" kern="1200" dirty="0" err="1">
                <a:solidFill>
                  <a:schemeClr val="tx1"/>
                </a:solidFill>
                <a:effectLst/>
                <a:latin typeface="+mn-lt"/>
                <a:ea typeface="+mn-ea"/>
                <a:cs typeface="+mn-cs"/>
              </a:rPr>
              <a:t>починає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мерехтіти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потребує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термінової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заміни</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u="none" strike="noStrike" kern="1200" dirty="0" err="1">
                <a:solidFill>
                  <a:schemeClr val="tx1"/>
                </a:solidFill>
                <a:effectLst/>
                <a:latin typeface="+mn-lt"/>
                <a:ea typeface="+mn-ea"/>
                <a:cs typeface="+mn-cs"/>
                <a:hlinkClick r:id="rId4"/>
              </a:rPr>
              <a:t>Світлодіодні</a:t>
            </a:r>
            <a:r>
              <a:rPr lang="ru-RU" sz="1200" u="none" strike="noStrike" kern="1200" dirty="0">
                <a:solidFill>
                  <a:schemeClr val="tx1"/>
                </a:solidFill>
                <a:effectLst/>
                <a:latin typeface="+mn-lt"/>
                <a:ea typeface="+mn-ea"/>
                <a:cs typeface="+mn-cs"/>
                <a:hlinkClick r:id="rId4"/>
              </a:rPr>
              <a:t> </a:t>
            </a:r>
            <a:r>
              <a:rPr lang="ru-RU" sz="1200" u="none" strike="noStrike" kern="1200" dirty="0" err="1">
                <a:solidFill>
                  <a:schemeClr val="tx1"/>
                </a:solidFill>
                <a:effectLst/>
                <a:latin typeface="+mn-lt"/>
                <a:ea typeface="+mn-ea"/>
                <a:cs typeface="+mn-cs"/>
                <a:hlinkClick r:id="rId4"/>
              </a:rPr>
              <a:t>лампи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безпечні</a:t>
            </a:r>
            <a:r>
              <a:rPr lang="ru-RU" sz="1200" kern="1200" dirty="0">
                <a:solidFill>
                  <a:schemeClr val="tx1"/>
                </a:solidFill>
                <a:effectLst/>
                <a:latin typeface="+mn-lt"/>
                <a:ea typeface="+mn-ea"/>
                <a:cs typeface="+mn-cs"/>
              </a:rPr>
              <a:t> для </a:t>
            </a:r>
            <a:r>
              <a:rPr lang="ru-RU" sz="1200" kern="1200" dirty="0" err="1">
                <a:solidFill>
                  <a:schemeClr val="tx1"/>
                </a:solidFill>
                <a:effectLst/>
                <a:latin typeface="+mn-lt"/>
                <a:ea typeface="+mn-ea"/>
                <a:cs typeface="+mn-cs"/>
              </a:rPr>
              <a:t>здоров'я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людини</a:t>
            </a:r>
            <a:r>
              <a:rPr lang="ru-RU" sz="1200" kern="1200" dirty="0">
                <a:solidFill>
                  <a:schemeClr val="tx1"/>
                </a:solidFill>
                <a:effectLst/>
                <a:latin typeface="+mn-lt"/>
                <a:ea typeface="+mn-ea"/>
                <a:cs typeface="+mn-cs"/>
              </a:rPr>
              <a:t>. Головне – </a:t>
            </a:r>
            <a:r>
              <a:rPr lang="ru-RU" sz="1200" kern="1200" dirty="0" err="1">
                <a:solidFill>
                  <a:schemeClr val="tx1"/>
                </a:solidFill>
                <a:effectLst/>
                <a:latin typeface="+mn-lt"/>
                <a:ea typeface="+mn-ea"/>
                <a:cs typeface="+mn-cs"/>
              </a:rPr>
              <a:t>купувати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сертифіковану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продукцію</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перевірених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виробників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які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надають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гарантію</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Сучасні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енергозберігаючі</a:t>
            </a:r>
            <a:r>
              <a:rPr lang="ru-RU" sz="1200" kern="1200" dirty="0">
                <a:solidFill>
                  <a:schemeClr val="tx1"/>
                </a:solidFill>
                <a:effectLst/>
                <a:latin typeface="+mn-lt"/>
                <a:ea typeface="+mn-ea"/>
                <a:cs typeface="+mn-cs"/>
              </a:rPr>
              <a:t> лампочки є практично у </a:t>
            </a:r>
            <a:r>
              <a:rPr lang="ru-RU" sz="1200" kern="1200" dirty="0" err="1">
                <a:solidFill>
                  <a:schemeClr val="tx1"/>
                </a:solidFill>
                <a:effectLst/>
                <a:latin typeface="+mn-lt"/>
                <a:ea typeface="+mn-ea"/>
                <a:cs typeface="+mn-cs"/>
              </a:rPr>
              <a:t>кожної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сім'ї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Однак</a:t>
            </a:r>
            <a:r>
              <a:rPr lang="ru-RU" sz="1200" kern="1200" dirty="0">
                <a:solidFill>
                  <a:schemeClr val="tx1"/>
                </a:solidFill>
                <a:effectLst/>
                <a:latin typeface="+mn-lt"/>
                <a:ea typeface="+mn-ea"/>
                <a:cs typeface="+mn-cs"/>
              </a:rPr>
              <a:t> мало </a:t>
            </a:r>
            <a:r>
              <a:rPr lang="ru-RU" sz="1200" kern="1200" dirty="0" err="1">
                <a:solidFill>
                  <a:schemeClr val="tx1"/>
                </a:solidFill>
                <a:effectLst/>
                <a:latin typeface="+mn-lt"/>
                <a:ea typeface="+mn-ea"/>
                <a:cs typeface="+mn-cs"/>
              </a:rPr>
              <a:t>хто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замислюється</a:t>
            </a:r>
            <a:r>
              <a:rPr lang="ru-RU" sz="1200" kern="1200" dirty="0">
                <a:solidFill>
                  <a:schemeClr val="tx1"/>
                </a:solidFill>
                <a:effectLst/>
                <a:latin typeface="+mn-lt"/>
                <a:ea typeface="+mn-ea"/>
                <a:cs typeface="+mn-cs"/>
              </a:rPr>
              <a:t> про </a:t>
            </a:r>
            <a:r>
              <a:rPr lang="ru-RU" sz="1200" kern="1200" dirty="0" err="1">
                <a:solidFill>
                  <a:schemeClr val="tx1"/>
                </a:solidFill>
                <a:effectLst/>
                <a:latin typeface="+mn-lt"/>
                <a:ea typeface="+mn-ea"/>
                <a:cs typeface="+mn-cs"/>
              </a:rPr>
              <a:t>необхідність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правильної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утилізації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відпрацьованих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люмінесцентних</a:t>
            </a:r>
            <a:r>
              <a:rPr lang="ru-RU" sz="1200" kern="1200" dirty="0">
                <a:solidFill>
                  <a:schemeClr val="tx1"/>
                </a:solidFill>
                <a:effectLst/>
                <a:latin typeface="+mn-lt"/>
                <a:ea typeface="+mn-ea"/>
                <a:cs typeface="+mn-cs"/>
              </a:rPr>
              <a:t> ламп. </a:t>
            </a:r>
            <a:r>
              <a:rPr lang="ru-RU" sz="1200" kern="1200" dirty="0" err="1">
                <a:solidFill>
                  <a:schemeClr val="tx1"/>
                </a:solidFill>
                <a:effectLst/>
                <a:latin typeface="+mn-lt"/>
                <a:ea typeface="+mn-ea"/>
                <a:cs typeface="+mn-cs"/>
              </a:rPr>
              <a:t>Однак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дані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промислові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відходи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можуть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завдати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шкоди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людському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організму</a:t>
            </a:r>
            <a:r>
              <a:rPr lang="ru-RU" sz="1200" kern="1200" dirty="0">
                <a:solidFill>
                  <a:schemeClr val="tx1"/>
                </a:solidFill>
                <a:effectLst/>
                <a:latin typeface="+mn-lt"/>
                <a:ea typeface="+mn-ea"/>
                <a:cs typeface="+mn-cs"/>
              </a:rPr>
              <a:t>, тому </a:t>
            </a:r>
            <a:r>
              <a:rPr lang="ru-RU" sz="1200" kern="1200" dirty="0" err="1">
                <a:solidFill>
                  <a:schemeClr val="tx1"/>
                </a:solidFill>
                <a:effectLst/>
                <a:latin typeface="+mn-lt"/>
                <a:ea typeface="+mn-ea"/>
                <a:cs typeface="+mn-cs"/>
              </a:rPr>
              <a:t>після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використання</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варто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викидати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смітник</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Чим </a:t>
            </a:r>
            <a:r>
              <a:rPr lang="ru-RU" sz="1200" kern="1200" dirty="0" err="1">
                <a:solidFill>
                  <a:schemeClr val="tx1"/>
                </a:solidFill>
                <a:effectLst/>
                <a:latin typeface="+mn-lt"/>
                <a:ea typeface="+mn-ea"/>
                <a:cs typeface="+mn-cs"/>
              </a:rPr>
              <a:t>шкідливі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енергозберігаючі</a:t>
            </a:r>
            <a:r>
              <a:rPr lang="ru-RU" sz="1200" kern="1200" dirty="0">
                <a:solidFill>
                  <a:schemeClr val="tx1"/>
                </a:solidFill>
                <a:effectLst/>
                <a:latin typeface="+mn-lt"/>
                <a:ea typeface="+mn-ea"/>
                <a:cs typeface="+mn-cs"/>
              </a:rPr>
              <a:t> лампочки?</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Енергозберігаючі</a:t>
            </a:r>
            <a:r>
              <a:rPr lang="ru-RU" sz="1200" kern="1200" dirty="0">
                <a:solidFill>
                  <a:schemeClr val="tx1"/>
                </a:solidFill>
                <a:effectLst/>
                <a:latin typeface="+mn-lt"/>
                <a:ea typeface="+mn-ea"/>
                <a:cs typeface="+mn-cs"/>
              </a:rPr>
              <a:t> лампочки </a:t>
            </a:r>
            <a:r>
              <a:rPr lang="ru-RU" sz="1200" kern="1200" dirty="0" err="1">
                <a:solidFill>
                  <a:schemeClr val="tx1"/>
                </a:solidFill>
                <a:effectLst/>
                <a:latin typeface="+mn-lt"/>
                <a:ea typeface="+mn-ea"/>
                <a:cs typeface="+mn-cs"/>
              </a:rPr>
              <a:t>дуже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практичні</a:t>
            </a:r>
            <a:r>
              <a:rPr lang="ru-RU" sz="1200" kern="1200" dirty="0">
                <a:solidFill>
                  <a:schemeClr val="tx1"/>
                </a:solidFill>
                <a:effectLst/>
                <a:latin typeface="+mn-lt"/>
                <a:ea typeface="+mn-ea"/>
                <a:cs typeface="+mn-cs"/>
              </a:rPr>
              <a:t>, тому широко </a:t>
            </a:r>
            <a:r>
              <a:rPr lang="ru-RU" sz="1200" kern="1200" dirty="0" err="1">
                <a:solidFill>
                  <a:schemeClr val="tx1"/>
                </a:solidFill>
                <a:effectLst/>
                <a:latin typeface="+mn-lt"/>
                <a:ea typeface="+mn-ea"/>
                <a:cs typeface="+mn-cs"/>
              </a:rPr>
              <a:t>використовуються</a:t>
            </a:r>
            <a:r>
              <a:rPr lang="ru-RU" sz="1200" kern="1200" dirty="0">
                <a:solidFill>
                  <a:schemeClr val="tx1"/>
                </a:solidFill>
                <a:effectLst/>
                <a:latin typeface="+mn-lt"/>
                <a:ea typeface="+mn-ea"/>
                <a:cs typeface="+mn-cs"/>
              </a:rPr>
              <a:t> практично </a:t>
            </a:r>
            <a:r>
              <a:rPr lang="ru-RU" sz="1200" kern="1200" dirty="0" err="1">
                <a:solidFill>
                  <a:schemeClr val="tx1"/>
                </a:solidFill>
                <a:effectLst/>
                <a:latin typeface="+mn-lt"/>
                <a:ea typeface="+mn-ea"/>
                <a:cs typeface="+mn-cs"/>
              </a:rPr>
              <a:t>скрізь</a:t>
            </a:r>
            <a:r>
              <a:rPr lang="ru-RU" sz="1200" kern="1200" dirty="0">
                <a:solidFill>
                  <a:schemeClr val="tx1"/>
                </a:solidFill>
                <a:effectLst/>
                <a:latin typeface="+mn-lt"/>
                <a:ea typeface="+mn-ea"/>
                <a:cs typeface="+mn-cs"/>
              </a:rPr>
              <a:t>. Але мало </a:t>
            </a:r>
            <a:r>
              <a:rPr lang="ru-RU" sz="1200" kern="1200" dirty="0" err="1">
                <a:solidFill>
                  <a:schemeClr val="tx1"/>
                </a:solidFill>
                <a:effectLst/>
                <a:latin typeface="+mn-lt"/>
                <a:ea typeface="+mn-ea"/>
                <a:cs typeface="+mn-cs"/>
              </a:rPr>
              <a:t>хто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замислюється</a:t>
            </a:r>
            <a:r>
              <a:rPr lang="ru-RU" sz="1200" kern="1200" dirty="0">
                <a:solidFill>
                  <a:schemeClr val="tx1"/>
                </a:solidFill>
                <a:effectLst/>
                <a:latin typeface="+mn-lt"/>
                <a:ea typeface="+mn-ea"/>
                <a:cs typeface="+mn-cs"/>
              </a:rPr>
              <a:t> про те,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ці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нешкідливі</a:t>
            </a:r>
            <a:r>
              <a:rPr lang="ru-RU" sz="1200" kern="1200" dirty="0">
                <a:solidFill>
                  <a:schemeClr val="tx1"/>
                </a:solidFill>
                <a:effectLst/>
                <a:latin typeface="+mn-lt"/>
                <a:ea typeface="+mn-ea"/>
                <a:cs typeface="+mn-cs"/>
              </a:rPr>
              <a:t>, на перший </a:t>
            </a:r>
            <a:r>
              <a:rPr lang="ru-RU" sz="1200" kern="1200" dirty="0" err="1">
                <a:solidFill>
                  <a:schemeClr val="tx1"/>
                </a:solidFill>
                <a:effectLst/>
                <a:latin typeface="+mn-lt"/>
                <a:ea typeface="+mn-ea"/>
                <a:cs typeface="+mn-cs"/>
              </a:rPr>
              <a:t>погляд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пристрої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можуть</a:t>
            </a:r>
            <a:r>
              <a:rPr lang="ru-RU" sz="1200" kern="1200" dirty="0">
                <a:solidFill>
                  <a:schemeClr val="tx1"/>
                </a:solidFill>
                <a:effectLst/>
                <a:latin typeface="+mn-lt"/>
                <a:ea typeface="+mn-ea"/>
                <a:cs typeface="+mn-cs"/>
              </a:rPr>
              <a:t> нести </a:t>
            </a:r>
            <a:r>
              <a:rPr lang="ru-RU" sz="1200" kern="1200" dirty="0" err="1">
                <a:solidFill>
                  <a:schemeClr val="tx1"/>
                </a:solidFill>
                <a:effectLst/>
                <a:latin typeface="+mn-lt"/>
                <a:ea typeface="+mn-ea"/>
                <a:cs typeface="+mn-cs"/>
              </a:rPr>
              <a:t>серйозну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небезпеку</a:t>
            </a:r>
            <a:r>
              <a:rPr lang="ru-RU" sz="1200" kern="1200" dirty="0">
                <a:solidFill>
                  <a:schemeClr val="tx1"/>
                </a:solidFill>
                <a:effectLst/>
                <a:latin typeface="+mn-lt"/>
                <a:ea typeface="+mn-ea"/>
                <a:cs typeface="+mn-cs"/>
              </a:rPr>
              <a:t>. Вся справа в </a:t>
            </a:r>
            <a:r>
              <a:rPr lang="ru-RU" sz="1200" kern="1200" dirty="0" err="1">
                <a:solidFill>
                  <a:schemeClr val="tx1"/>
                </a:solidFill>
                <a:effectLst/>
                <a:latin typeface="+mn-lt"/>
                <a:ea typeface="+mn-ea"/>
                <a:cs typeface="+mn-cs"/>
              </a:rPr>
              <a:t>ультрафіолетовому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випромінюванні</a:t>
            </a:r>
            <a:r>
              <a:rPr lang="ru-RU" sz="1200" kern="1200" dirty="0">
                <a:solidFill>
                  <a:schemeClr val="tx1"/>
                </a:solidFill>
                <a:effectLst/>
                <a:latin typeface="+mn-lt"/>
                <a:ea typeface="+mn-ea"/>
                <a:cs typeface="+mn-cs"/>
              </a:rPr>
              <a:t>, яке </a:t>
            </a:r>
            <a:r>
              <a:rPr lang="ru-RU" sz="1200" kern="1200" dirty="0" err="1">
                <a:solidFill>
                  <a:schemeClr val="tx1"/>
                </a:solidFill>
                <a:effectLst/>
                <a:latin typeface="+mn-lt"/>
                <a:ea typeface="+mn-ea"/>
                <a:cs typeface="+mn-cs"/>
              </a:rPr>
              <a:t>виходить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даного</a:t>
            </a:r>
            <a:r>
              <a:rPr lang="ru-RU" sz="1200" kern="1200" dirty="0">
                <a:solidFill>
                  <a:schemeClr val="tx1"/>
                </a:solidFill>
                <a:effectLst/>
                <a:latin typeface="+mn-lt"/>
                <a:ea typeface="+mn-ea"/>
                <a:cs typeface="+mn-cs"/>
              </a:rPr>
              <a:t> виду </a:t>
            </a:r>
            <a:r>
              <a:rPr lang="ru-RU" sz="1200" kern="1200" dirty="0" err="1">
                <a:solidFill>
                  <a:schemeClr val="tx1"/>
                </a:solidFill>
                <a:effectLst/>
                <a:latin typeface="+mn-lt"/>
                <a:ea typeface="+mn-ea"/>
                <a:cs typeface="+mn-cs"/>
              </a:rPr>
              <a:t>лампочок</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дозі</a:t>
            </a:r>
            <a:r>
              <a:rPr lang="ru-RU" sz="1200" kern="1200" dirty="0">
                <a:solidFill>
                  <a:schemeClr val="tx1"/>
                </a:solidFill>
                <a:effectLst/>
                <a:latin typeface="+mn-lt"/>
                <a:ea typeface="+mn-ea"/>
                <a:cs typeface="+mn-cs"/>
              </a:rPr>
              <a:t>, яка </a:t>
            </a:r>
            <a:r>
              <a:rPr lang="ru-RU" sz="1200" kern="1200" dirty="0" err="1">
                <a:solidFill>
                  <a:schemeClr val="tx1"/>
                </a:solidFill>
                <a:effectLst/>
                <a:latin typeface="+mn-lt"/>
                <a:ea typeface="+mn-ea"/>
                <a:cs typeface="+mn-cs"/>
              </a:rPr>
              <a:t>може</a:t>
            </a:r>
            <a:r>
              <a:rPr lang="ru-RU" sz="1200" kern="1200" dirty="0">
                <a:solidFill>
                  <a:schemeClr val="tx1"/>
                </a:solidFill>
                <a:effectLst/>
                <a:latin typeface="+mn-lt"/>
                <a:ea typeface="+mn-ea"/>
                <a:cs typeface="+mn-cs"/>
              </a:rPr>
              <a:t> бути </a:t>
            </a:r>
            <a:r>
              <a:rPr lang="ru-RU" sz="1200" kern="1200" dirty="0" err="1">
                <a:solidFill>
                  <a:schemeClr val="tx1"/>
                </a:solidFill>
                <a:effectLst/>
                <a:latin typeface="+mn-lt"/>
                <a:ea typeface="+mn-ea"/>
                <a:cs typeface="+mn-cs"/>
              </a:rPr>
              <a:t>небезпечна</a:t>
            </a:r>
            <a:r>
              <a:rPr lang="ru-RU" sz="1200" kern="1200" dirty="0">
                <a:solidFill>
                  <a:schemeClr val="tx1"/>
                </a:solidFill>
                <a:effectLst/>
                <a:latin typeface="+mn-lt"/>
                <a:ea typeface="+mn-ea"/>
                <a:cs typeface="+mn-cs"/>
              </a:rPr>
              <a:t> для </a:t>
            </a:r>
            <a:r>
              <a:rPr lang="ru-RU" sz="1200" kern="1200" dirty="0" err="1">
                <a:solidFill>
                  <a:schemeClr val="tx1"/>
                </a:solidFill>
                <a:effectLst/>
                <a:latin typeface="+mn-lt"/>
                <a:ea typeface="+mn-ea"/>
                <a:cs typeface="+mn-cs"/>
              </a:rPr>
              <a:t>клітин</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шкіри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Згодом</a:t>
            </a:r>
            <a:r>
              <a:rPr lang="ru-RU" sz="1200" kern="1200" dirty="0">
                <a:solidFill>
                  <a:schemeClr val="tx1"/>
                </a:solidFill>
                <a:effectLst/>
                <a:latin typeface="+mn-lt"/>
                <a:ea typeface="+mn-ea"/>
                <a:cs typeface="+mn-cs"/>
              </a:rPr>
              <a:t> є </a:t>
            </a:r>
            <a:r>
              <a:rPr lang="ru-RU" sz="1200" kern="1200" dirty="0" err="1">
                <a:solidFill>
                  <a:schemeClr val="tx1"/>
                </a:solidFill>
                <a:effectLst/>
                <a:latin typeface="+mn-lt"/>
                <a:ea typeface="+mn-ea"/>
                <a:cs typeface="+mn-cs"/>
              </a:rPr>
              <a:t>ризик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розвитку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серйозних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захворювань</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Крім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цього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неправильне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використання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лампочок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може</a:t>
            </a:r>
            <a:r>
              <a:rPr lang="ru-RU" sz="1200" kern="1200" dirty="0">
                <a:solidFill>
                  <a:schemeClr val="tx1"/>
                </a:solidFill>
                <a:effectLst/>
                <a:latin typeface="+mn-lt"/>
                <a:ea typeface="+mn-ea"/>
                <a:cs typeface="+mn-cs"/>
              </a:rPr>
              <a:t> привести до </a:t>
            </a:r>
            <a:r>
              <a:rPr lang="ru-RU" sz="1200" kern="1200" dirty="0" err="1">
                <a:solidFill>
                  <a:schemeClr val="tx1"/>
                </a:solidFill>
                <a:effectLst/>
                <a:latin typeface="+mn-lt"/>
                <a:ea typeface="+mn-ea"/>
                <a:cs typeface="+mn-cs"/>
              </a:rPr>
              <a:t>розвитку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діабету</a:t>
            </a:r>
            <a:r>
              <a:rPr lang="ru-RU" sz="1200" kern="1200" dirty="0">
                <a:solidFill>
                  <a:schemeClr val="tx1"/>
                </a:solidFill>
                <a:effectLst/>
                <a:latin typeface="+mn-lt"/>
                <a:ea typeface="+mn-ea"/>
                <a:cs typeface="+mn-cs"/>
              </a:rPr>
              <a:t>. І справа не </a:t>
            </a:r>
            <a:r>
              <a:rPr lang="ru-RU" sz="1200" kern="1200" dirty="0" err="1">
                <a:solidFill>
                  <a:schemeClr val="tx1"/>
                </a:solidFill>
                <a:effectLst/>
                <a:latin typeface="+mn-lt"/>
                <a:ea typeface="+mn-ea"/>
                <a:cs typeface="+mn-cs"/>
              </a:rPr>
              <a:t>тільки</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небезпечному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ультрафіолеті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Дані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пристрої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мають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високий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відсоток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вмісту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ртуті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також</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обіцяє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нічого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хорошого</a:t>
            </a:r>
            <a:r>
              <a:rPr lang="ru-RU" sz="1200" kern="1200" dirty="0">
                <a:solidFill>
                  <a:schemeClr val="tx1"/>
                </a:solidFill>
                <a:effectLst/>
                <a:latin typeface="+mn-lt"/>
                <a:ea typeface="+mn-ea"/>
                <a:cs typeface="+mn-cs"/>
              </a:rPr>
              <a:t>. </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ж </a:t>
            </a:r>
            <a:r>
              <a:rPr lang="ru-RU" sz="1200" kern="1200" dirty="0" err="1">
                <a:solidFill>
                  <a:schemeClr val="tx1"/>
                </a:solidFill>
                <a:effectLst/>
                <a:latin typeface="+mn-lt"/>
                <a:ea typeface="+mn-ea"/>
                <a:cs typeface="+mn-cs"/>
              </a:rPr>
              <a:t>робити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Зовсім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відмовитися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використання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енергозберігаючих</a:t>
            </a:r>
            <a:r>
              <a:rPr lang="ru-RU" sz="1200" kern="1200" dirty="0">
                <a:solidFill>
                  <a:schemeClr val="tx1"/>
                </a:solidFill>
                <a:effectLst/>
                <a:latin typeface="+mn-lt"/>
                <a:ea typeface="+mn-ea"/>
                <a:cs typeface="+mn-cs"/>
              </a:rPr>
              <a:t> ламп? </a:t>
            </a:r>
            <a:r>
              <a:rPr lang="ru-RU" sz="1200" kern="1200" dirty="0" err="1">
                <a:solidFill>
                  <a:schemeClr val="tx1"/>
                </a:solidFill>
                <a:effectLst/>
                <a:latin typeface="+mn-lt"/>
                <a:ea typeface="+mn-ea"/>
                <a:cs typeface="+mn-cs"/>
              </a:rPr>
              <a:t>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використовувати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можна</a:t>
            </a:r>
            <a:r>
              <a:rPr lang="ru-RU" sz="1200" kern="1200" dirty="0">
                <a:solidFill>
                  <a:schemeClr val="tx1"/>
                </a:solidFill>
                <a:effectLst/>
                <a:latin typeface="+mn-lt"/>
                <a:ea typeface="+mn-ea"/>
                <a:cs typeface="+mn-cs"/>
              </a:rPr>
              <a:t>. Просто </a:t>
            </a:r>
            <a:r>
              <a:rPr lang="ru-RU" sz="1200" kern="1200" dirty="0" err="1">
                <a:solidFill>
                  <a:schemeClr val="tx1"/>
                </a:solidFill>
                <a:effectLst/>
                <a:latin typeface="+mn-lt"/>
                <a:ea typeface="+mn-ea"/>
                <a:cs typeface="+mn-cs"/>
              </a:rPr>
              <a:t>потрібно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завжди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пам'ятати</a:t>
            </a:r>
            <a:r>
              <a:rPr lang="ru-RU" sz="1200" kern="1200" dirty="0">
                <a:solidFill>
                  <a:schemeClr val="tx1"/>
                </a:solidFill>
                <a:effectLst/>
                <a:latin typeface="+mn-lt"/>
                <a:ea typeface="+mn-ea"/>
                <a:cs typeface="+mn-cs"/>
              </a:rPr>
              <a:t> про правила </a:t>
            </a:r>
            <a:r>
              <a:rPr lang="ru-RU" sz="1200" kern="1200" dirty="0" err="1">
                <a:solidFill>
                  <a:schemeClr val="tx1"/>
                </a:solidFill>
                <a:effectLst/>
                <a:latin typeface="+mn-lt"/>
                <a:ea typeface="+mn-ea"/>
                <a:cs typeface="+mn-cs"/>
              </a:rPr>
              <a:t>особистої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безпеки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вчасно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міняти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перегорілі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пристрої</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ніколи</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викидати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відро</a:t>
            </a:r>
            <a:r>
              <a:rPr lang="ru-RU" sz="1200" kern="1200" dirty="0">
                <a:solidFill>
                  <a:schemeClr val="tx1"/>
                </a:solidFill>
                <a:effectLst/>
                <a:latin typeface="+mn-lt"/>
                <a:ea typeface="+mn-ea"/>
                <a:cs typeface="+mn-cs"/>
              </a:rPr>
              <a:t> для </a:t>
            </a:r>
            <a:r>
              <a:rPr lang="ru-RU" sz="1200" kern="1200" dirty="0" err="1">
                <a:solidFill>
                  <a:schemeClr val="tx1"/>
                </a:solidFill>
                <a:effectLst/>
                <a:latin typeface="+mn-lt"/>
                <a:ea typeface="+mn-ea"/>
                <a:cs typeface="+mn-cs"/>
              </a:rPr>
              <a:t>сміття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або</a:t>
            </a:r>
            <a:r>
              <a:rPr lang="ru-RU" sz="1200" kern="1200" dirty="0">
                <a:solidFill>
                  <a:schemeClr val="tx1"/>
                </a:solidFill>
                <a:effectLst/>
                <a:latin typeface="+mn-lt"/>
                <a:ea typeface="+mn-ea"/>
                <a:cs typeface="+mn-cs"/>
              </a:rPr>
              <a:t> баки. Куди ж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подіти</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Куди </a:t>
            </a:r>
            <a:r>
              <a:rPr lang="ru-RU" sz="1200" kern="1200" dirty="0" err="1">
                <a:solidFill>
                  <a:schemeClr val="tx1"/>
                </a:solidFill>
                <a:effectLst/>
                <a:latin typeface="+mn-lt"/>
                <a:ea typeface="+mn-ea"/>
                <a:cs typeface="+mn-cs"/>
              </a:rPr>
              <a:t>здавати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перегорілі</a:t>
            </a:r>
            <a:r>
              <a:rPr lang="ru-RU" sz="1200" kern="1200" dirty="0">
                <a:solidFill>
                  <a:schemeClr val="tx1"/>
                </a:solidFill>
                <a:effectLst/>
                <a:latin typeface="+mn-lt"/>
                <a:ea typeface="+mn-ea"/>
                <a:cs typeface="+mn-cs"/>
              </a:rPr>
              <a:t> лампочки?</a:t>
            </a:r>
            <a:endParaRPr lang="uk-UA" sz="1200" kern="1200" dirty="0">
              <a:solidFill>
                <a:schemeClr val="tx1"/>
              </a:solidFill>
              <a:effectLst/>
              <a:latin typeface="+mn-lt"/>
              <a:ea typeface="+mn-ea"/>
              <a:cs typeface="+mn-cs"/>
            </a:endParaRPr>
          </a:p>
          <a:p>
            <a:r>
              <a:rPr lang="uk-UA" sz="1200" kern="1200" dirty="0">
                <a:solidFill>
                  <a:schemeClr val="tx1"/>
                </a:solidFill>
                <a:effectLst/>
                <a:latin typeface="+mn-lt"/>
                <a:ea typeface="+mn-ea"/>
                <a:cs typeface="+mn-cs"/>
              </a:rPr>
              <a:t>Я</a:t>
            </a:r>
            <a:r>
              <a:rPr lang="ru-RU" sz="1200" kern="1200" dirty="0">
                <a:solidFill>
                  <a:schemeClr val="tx1"/>
                </a:solidFill>
                <a:effectLst/>
                <a:latin typeface="+mn-lt"/>
                <a:ea typeface="+mn-ea"/>
                <a:cs typeface="+mn-cs"/>
              </a:rPr>
              <a:t>к правильно </a:t>
            </a:r>
            <a:r>
              <a:rPr lang="ru-RU" sz="1200" kern="1200" dirty="0" err="1">
                <a:solidFill>
                  <a:schemeClr val="tx1"/>
                </a:solidFill>
                <a:effectLst/>
                <a:latin typeface="+mn-lt"/>
                <a:ea typeface="+mn-ea"/>
                <a:cs typeface="+mn-cs"/>
              </a:rPr>
              <a:t>утилізувати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промислові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відходи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щоб</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зашкодить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своєму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здоров'ю</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Існує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кілька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варіантів</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Отже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якими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мають</a:t>
            </a:r>
            <a:r>
              <a:rPr lang="ru-RU" sz="1200" kern="1200" dirty="0">
                <a:solidFill>
                  <a:schemeClr val="tx1"/>
                </a:solidFill>
                <a:effectLst/>
                <a:latin typeface="+mn-lt"/>
                <a:ea typeface="+mn-ea"/>
                <a:cs typeface="+mn-cs"/>
              </a:rPr>
              <a:t> бути </a:t>
            </a:r>
            <a:r>
              <a:rPr lang="ru-RU" sz="1200" kern="1200" dirty="0" err="1">
                <a:solidFill>
                  <a:schemeClr val="tx1"/>
                </a:solidFill>
                <a:effectLst/>
                <a:latin typeface="+mn-lt"/>
                <a:ea typeface="+mn-ea"/>
                <a:cs typeface="+mn-cs"/>
              </a:rPr>
              <a:t>ваші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дії</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pPr lvl="0"/>
            <a:r>
              <a:rPr lang="ru-RU" sz="1200" kern="1200" dirty="0" err="1">
                <a:solidFill>
                  <a:schemeClr val="tx1"/>
                </a:solidFill>
                <a:effectLst/>
                <a:latin typeface="+mn-lt"/>
                <a:ea typeface="+mn-ea"/>
                <a:cs typeface="+mn-cs"/>
              </a:rPr>
              <a:t>Ретельно</a:t>
            </a:r>
            <a:r>
              <a:rPr lang="ru-RU" sz="1200" kern="1200" dirty="0">
                <a:solidFill>
                  <a:schemeClr val="tx1"/>
                </a:solidFill>
                <a:effectLst/>
                <a:latin typeface="+mn-lt"/>
                <a:ea typeface="+mn-ea"/>
                <a:cs typeface="+mn-cs"/>
              </a:rPr>
              <a:t> упакуйте </a:t>
            </a:r>
            <a:r>
              <a:rPr lang="ru-RU" sz="1200" kern="1200" dirty="0" err="1">
                <a:solidFill>
                  <a:schemeClr val="tx1"/>
                </a:solidFill>
                <a:effectLst/>
                <a:latin typeface="+mn-lt"/>
                <a:ea typeface="+mn-ea"/>
                <a:cs typeface="+mn-cs"/>
              </a:rPr>
              <a:t>перегорілі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пристрої</a:t>
            </a:r>
            <a:r>
              <a:rPr lang="ru-RU" sz="1200" kern="1200" dirty="0">
                <a:solidFill>
                  <a:schemeClr val="tx1"/>
                </a:solidFill>
                <a:effectLst/>
                <a:latin typeface="+mn-lt"/>
                <a:ea typeface="+mn-ea"/>
                <a:cs typeface="+mn-cs"/>
              </a:rPr>
              <a:t> - так, </a:t>
            </a:r>
            <a:r>
              <a:rPr lang="ru-RU" sz="1200" kern="1200" dirty="0" err="1">
                <a:solidFill>
                  <a:schemeClr val="tx1"/>
                </a:solidFill>
                <a:effectLst/>
                <a:latin typeface="+mn-lt"/>
                <a:ea typeface="+mn-ea"/>
                <a:cs typeface="+mn-cs"/>
              </a:rPr>
              <a:t>щоб</a:t>
            </a:r>
            <a:r>
              <a:rPr lang="ru-RU" sz="1200" kern="1200" dirty="0">
                <a:solidFill>
                  <a:schemeClr val="tx1"/>
                </a:solidFill>
                <a:effectLst/>
                <a:latin typeface="+mn-lt"/>
                <a:ea typeface="+mn-ea"/>
                <a:cs typeface="+mn-cs"/>
              </a:rPr>
              <a:t> вони не </a:t>
            </a:r>
            <a:r>
              <a:rPr lang="ru-RU" sz="1200" kern="1200" dirty="0" err="1">
                <a:solidFill>
                  <a:schemeClr val="tx1"/>
                </a:solidFill>
                <a:effectLst/>
                <a:latin typeface="+mn-lt"/>
                <a:ea typeface="+mn-ea"/>
                <a:cs typeface="+mn-cs"/>
              </a:rPr>
              <a:t>змогли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розбитися</a:t>
            </a:r>
            <a:r>
              <a:rPr lang="ru-RU" sz="1200" kern="1200" dirty="0">
                <a:solidFill>
                  <a:schemeClr val="tx1"/>
                </a:solidFill>
                <a:effectLst/>
                <a:latin typeface="+mn-lt"/>
                <a:ea typeface="+mn-ea"/>
                <a:cs typeface="+mn-cs"/>
              </a:rPr>
              <a:t> при </a:t>
            </a:r>
            <a:r>
              <a:rPr lang="ru-RU" sz="1200" kern="1200" dirty="0" err="1">
                <a:solidFill>
                  <a:schemeClr val="tx1"/>
                </a:solidFill>
                <a:effectLst/>
                <a:latin typeface="+mn-lt"/>
                <a:ea typeface="+mn-ea"/>
                <a:cs typeface="+mn-cs"/>
              </a:rPr>
              <a:t>перевезенні</a:t>
            </a:r>
            <a:r>
              <a:rPr lang="ru-RU" sz="1200" kern="1200" dirty="0">
                <a:solidFill>
                  <a:schemeClr val="tx1"/>
                </a:solidFill>
                <a:effectLst/>
                <a:latin typeface="+mn-lt"/>
                <a:ea typeface="+mn-ea"/>
                <a:cs typeface="+mn-cs"/>
              </a:rPr>
              <a:t>. Для </a:t>
            </a:r>
            <a:r>
              <a:rPr lang="ru-RU" sz="1200" kern="1200" dirty="0" err="1">
                <a:solidFill>
                  <a:schemeClr val="tx1"/>
                </a:solidFill>
                <a:effectLst/>
                <a:latin typeface="+mn-lt"/>
                <a:ea typeface="+mn-ea"/>
                <a:cs typeface="+mn-cs"/>
              </a:rPr>
              <a:t>цих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цілей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використовувати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картонну</a:t>
            </a:r>
            <a:r>
              <a:rPr lang="ru-RU" sz="1200" kern="1200" dirty="0">
                <a:solidFill>
                  <a:schemeClr val="tx1"/>
                </a:solidFill>
                <a:effectLst/>
                <a:latin typeface="+mn-lt"/>
                <a:ea typeface="+mn-ea"/>
                <a:cs typeface="+mn-cs"/>
              </a:rPr>
              <a:t> коробку, яку </a:t>
            </a:r>
            <a:r>
              <a:rPr lang="ru-RU" sz="1200" kern="1200" dirty="0" err="1">
                <a:solidFill>
                  <a:schemeClr val="tx1"/>
                </a:solidFill>
                <a:effectLst/>
                <a:latin typeface="+mn-lt"/>
                <a:ea typeface="+mn-ea"/>
                <a:cs typeface="+mn-cs"/>
              </a:rPr>
              <a:t>попередньо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необхідно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заповнити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м'яким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матеріалом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наприклад</a:t>
            </a:r>
            <a:r>
              <a:rPr lang="ru-RU" sz="1200" kern="1200" dirty="0">
                <a:solidFill>
                  <a:schemeClr val="tx1"/>
                </a:solidFill>
                <a:effectLst/>
                <a:latin typeface="+mn-lt"/>
                <a:ea typeface="+mn-ea"/>
                <a:cs typeface="+mn-cs"/>
              </a:rPr>
              <a:t> тканиною </a:t>
            </a:r>
            <a:r>
              <a:rPr lang="ru-RU" sz="1200" kern="1200" dirty="0" err="1">
                <a:solidFill>
                  <a:schemeClr val="tx1"/>
                </a:solidFill>
                <a:effectLst/>
                <a:latin typeface="+mn-lt"/>
                <a:ea typeface="+mn-ea"/>
                <a:cs typeface="+mn-cs"/>
              </a:rPr>
              <a:t>або</a:t>
            </a:r>
            <a:r>
              <a:rPr lang="ru-RU" sz="1200" kern="1200" dirty="0">
                <a:solidFill>
                  <a:schemeClr val="tx1"/>
                </a:solidFill>
                <a:effectLst/>
                <a:latin typeface="+mn-lt"/>
                <a:ea typeface="+mn-ea"/>
                <a:cs typeface="+mn-cs"/>
              </a:rPr>
              <a:t> ватою. </a:t>
            </a:r>
            <a:r>
              <a:rPr lang="ru-RU" sz="1200" kern="1200" dirty="0" err="1">
                <a:solidFill>
                  <a:schemeClr val="tx1"/>
                </a:solidFill>
                <a:effectLst/>
                <a:latin typeface="+mn-lt"/>
                <a:ea typeface="+mn-ea"/>
                <a:cs typeface="+mn-cs"/>
              </a:rPr>
              <a:t>Також</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звернути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кожну</a:t>
            </a:r>
            <a:r>
              <a:rPr lang="ru-RU" sz="1200" kern="1200" dirty="0">
                <a:solidFill>
                  <a:schemeClr val="tx1"/>
                </a:solidFill>
                <a:effectLst/>
                <a:latin typeface="+mn-lt"/>
                <a:ea typeface="+mn-ea"/>
                <a:cs typeface="+mn-cs"/>
              </a:rPr>
              <a:t> лампочку в </a:t>
            </a:r>
            <a:r>
              <a:rPr lang="ru-RU" sz="1200" kern="1200" dirty="0" err="1">
                <a:solidFill>
                  <a:schemeClr val="tx1"/>
                </a:solidFill>
                <a:effectLst/>
                <a:latin typeface="+mn-lt"/>
                <a:ea typeface="+mn-ea"/>
                <a:cs typeface="+mn-cs"/>
              </a:rPr>
              <a:t>газетний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папір</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З </a:t>
            </a:r>
            <a:r>
              <a:rPr lang="ru-RU" sz="1200" kern="1200" dirty="0" err="1">
                <a:solidFill>
                  <a:schemeClr val="tx1"/>
                </a:solidFill>
                <a:effectLst/>
                <a:latin typeface="+mn-lt"/>
                <a:ea typeface="+mn-ea"/>
                <a:cs typeface="+mn-cs"/>
              </a:rPr>
              <a:t>цією</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коробкою</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слід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відправитися</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найближчий</a:t>
            </a:r>
            <a:r>
              <a:rPr lang="ru-RU" sz="1200" kern="1200" dirty="0">
                <a:solidFill>
                  <a:schemeClr val="tx1"/>
                </a:solidFill>
                <a:effectLst/>
                <a:latin typeface="+mn-lt"/>
                <a:ea typeface="+mn-ea"/>
                <a:cs typeface="+mn-cs"/>
              </a:rPr>
              <a:t> пункт з </a:t>
            </a:r>
            <a:r>
              <a:rPr lang="ru-RU" sz="1200" kern="1200" dirty="0" err="1">
                <a:solidFill>
                  <a:schemeClr val="tx1"/>
                </a:solidFill>
                <a:effectLst/>
                <a:latin typeface="+mn-lt"/>
                <a:ea typeface="+mn-ea"/>
                <a:cs typeface="+mn-cs"/>
              </a:rPr>
              <a:t>прийому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подібних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промислових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відходів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куди</a:t>
            </a:r>
            <a:r>
              <a:rPr lang="ru-RU" sz="1200" kern="1200" dirty="0">
                <a:solidFill>
                  <a:schemeClr val="tx1"/>
                </a:solidFill>
                <a:effectLst/>
                <a:latin typeface="+mn-lt"/>
                <a:ea typeface="+mn-ea"/>
                <a:cs typeface="+mn-cs"/>
              </a:rPr>
              <a:t> вам </a:t>
            </a:r>
            <a:r>
              <a:rPr lang="ru-RU" sz="1200" kern="1200" dirty="0" err="1">
                <a:solidFill>
                  <a:schemeClr val="tx1"/>
                </a:solidFill>
                <a:effectLst/>
                <a:latin typeface="+mn-lt"/>
                <a:ea typeface="+mn-ea"/>
                <a:cs typeface="+mn-cs"/>
              </a:rPr>
              <a:t>необхідно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здати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всі</a:t>
            </a:r>
            <a:r>
              <a:rPr lang="ru-RU" sz="1200" kern="1200" dirty="0">
                <a:solidFill>
                  <a:schemeClr val="tx1"/>
                </a:solidFill>
                <a:effectLst/>
                <a:latin typeface="+mn-lt"/>
                <a:ea typeface="+mn-ea"/>
                <a:cs typeface="+mn-cs"/>
              </a:rPr>
              <a:t> лампочки.</a:t>
            </a:r>
            <a:endParaRPr lang="uk-UA"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Куди ж </a:t>
            </a:r>
            <a:r>
              <a:rPr lang="ru-RU" sz="1200" kern="1200" dirty="0" err="1">
                <a:solidFill>
                  <a:schemeClr val="tx1"/>
                </a:solidFill>
                <a:effectLst/>
                <a:latin typeface="+mn-lt"/>
                <a:ea typeface="+mn-ea"/>
                <a:cs typeface="+mn-cs"/>
              </a:rPr>
              <a:t>тоді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здати</a:t>
            </a:r>
            <a:r>
              <a:rPr lang="ru-RU" sz="1200" kern="1200" dirty="0">
                <a:solidFill>
                  <a:schemeClr val="tx1"/>
                </a:solidFill>
                <a:effectLst/>
                <a:latin typeface="+mn-lt"/>
                <a:ea typeface="+mn-ea"/>
                <a:cs typeface="+mn-cs"/>
              </a:rPr>
              <a:t> лампочки?</a:t>
            </a:r>
            <a:endParaRPr lang="uk-UA"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 </a:t>
            </a:r>
            <a:r>
              <a:rPr lang="ru-RU" sz="1200" kern="1200" dirty="0" err="1">
                <a:solidFill>
                  <a:schemeClr val="tx1"/>
                </a:solidFill>
                <a:effectLst/>
                <a:latin typeface="+mn-lt"/>
                <a:ea typeface="+mn-ea"/>
                <a:cs typeface="+mn-cs"/>
              </a:rPr>
              <a:t>останні</a:t>
            </a:r>
            <a:r>
              <a:rPr lang="ru-RU" sz="1200" kern="1200" dirty="0">
                <a:solidFill>
                  <a:schemeClr val="tx1"/>
                </a:solidFill>
                <a:effectLst/>
                <a:latin typeface="+mn-lt"/>
                <a:ea typeface="+mn-ea"/>
                <a:cs typeface="+mn-cs"/>
              </a:rPr>
              <a:t> роки проблема </a:t>
            </a:r>
            <a:r>
              <a:rPr lang="ru-RU" sz="1200" kern="1200" dirty="0" err="1">
                <a:solidFill>
                  <a:schemeClr val="tx1"/>
                </a:solidFill>
                <a:effectLst/>
                <a:latin typeface="+mn-lt"/>
                <a:ea typeface="+mn-ea"/>
                <a:cs typeface="+mn-cs"/>
              </a:rPr>
              <a:t>здачі</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прийому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ртутних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лампочок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батарейок</a:t>
            </a:r>
            <a:r>
              <a:rPr lang="ru-RU" sz="1200" kern="1200" dirty="0">
                <a:solidFill>
                  <a:schemeClr val="tx1"/>
                </a:solidFill>
                <a:effectLst/>
                <a:latin typeface="+mn-lt"/>
                <a:ea typeface="+mn-ea"/>
                <a:cs typeface="+mn-cs"/>
              </a:rPr>
              <a:t> та </a:t>
            </a:r>
            <a:r>
              <a:rPr lang="ru-RU" sz="1200" kern="1200" dirty="0" err="1">
                <a:solidFill>
                  <a:schemeClr val="tx1"/>
                </a:solidFill>
                <a:effectLst/>
                <a:latin typeface="+mn-lt"/>
                <a:ea typeface="+mn-ea"/>
                <a:cs typeface="+mn-cs"/>
              </a:rPr>
              <a:t>інших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небезпечних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відходів</a:t>
            </a:r>
            <a:r>
              <a:rPr lang="ru-RU" sz="1200" kern="1200" dirty="0">
                <a:solidFill>
                  <a:schemeClr val="tx1"/>
                </a:solidFill>
                <a:effectLst/>
                <a:latin typeface="+mn-lt"/>
                <a:ea typeface="+mn-ea"/>
                <a:cs typeface="+mn-cs"/>
              </a:rPr>
              <a:t> встала </a:t>
            </a:r>
            <a:r>
              <a:rPr lang="ru-RU" sz="1200" kern="1200" dirty="0" err="1">
                <a:solidFill>
                  <a:schemeClr val="tx1"/>
                </a:solidFill>
                <a:effectLst/>
                <a:latin typeface="+mn-lt"/>
                <a:ea typeface="+mn-ea"/>
                <a:cs typeface="+mn-cs"/>
              </a:rPr>
              <a:t>настільки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гостро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a:t>
            </a:r>
            <a:r>
              <a:rPr lang="uk-UA" sz="1200" kern="1200" dirty="0">
                <a:solidFill>
                  <a:schemeClr val="tx1"/>
                </a:solidFill>
                <a:effectLst/>
                <a:latin typeface="+mn-lt"/>
                <a:ea typeface="+mn-ea"/>
                <a:cs typeface="+mn-cs"/>
              </a:rPr>
              <a:t>люди </a:t>
            </a:r>
            <a:r>
              <a:rPr lang="ru-RU" sz="1200" kern="1200" dirty="0" err="1">
                <a:solidFill>
                  <a:schemeClr val="tx1"/>
                </a:solidFill>
                <a:effectLst/>
                <a:latin typeface="+mn-lt"/>
                <a:ea typeface="+mn-ea"/>
                <a:cs typeface="+mn-cs"/>
              </a:rPr>
              <a:t>звернулися</a:t>
            </a:r>
            <a:r>
              <a:rPr lang="ru-RU" sz="1200" kern="1200" dirty="0">
                <a:solidFill>
                  <a:schemeClr val="tx1"/>
                </a:solidFill>
                <a:effectLst/>
                <a:latin typeface="+mn-lt"/>
                <a:ea typeface="+mn-ea"/>
                <a:cs typeface="+mn-cs"/>
              </a:rPr>
              <a:t> до суду з </a:t>
            </a:r>
            <a:r>
              <a:rPr lang="ru-RU" sz="1200" kern="1200" dirty="0" err="1">
                <a:solidFill>
                  <a:schemeClr val="tx1"/>
                </a:solidFill>
                <a:effectLst/>
                <a:latin typeface="+mn-lt"/>
                <a:ea typeface="+mn-ea"/>
                <a:cs typeface="+mn-cs"/>
              </a:rPr>
              <a:t>проханням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встановити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спеціальні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контейнери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куди</a:t>
            </a:r>
            <a:r>
              <a:rPr lang="ru-RU" sz="1200" kern="1200" dirty="0">
                <a:solidFill>
                  <a:schemeClr val="tx1"/>
                </a:solidFill>
                <a:effectLst/>
                <a:latin typeface="+mn-lt"/>
                <a:ea typeface="+mn-ea"/>
                <a:cs typeface="+mn-cs"/>
              </a:rPr>
              <a:t> люди </a:t>
            </a:r>
            <a:r>
              <a:rPr lang="ru-RU" sz="1200" kern="1200" dirty="0" err="1">
                <a:solidFill>
                  <a:schemeClr val="tx1"/>
                </a:solidFill>
                <a:effectLst/>
                <a:latin typeface="+mn-lt"/>
                <a:ea typeface="+mn-ea"/>
                <a:cs typeface="+mn-cs"/>
              </a:rPr>
              <a:t>змогли</a:t>
            </a:r>
            <a:r>
              <a:rPr lang="ru-RU" sz="1200" kern="1200" dirty="0">
                <a:solidFill>
                  <a:schemeClr val="tx1"/>
                </a:solidFill>
                <a:effectLst/>
                <a:latin typeface="+mn-lt"/>
                <a:ea typeface="+mn-ea"/>
                <a:cs typeface="+mn-cs"/>
              </a:rPr>
              <a:t> б </a:t>
            </a:r>
            <a:r>
              <a:rPr lang="ru-RU" sz="1200" kern="1200" dirty="0" err="1">
                <a:solidFill>
                  <a:schemeClr val="tx1"/>
                </a:solidFill>
                <a:effectLst/>
                <a:latin typeface="+mn-lt"/>
                <a:ea typeface="+mn-ea"/>
                <a:cs typeface="+mn-cs"/>
              </a:rPr>
              <a:t>здати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відслужилі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пристрої</a:t>
            </a:r>
            <a:r>
              <a:rPr lang="ru-RU" sz="1200" kern="1200" dirty="0">
                <a:solidFill>
                  <a:schemeClr val="tx1"/>
                </a:solidFill>
                <a:effectLst/>
                <a:latin typeface="+mn-lt"/>
                <a:ea typeface="+mn-ea"/>
                <a:cs typeface="+mn-cs"/>
              </a:rPr>
              <a:t>. </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робити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якщо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розбилася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енергозберігаюча</a:t>
            </a:r>
            <a:r>
              <a:rPr lang="ru-RU" sz="1200" kern="1200" dirty="0">
                <a:solidFill>
                  <a:schemeClr val="tx1"/>
                </a:solidFill>
                <a:effectLst/>
                <a:latin typeface="+mn-lt"/>
                <a:ea typeface="+mn-ea"/>
                <a:cs typeface="+mn-cs"/>
              </a:rPr>
              <a:t> лампочка?</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Використовуючи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люмінесцентні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лампи</a:t>
            </a:r>
            <a:r>
              <a:rPr lang="ru-RU" sz="1200" kern="1200" dirty="0">
                <a:solidFill>
                  <a:schemeClr val="tx1"/>
                </a:solidFill>
                <a:effectLst/>
                <a:latin typeface="+mn-lt"/>
                <a:ea typeface="+mn-ea"/>
                <a:cs typeface="+mn-cs"/>
              </a:rPr>
              <a:t>, будьте </a:t>
            </a:r>
            <a:r>
              <a:rPr lang="ru-RU" sz="1200" kern="1200" dirty="0" err="1">
                <a:solidFill>
                  <a:schemeClr val="tx1"/>
                </a:solidFill>
                <a:effectLst/>
                <a:latin typeface="+mn-lt"/>
                <a:ea typeface="+mn-ea"/>
                <a:cs typeface="+mn-cs"/>
              </a:rPr>
              <a:t>гранично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обережні</a:t>
            </a:r>
            <a:r>
              <a:rPr lang="ru-RU" sz="1200" kern="1200" dirty="0">
                <a:solidFill>
                  <a:schemeClr val="tx1"/>
                </a:solidFill>
                <a:effectLst/>
                <a:latin typeface="+mn-lt"/>
                <a:ea typeface="+mn-ea"/>
                <a:cs typeface="+mn-cs"/>
              </a:rPr>
              <a:t>. Вони </a:t>
            </a:r>
            <a:r>
              <a:rPr lang="ru-RU" sz="1200" kern="1200" dirty="0" err="1">
                <a:solidFill>
                  <a:schemeClr val="tx1"/>
                </a:solidFill>
                <a:effectLst/>
                <a:latin typeface="+mn-lt"/>
                <a:ea typeface="+mn-ea"/>
                <a:cs typeface="+mn-cs"/>
              </a:rPr>
              <a:t>зручні</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практичні</a:t>
            </a:r>
            <a:r>
              <a:rPr lang="ru-RU" sz="1200" kern="1200" dirty="0">
                <a:solidFill>
                  <a:schemeClr val="tx1"/>
                </a:solidFill>
                <a:effectLst/>
                <a:latin typeface="+mn-lt"/>
                <a:ea typeface="+mn-ea"/>
                <a:cs typeface="+mn-cs"/>
              </a:rPr>
              <a:t>, але </a:t>
            </a:r>
            <a:r>
              <a:rPr lang="ru-RU" sz="1200" kern="1200" dirty="0" err="1">
                <a:solidFill>
                  <a:schemeClr val="tx1"/>
                </a:solidFill>
                <a:effectLst/>
                <a:latin typeface="+mn-lt"/>
                <a:ea typeface="+mn-ea"/>
                <a:cs typeface="+mn-cs"/>
              </a:rPr>
              <a:t>можуть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завдати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серйозної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шкоди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вашому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організму</a:t>
            </a:r>
            <a:r>
              <a:rPr lang="ru-RU" sz="1200" kern="1200" dirty="0">
                <a:solidFill>
                  <a:schemeClr val="tx1"/>
                </a:solidFill>
                <a:effectLst/>
                <a:latin typeface="+mn-lt"/>
                <a:ea typeface="+mn-ea"/>
                <a:cs typeface="+mn-cs"/>
              </a:rPr>
              <a:t> при неправильному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використанні</a:t>
            </a:r>
            <a:r>
              <a:rPr lang="ru-RU" sz="1200" kern="1200" dirty="0">
                <a:solidFill>
                  <a:schemeClr val="tx1"/>
                </a:solidFill>
                <a:effectLst/>
                <a:latin typeface="+mn-lt"/>
                <a:ea typeface="+mn-ea"/>
                <a:cs typeface="+mn-cs"/>
              </a:rPr>
              <a:t>. Тому </a:t>
            </a:r>
            <a:r>
              <a:rPr lang="ru-RU" sz="1200" kern="1200" dirty="0" err="1">
                <a:solidFill>
                  <a:schemeClr val="tx1"/>
                </a:solidFill>
                <a:effectLst/>
                <a:latin typeface="+mn-lt"/>
                <a:ea typeface="+mn-ea"/>
                <a:cs typeface="+mn-cs"/>
              </a:rPr>
              <a:t>завжди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пам'ятайте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можна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викидати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відпрацьовані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пристрої</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звичайні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сміттєві</a:t>
            </a:r>
            <a:r>
              <a:rPr lang="ru-RU" sz="1200" kern="1200" dirty="0">
                <a:solidFill>
                  <a:schemeClr val="tx1"/>
                </a:solidFill>
                <a:effectLst/>
                <a:latin typeface="+mn-lt"/>
                <a:ea typeface="+mn-ea"/>
                <a:cs typeface="+mn-cs"/>
              </a:rPr>
              <a:t> баки.</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Вс</a:t>
            </a:r>
            <a:r>
              <a:rPr lang="uk-UA" sz="1200" kern="1200" dirty="0">
                <a:solidFill>
                  <a:schemeClr val="tx1"/>
                </a:solidFill>
                <a:effectLst/>
                <a:latin typeface="+mn-lt"/>
                <a:ea typeface="+mn-ea"/>
                <a:cs typeface="+mn-cs"/>
              </a:rPr>
              <a:t>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перегорілі</a:t>
            </a:r>
            <a:r>
              <a:rPr lang="ru-RU" sz="1200" kern="1200" dirty="0">
                <a:solidFill>
                  <a:schemeClr val="tx1"/>
                </a:solidFill>
                <a:effectLst/>
                <a:latin typeface="+mn-lt"/>
                <a:ea typeface="+mn-ea"/>
                <a:cs typeface="+mn-cs"/>
              </a:rPr>
              <a:t> лампочки </a:t>
            </a:r>
            <a:r>
              <a:rPr lang="ru-RU" sz="1200" kern="1200" dirty="0" err="1">
                <a:solidFill>
                  <a:schemeClr val="tx1"/>
                </a:solidFill>
                <a:effectLst/>
                <a:latin typeface="+mn-lt"/>
                <a:ea typeface="+mn-ea"/>
                <a:cs typeface="+mn-cs"/>
              </a:rPr>
              <a:t>необхідно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своєчасно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утилізувати</a:t>
            </a:r>
            <a:r>
              <a:rPr lang="ru-RU" sz="1200" kern="1200" dirty="0">
                <a:solidFill>
                  <a:schemeClr val="tx1"/>
                </a:solidFill>
                <a:effectLst/>
                <a:latin typeface="+mn-lt"/>
                <a:ea typeface="+mn-ea"/>
                <a:cs typeface="+mn-cs"/>
              </a:rPr>
              <a:t>, для </a:t>
            </a:r>
            <a:r>
              <a:rPr lang="ru-RU" sz="1200" kern="1200" dirty="0" err="1">
                <a:solidFill>
                  <a:schemeClr val="tx1"/>
                </a:solidFill>
                <a:effectLst/>
                <a:latin typeface="+mn-lt"/>
                <a:ea typeface="+mn-ea"/>
                <a:cs typeface="+mn-cs"/>
              </a:rPr>
              <a:t>цього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потрібно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правильно </a:t>
            </a:r>
            <a:r>
              <a:rPr lang="ru-RU" sz="1200" kern="1200" dirty="0" err="1">
                <a:solidFill>
                  <a:schemeClr val="tx1"/>
                </a:solidFill>
                <a:effectLst/>
                <a:latin typeface="+mn-lt"/>
                <a:ea typeface="+mn-ea"/>
                <a:cs typeface="+mn-cs"/>
              </a:rPr>
              <a:t>упакувати</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здати</a:t>
            </a:r>
            <a:r>
              <a:rPr lang="ru-RU" sz="1200" kern="1200" dirty="0">
                <a:solidFill>
                  <a:schemeClr val="tx1"/>
                </a:solidFill>
                <a:effectLst/>
                <a:latin typeface="+mn-lt"/>
                <a:ea typeface="+mn-ea"/>
                <a:cs typeface="+mn-cs"/>
              </a:rPr>
              <a:t>. При </a:t>
            </a:r>
            <a:r>
              <a:rPr lang="ru-RU" sz="1200" kern="1200" dirty="0" err="1">
                <a:solidFill>
                  <a:schemeClr val="tx1"/>
                </a:solidFill>
                <a:effectLst/>
                <a:latin typeface="+mn-lt"/>
                <a:ea typeface="+mn-ea"/>
                <a:cs typeface="+mn-cs"/>
              </a:rPr>
              <a:t>цьому</a:t>
            </a:r>
            <a:r>
              <a:rPr lang="ru-RU" sz="1200" kern="1200" dirty="0">
                <a:solidFill>
                  <a:schemeClr val="tx1"/>
                </a:solidFill>
                <a:effectLst/>
                <a:latin typeface="+mn-lt"/>
                <a:ea typeface="+mn-ea"/>
                <a:cs typeface="+mn-cs"/>
              </a:rPr>
              <a:t> будьте </a:t>
            </a:r>
            <a:r>
              <a:rPr lang="ru-RU" sz="1200" kern="1200" dirty="0" err="1">
                <a:solidFill>
                  <a:schemeClr val="tx1"/>
                </a:solidFill>
                <a:effectLst/>
                <a:latin typeface="+mn-lt"/>
                <a:ea typeface="+mn-ea"/>
                <a:cs typeface="+mn-cs"/>
              </a:rPr>
              <a:t>уважні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щоб</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пристрої</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розбилися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інакше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ртутні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випари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можуть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завдати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шкоди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вашому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здоров'ю</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оточуючим</a:t>
            </a:r>
            <a:r>
              <a:rPr lang="ru-RU" sz="1200" kern="1200" dirty="0">
                <a:solidFill>
                  <a:schemeClr val="tx1"/>
                </a:solidFill>
                <a:effectLst/>
                <a:latin typeface="+mn-lt"/>
                <a:ea typeface="+mn-ea"/>
                <a:cs typeface="+mn-cs"/>
              </a:rPr>
              <a:t> людям. </a:t>
            </a:r>
            <a:r>
              <a:rPr lang="ru-RU" sz="1200" kern="1200" dirty="0" err="1">
                <a:solidFill>
                  <a:schemeClr val="tx1"/>
                </a:solidFill>
                <a:effectLst/>
                <a:latin typeface="+mn-lt"/>
                <a:ea typeface="+mn-ea"/>
                <a:cs typeface="+mn-cs"/>
              </a:rPr>
              <a:t>Бажано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заздалегідь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поцікавитися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куди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a:t>
            </a:r>
            <a:r>
              <a:rPr lang="ru-RU" sz="1200" kern="1200" dirty="0">
                <a:solidFill>
                  <a:schemeClr val="tx1"/>
                </a:solidFill>
                <a:effectLst/>
                <a:latin typeface="+mn-lt"/>
                <a:ea typeface="+mn-ea"/>
                <a:cs typeface="+mn-cs"/>
              </a:rPr>
              <a:t> можете </a:t>
            </a:r>
            <a:r>
              <a:rPr lang="ru-RU" sz="1200" kern="1200" dirty="0" err="1">
                <a:solidFill>
                  <a:schemeClr val="tx1"/>
                </a:solidFill>
                <a:effectLst/>
                <a:latin typeface="+mn-lt"/>
                <a:ea typeface="+mn-ea"/>
                <a:cs typeface="+mn-cs"/>
              </a:rPr>
              <a:t>здати</a:t>
            </a:r>
            <a:r>
              <a:rPr lang="ru-RU" sz="1200" kern="1200" dirty="0">
                <a:solidFill>
                  <a:schemeClr val="tx1"/>
                </a:solidFill>
                <a:effectLst/>
                <a:latin typeface="+mn-lt"/>
                <a:ea typeface="+mn-ea"/>
                <a:cs typeface="+mn-cs"/>
              </a:rPr>
              <a:t> лампочки </a:t>
            </a:r>
            <a:r>
              <a:rPr lang="ru-RU" sz="1200" kern="1200" dirty="0" err="1">
                <a:solidFill>
                  <a:schemeClr val="tx1"/>
                </a:solidFill>
                <a:effectLst/>
                <a:latin typeface="+mn-lt"/>
                <a:ea typeface="+mn-ea"/>
                <a:cs typeface="+mn-cs"/>
              </a:rPr>
              <a:t>поблизу</a:t>
            </a:r>
            <a:r>
              <a:rPr lang="ru-RU" sz="1200" kern="1200" dirty="0">
                <a:solidFill>
                  <a:schemeClr val="tx1"/>
                </a:solidFill>
                <a:effectLst/>
                <a:latin typeface="+mn-lt"/>
                <a:ea typeface="+mn-ea"/>
                <a:cs typeface="+mn-cs"/>
              </a:rPr>
              <a:t>. </a:t>
            </a:r>
            <a:endParaRPr lang="uk-UA" sz="1200" kern="1200" dirty="0">
              <a:solidFill>
                <a:schemeClr val="tx1"/>
              </a:solidFill>
              <a:effectLst/>
              <a:latin typeface="+mn-lt"/>
              <a:ea typeface="+mn-ea"/>
              <a:cs typeface="+mn-cs"/>
            </a:endParaRPr>
          </a:p>
          <a:p>
            <a:r>
              <a:rPr lang="uk-UA" sz="1200" kern="1200" dirty="0">
                <a:solidFill>
                  <a:schemeClr val="tx1"/>
                </a:solidFill>
                <a:effectLst/>
                <a:latin typeface="+mn-lt"/>
                <a:ea typeface="+mn-ea"/>
                <a:cs typeface="+mn-cs"/>
              </a:rPr>
              <a:t>Скидання сміття гамузом, відсутність контейнерів для відпрацьованих батарейок, люмінесцентних ламп та інших небезпечних використаних речей призводить до того, що шкідливі речовини безконтрольно потрапляють у сміттєві баки (або просто викидаються будь-де) й вивозяться на сміттєзвалища.</a:t>
            </a:r>
            <a:br>
              <a:rPr lang="uk-UA" sz="1200" kern="1200" dirty="0">
                <a:solidFill>
                  <a:schemeClr val="tx1"/>
                </a:solidFill>
                <a:effectLst/>
                <a:latin typeface="+mn-lt"/>
                <a:ea typeface="+mn-ea"/>
                <a:cs typeface="+mn-cs"/>
              </a:rPr>
            </a:br>
            <a:br>
              <a:rPr lang="uk-UA" sz="1200" kern="1200" dirty="0">
                <a:solidFill>
                  <a:schemeClr val="tx1"/>
                </a:solidFill>
                <a:effectLst/>
                <a:latin typeface="+mn-lt"/>
                <a:ea typeface="+mn-ea"/>
                <a:cs typeface="+mn-cs"/>
              </a:rPr>
            </a:br>
            <a:r>
              <a:rPr lang="uk-UA" sz="1200" kern="1200" dirty="0">
                <a:solidFill>
                  <a:schemeClr val="tx1"/>
                </a:solidFill>
                <a:effectLst/>
                <a:latin typeface="+mn-lt"/>
                <a:ea typeface="+mn-ea"/>
                <a:cs typeface="+mn-cs"/>
              </a:rPr>
              <a:t>         Ніхто навіть приблизно не знає, скільки небезпечних побутових відходів лежать на сміттєвих звалищах і отруюють повітря, воду й ґрунт. </a:t>
            </a:r>
            <a:endParaRPr lang="uk-UA"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10</a:t>
            </a:fld>
            <a:endParaRPr lang="uk-UA"/>
          </a:p>
        </p:txBody>
      </p:sp>
    </p:spTree>
    <p:extLst>
      <p:ext uri="{BB962C8B-B14F-4D97-AF65-F5344CB8AC3E}">
        <p14:creationId xmlns:p14="http://schemas.microsoft.com/office/powerpoint/2010/main" val="3671636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ru-RU" sz="1200" kern="1200" dirty="0">
                <a:solidFill>
                  <a:schemeClr val="tx1"/>
                </a:solidFill>
                <a:effectLst/>
                <a:latin typeface="+mn-lt"/>
                <a:ea typeface="+mn-ea"/>
                <a:cs typeface="+mn-cs"/>
              </a:rPr>
              <a:t>Пластик буквально проходить через </a:t>
            </a:r>
            <a:r>
              <a:rPr lang="ru-RU" sz="1200" kern="1200" dirty="0" err="1">
                <a:solidFill>
                  <a:schemeClr val="tx1"/>
                </a:solidFill>
                <a:effectLst/>
                <a:latin typeface="+mn-lt"/>
                <a:ea typeface="+mn-ea"/>
                <a:cs typeface="+mn-cs"/>
              </a:rPr>
              <a:t>наші</a:t>
            </a:r>
            <a:r>
              <a:rPr lang="ru-RU" sz="1200" kern="1200" dirty="0">
                <a:solidFill>
                  <a:schemeClr val="tx1"/>
                </a:solidFill>
                <a:effectLst/>
                <a:latin typeface="+mn-lt"/>
                <a:ea typeface="+mn-ea"/>
                <a:cs typeface="+mn-cs"/>
              </a:rPr>
              <a:t> руки весь день. </a:t>
            </a:r>
            <a:r>
              <a:rPr lang="ru-RU" sz="1200" kern="1200" dirty="0" err="1">
                <a:solidFill>
                  <a:schemeClr val="tx1"/>
                </a:solidFill>
                <a:effectLst/>
                <a:latin typeface="+mn-lt"/>
                <a:ea typeface="+mn-ea"/>
                <a:cs typeface="+mn-cs"/>
              </a:rPr>
              <a:t>Пластикова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клавіатура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Плазмовий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рамковий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комп'ютерний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монітор</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Пластикова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миша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Кількість</a:t>
            </a:r>
            <a:r>
              <a:rPr lang="ru-RU" sz="1200" kern="1200" dirty="0">
                <a:solidFill>
                  <a:schemeClr val="tx1"/>
                </a:solidFill>
                <a:effectLst/>
                <a:latin typeface="+mn-lt"/>
                <a:ea typeface="+mn-ea"/>
                <a:cs typeface="+mn-cs"/>
              </a:rPr>
              <a:t> пластику, яку ми </a:t>
            </a:r>
            <a:r>
              <a:rPr lang="ru-RU" sz="1200" kern="1200" dirty="0" err="1">
                <a:solidFill>
                  <a:schemeClr val="tx1"/>
                </a:solidFill>
                <a:effectLst/>
                <a:latin typeface="+mn-lt"/>
                <a:ea typeface="+mn-ea"/>
                <a:cs typeface="+mn-cs"/>
              </a:rPr>
              <a:t>зустрічаємо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щодня</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закінчується</a:t>
            </a:r>
            <a:r>
              <a:rPr lang="ru-RU" sz="1200" kern="1200" dirty="0">
                <a:solidFill>
                  <a:schemeClr val="tx1"/>
                </a:solidFill>
                <a:effectLst/>
                <a:latin typeface="+mn-lt"/>
                <a:ea typeface="+mn-ea"/>
                <a:cs typeface="+mn-cs"/>
              </a:rPr>
              <a:t>. Пластик став </a:t>
            </a:r>
            <a:r>
              <a:rPr lang="ru-RU" sz="1200" kern="1200" dirty="0" err="1">
                <a:solidFill>
                  <a:schemeClr val="tx1"/>
                </a:solidFill>
                <a:effectLst/>
                <a:latin typeface="+mn-lt"/>
                <a:ea typeface="+mn-ea"/>
                <a:cs typeface="+mn-cs"/>
              </a:rPr>
              <a:t>епідемією</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Але </a:t>
            </a:r>
            <a:r>
              <a:rPr lang="ru-RU" sz="1200" kern="1200" dirty="0" err="1">
                <a:solidFill>
                  <a:schemeClr val="tx1"/>
                </a:solidFill>
                <a:effectLst/>
                <a:latin typeface="+mn-lt"/>
                <a:ea typeface="+mn-ea"/>
                <a:cs typeface="+mn-cs"/>
              </a:rPr>
              <a:t>куди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дівається</a:t>
            </a:r>
            <a:r>
              <a:rPr lang="ru-RU" sz="1200" kern="1200" dirty="0">
                <a:solidFill>
                  <a:schemeClr val="tx1"/>
                </a:solidFill>
                <a:effectLst/>
                <a:latin typeface="+mn-lt"/>
                <a:ea typeface="+mn-ea"/>
                <a:cs typeface="+mn-cs"/>
              </a:rPr>
              <a:t> весь </a:t>
            </a:r>
            <a:r>
              <a:rPr lang="ru-RU" sz="1200" kern="1200" dirty="0" err="1">
                <a:solidFill>
                  <a:schemeClr val="tx1"/>
                </a:solidFill>
                <a:effectLst/>
                <a:latin typeface="+mn-lt"/>
                <a:ea typeface="+mn-ea"/>
                <a:cs typeface="+mn-cs"/>
              </a:rPr>
              <a:t>цей</a:t>
            </a:r>
            <a:r>
              <a:rPr lang="ru-RU" sz="1200" kern="1200" dirty="0">
                <a:solidFill>
                  <a:schemeClr val="tx1"/>
                </a:solidFill>
                <a:effectLst/>
                <a:latin typeface="+mn-lt"/>
                <a:ea typeface="+mn-ea"/>
                <a:cs typeface="+mn-cs"/>
              </a:rPr>
              <a:t> пластик? </a:t>
            </a:r>
            <a:r>
              <a:rPr lang="ru-RU" sz="1200" kern="1200" dirty="0" err="1">
                <a:solidFill>
                  <a:schemeClr val="tx1"/>
                </a:solidFill>
                <a:effectLst/>
                <a:latin typeface="+mn-lt"/>
                <a:ea typeface="+mn-ea"/>
                <a:cs typeface="+mn-cs"/>
              </a:rPr>
              <a:t>Незначна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частина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переробляється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частина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потрапляє</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звалища</a:t>
            </a:r>
            <a:r>
              <a:rPr lang="ru-RU" sz="1200" kern="1200" dirty="0">
                <a:solidFill>
                  <a:schemeClr val="tx1"/>
                </a:solidFill>
                <a:effectLst/>
                <a:latin typeface="+mn-lt"/>
                <a:ea typeface="+mn-ea"/>
                <a:cs typeface="+mn-cs"/>
              </a:rPr>
              <a:t>, а </a:t>
            </a:r>
            <a:r>
              <a:rPr lang="ru-RU" sz="1200" kern="1200" dirty="0" err="1">
                <a:solidFill>
                  <a:schemeClr val="tx1"/>
                </a:solidFill>
                <a:effectLst/>
                <a:latin typeface="+mn-lt"/>
                <a:ea typeface="+mn-ea"/>
                <a:cs typeface="+mn-cs"/>
              </a:rPr>
              <a:t>найбільша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частина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потрапляє</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водойми</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Пластикове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сміття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знайти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всюди</a:t>
            </a:r>
            <a:r>
              <a:rPr lang="ru-RU" sz="1200" kern="1200" dirty="0">
                <a:solidFill>
                  <a:schemeClr val="tx1"/>
                </a:solidFill>
                <a:effectLst/>
                <a:latin typeface="+mn-lt"/>
                <a:ea typeface="+mn-ea"/>
                <a:cs typeface="+mn-cs"/>
              </a:rPr>
              <a:t> — на </a:t>
            </a:r>
            <a:r>
              <a:rPr lang="ru-RU" sz="1200" kern="1200" dirty="0" err="1">
                <a:solidFill>
                  <a:schemeClr val="tx1"/>
                </a:solidFill>
                <a:effectLst/>
                <a:latin typeface="+mn-lt"/>
                <a:ea typeface="+mn-ea"/>
                <a:cs typeface="+mn-cs"/>
              </a:rPr>
              <a:t>землі</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морі</a:t>
            </a:r>
            <a:r>
              <a:rPr lang="ru-RU" sz="1200" kern="1200" dirty="0">
                <a:solidFill>
                  <a:schemeClr val="tx1"/>
                </a:solidFill>
                <a:effectLst/>
                <a:latin typeface="+mn-lt"/>
                <a:ea typeface="+mn-ea"/>
                <a:cs typeface="+mn-cs"/>
              </a:rPr>
              <a:t> й </a:t>
            </a:r>
            <a:r>
              <a:rPr lang="ru-RU" sz="1200" kern="1200" dirty="0" err="1">
                <a:solidFill>
                  <a:schemeClr val="tx1"/>
                </a:solidFill>
                <a:effectLst/>
                <a:latin typeface="+mn-lt"/>
                <a:ea typeface="+mn-ea"/>
                <a:cs typeface="+mn-cs"/>
              </a:rPr>
              <a:t>навіть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глибоко</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дні</a:t>
            </a:r>
            <a:r>
              <a:rPr lang="ru-RU" sz="1200" kern="1200" dirty="0">
                <a:solidFill>
                  <a:schemeClr val="tx1"/>
                </a:solidFill>
                <a:effectLst/>
                <a:latin typeface="+mn-lt"/>
                <a:ea typeface="+mn-ea"/>
                <a:cs typeface="+mn-cs"/>
              </a:rPr>
              <a:t> океану. </a:t>
            </a:r>
            <a:r>
              <a:rPr lang="ru-RU" sz="1200" kern="1200" dirty="0" err="1">
                <a:solidFill>
                  <a:schemeClr val="tx1"/>
                </a:solidFill>
                <a:effectLst/>
                <a:latin typeface="+mn-lt"/>
                <a:ea typeface="+mn-ea"/>
                <a:cs typeface="+mn-cs"/>
              </a:rPr>
              <a:t>Забруднення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планети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відходами</a:t>
            </a:r>
            <a:r>
              <a:rPr lang="ru-RU" sz="1200" kern="1200" dirty="0">
                <a:solidFill>
                  <a:schemeClr val="tx1"/>
                </a:solidFill>
                <a:effectLst/>
                <a:latin typeface="+mn-lt"/>
                <a:ea typeface="+mn-ea"/>
                <a:cs typeface="+mn-cs"/>
              </a:rPr>
              <a:t> пластику </a:t>
            </a:r>
            <a:r>
              <a:rPr lang="ru-RU" sz="1200" kern="1200" dirty="0" err="1">
                <a:solidFill>
                  <a:schemeClr val="tx1"/>
                </a:solidFill>
                <a:effectLst/>
                <a:latin typeface="+mn-lt"/>
                <a:ea typeface="+mn-ea"/>
                <a:cs typeface="+mn-cs"/>
              </a:rPr>
              <a:t>перетворюється</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справжню</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екологічну</a:t>
            </a:r>
            <a:r>
              <a:rPr lang="ru-RU" sz="1200" kern="1200" dirty="0">
                <a:solidFill>
                  <a:schemeClr val="tx1"/>
                </a:solidFill>
                <a:effectLst/>
                <a:latin typeface="+mn-lt"/>
                <a:ea typeface="+mn-ea"/>
                <a:cs typeface="+mn-cs"/>
              </a:rPr>
              <a:t> катастрофу.</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Відходи</a:t>
            </a:r>
            <a:r>
              <a:rPr lang="ru-RU" sz="1200" kern="1200" dirty="0">
                <a:solidFill>
                  <a:schemeClr val="tx1"/>
                </a:solidFill>
                <a:effectLst/>
                <a:latin typeface="+mn-lt"/>
                <a:ea typeface="+mn-ea"/>
                <a:cs typeface="+mn-cs"/>
              </a:rPr>
              <a:t> пластика </a:t>
            </a:r>
            <a:r>
              <a:rPr lang="ru-RU" sz="1200" kern="1200" dirty="0" err="1">
                <a:solidFill>
                  <a:schemeClr val="tx1"/>
                </a:solidFill>
                <a:effectLst/>
                <a:latin typeface="+mn-lt"/>
                <a:ea typeface="+mn-ea"/>
                <a:cs typeface="+mn-cs"/>
              </a:rPr>
              <a:t>забруднюють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ґрунт</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ґрунтові</a:t>
            </a:r>
            <a:r>
              <a:rPr lang="ru-RU" sz="1200" kern="1200" dirty="0">
                <a:solidFill>
                  <a:schemeClr val="tx1"/>
                </a:solidFill>
                <a:effectLst/>
                <a:latin typeface="+mn-lt"/>
                <a:ea typeface="+mn-ea"/>
                <a:cs typeface="+mn-cs"/>
              </a:rPr>
              <a:t> води, моря та </a:t>
            </a:r>
            <a:r>
              <a:rPr lang="ru-RU" sz="1200" kern="1200" dirty="0" err="1">
                <a:solidFill>
                  <a:schemeClr val="tx1"/>
                </a:solidFill>
                <a:effectLst/>
                <a:latin typeface="+mn-lt"/>
                <a:ea typeface="+mn-ea"/>
                <a:cs typeface="+mn-cs"/>
              </a:rPr>
              <a:t>океани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Під</a:t>
            </a:r>
            <a:r>
              <a:rPr lang="ru-RU" sz="1200" kern="1200" dirty="0">
                <a:solidFill>
                  <a:schemeClr val="tx1"/>
                </a:solidFill>
                <a:effectLst/>
                <a:latin typeface="+mn-lt"/>
                <a:ea typeface="+mn-ea"/>
                <a:cs typeface="+mn-cs"/>
              </a:rPr>
              <a:t> час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спалювання</a:t>
            </a:r>
            <a:r>
              <a:rPr lang="ru-RU" sz="1200" kern="1200" dirty="0">
                <a:solidFill>
                  <a:schemeClr val="tx1"/>
                </a:solidFill>
                <a:effectLst/>
                <a:latin typeface="+mn-lt"/>
                <a:ea typeface="+mn-ea"/>
                <a:cs typeface="+mn-cs"/>
              </a:rPr>
              <a:t> в атмосферу </a:t>
            </a:r>
            <a:r>
              <a:rPr lang="ru-RU" sz="1200" kern="1200" dirty="0" err="1">
                <a:solidFill>
                  <a:schemeClr val="tx1"/>
                </a:solidFill>
                <a:effectLst/>
                <a:latin typeface="+mn-lt"/>
                <a:ea typeface="+mn-ea"/>
                <a:cs typeface="+mn-cs"/>
              </a:rPr>
              <a:t>виділяються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токсичні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речовини</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Руйнівні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наслідки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забруднення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відходами</a:t>
            </a:r>
            <a:r>
              <a:rPr lang="ru-RU" sz="1200" kern="1200" dirty="0">
                <a:solidFill>
                  <a:schemeClr val="tx1"/>
                </a:solidFill>
                <a:effectLst/>
                <a:latin typeface="+mn-lt"/>
                <a:ea typeface="+mn-ea"/>
                <a:cs typeface="+mn-cs"/>
              </a:rPr>
              <a:t> пластика </a:t>
            </a:r>
            <a:r>
              <a:rPr lang="ru-RU" sz="1200" kern="1200" dirty="0" err="1">
                <a:solidFill>
                  <a:schemeClr val="tx1"/>
                </a:solidFill>
                <a:effectLst/>
                <a:latin typeface="+mn-lt"/>
                <a:ea typeface="+mn-ea"/>
                <a:cs typeface="+mn-cs"/>
              </a:rPr>
              <a:t>навколишнього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середовища</a:t>
            </a:r>
            <a:r>
              <a:rPr lang="ru-RU" sz="1200" kern="1200" dirty="0">
                <a:solidFill>
                  <a:schemeClr val="tx1"/>
                </a:solidFill>
                <a:effectLst/>
                <a:latin typeface="+mn-lt"/>
                <a:ea typeface="+mn-ea"/>
                <a:cs typeface="+mn-cs"/>
              </a:rPr>
              <a:t> видно </a:t>
            </a:r>
            <a:r>
              <a:rPr lang="ru-RU" sz="1200" kern="1200" dirty="0" err="1">
                <a:solidFill>
                  <a:schemeClr val="tx1"/>
                </a:solidFill>
                <a:effectLst/>
                <a:latin typeface="+mn-lt"/>
                <a:ea typeface="+mn-ea"/>
                <a:cs typeface="+mn-cs"/>
              </a:rPr>
              <a:t>вже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сьогодні</a:t>
            </a:r>
            <a:r>
              <a:rPr lang="ru-RU" sz="1200" kern="1200" dirty="0">
                <a:solidFill>
                  <a:schemeClr val="tx1"/>
                </a:solidFill>
                <a:effectLst/>
                <a:latin typeface="+mn-lt"/>
                <a:ea typeface="+mn-ea"/>
                <a:cs typeface="+mn-cs"/>
              </a:rPr>
              <a:t>. За </a:t>
            </a:r>
            <a:r>
              <a:rPr lang="ru-RU" sz="1200" kern="1200" dirty="0" err="1">
                <a:solidFill>
                  <a:schemeClr val="tx1"/>
                </a:solidFill>
                <a:effectLst/>
                <a:latin typeface="+mn-lt"/>
                <a:ea typeface="+mn-ea"/>
                <a:cs typeface="+mn-cs"/>
              </a:rPr>
              <a:t>невтішними</a:t>
            </a:r>
            <a:r>
              <a:rPr lang="ru-RU" sz="1200" kern="1200" dirty="0">
                <a:solidFill>
                  <a:schemeClr val="tx1"/>
                </a:solidFill>
                <a:effectLst/>
                <a:latin typeface="+mn-lt"/>
                <a:ea typeface="+mn-ea"/>
                <a:cs typeface="+mn-cs"/>
              </a:rPr>
              <a:t> прогнозами, через 35 </a:t>
            </a:r>
            <a:r>
              <a:rPr lang="ru-RU" sz="1200" kern="1200" dirty="0" err="1">
                <a:solidFill>
                  <a:schemeClr val="tx1"/>
                </a:solidFill>
                <a:effectLst/>
                <a:latin typeface="+mn-lt"/>
                <a:ea typeface="+mn-ea"/>
                <a:cs typeface="+mn-cs"/>
              </a:rPr>
              <a:t>років</a:t>
            </a:r>
            <a:r>
              <a:rPr lang="ru-RU" sz="1200" kern="1200" dirty="0">
                <a:solidFill>
                  <a:schemeClr val="tx1"/>
                </a:solidFill>
                <a:effectLst/>
                <a:latin typeface="+mn-lt"/>
                <a:ea typeface="+mn-ea"/>
                <a:cs typeface="+mn-cs"/>
              </a:rPr>
              <a:t> в океанах на 2 т </a:t>
            </a:r>
            <a:r>
              <a:rPr lang="ru-RU" sz="1200" kern="1200" dirty="0" err="1">
                <a:solidFill>
                  <a:schemeClr val="tx1"/>
                </a:solidFill>
                <a:effectLst/>
                <a:latin typeface="+mn-lt"/>
                <a:ea typeface="+mn-ea"/>
                <a:cs typeface="+mn-cs"/>
              </a:rPr>
              <a:t>риби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припадатиме</a:t>
            </a:r>
            <a:r>
              <a:rPr lang="ru-RU" sz="1200" kern="1200" dirty="0">
                <a:solidFill>
                  <a:schemeClr val="tx1"/>
                </a:solidFill>
                <a:effectLst/>
                <a:latin typeface="+mn-lt"/>
                <a:ea typeface="+mn-ea"/>
                <a:cs typeface="+mn-cs"/>
              </a:rPr>
              <a:t> 1 т пластика.</a:t>
            </a:r>
            <a:endParaRPr lang="uk-UA"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Причина </a:t>
            </a:r>
            <a:r>
              <a:rPr lang="ru-RU" sz="1200" kern="1200" dirty="0" err="1">
                <a:solidFill>
                  <a:schemeClr val="tx1"/>
                </a:solidFill>
                <a:effectLst/>
                <a:latin typeface="+mn-lt"/>
                <a:ea typeface="+mn-ea"/>
                <a:cs typeface="+mn-cs"/>
              </a:rPr>
              <a:t>цього</a:t>
            </a:r>
            <a:r>
              <a:rPr lang="ru-RU" sz="1200" kern="1200" dirty="0">
                <a:solidFill>
                  <a:schemeClr val="tx1"/>
                </a:solidFill>
                <a:effectLst/>
                <a:latin typeface="+mn-lt"/>
                <a:ea typeface="+mn-ea"/>
                <a:cs typeface="+mn-cs"/>
              </a:rPr>
              <a:t> — </a:t>
            </a:r>
            <a:r>
              <a:rPr lang="ru-RU" sz="1200" kern="1200" dirty="0" err="1">
                <a:solidFill>
                  <a:schemeClr val="tx1"/>
                </a:solidFill>
                <a:effectLst/>
                <a:latin typeface="+mn-lt"/>
                <a:ea typeface="+mn-ea"/>
                <a:cs typeface="+mn-cs"/>
              </a:rPr>
              <a:t>відсутність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можливості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переробляти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цей</a:t>
            </a:r>
            <a:r>
              <a:rPr lang="ru-RU" sz="1200" kern="1200" dirty="0">
                <a:solidFill>
                  <a:schemeClr val="tx1"/>
                </a:solidFill>
                <a:effectLst/>
                <a:latin typeface="+mn-lt"/>
                <a:ea typeface="+mn-ea"/>
                <a:cs typeface="+mn-cs"/>
              </a:rPr>
              <a:t> вид </a:t>
            </a:r>
            <a:r>
              <a:rPr lang="ru-RU" sz="1200" kern="1200" dirty="0" err="1">
                <a:solidFill>
                  <a:schemeClr val="tx1"/>
                </a:solidFill>
                <a:effectLst/>
                <a:latin typeface="+mn-lt"/>
                <a:ea typeface="+mn-ea"/>
                <a:cs typeface="+mn-cs"/>
              </a:rPr>
              <a:t>відходів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близько</a:t>
            </a:r>
            <a:r>
              <a:rPr lang="ru-RU" sz="1200" kern="1200" dirty="0">
                <a:solidFill>
                  <a:schemeClr val="tx1"/>
                </a:solidFill>
                <a:effectLst/>
                <a:latin typeface="+mn-lt"/>
                <a:ea typeface="+mn-ea"/>
                <a:cs typeface="+mn-cs"/>
              </a:rPr>
              <a:t> 1/3 </a:t>
            </a:r>
            <a:r>
              <a:rPr lang="ru-RU" sz="1200" kern="1200" dirty="0" err="1">
                <a:solidFill>
                  <a:schemeClr val="tx1"/>
                </a:solidFill>
                <a:effectLst/>
                <a:latin typeface="+mn-lt"/>
                <a:ea typeface="+mn-ea"/>
                <a:cs typeface="+mn-cs"/>
              </a:rPr>
              <a:t>виробленого</a:t>
            </a:r>
            <a:r>
              <a:rPr lang="ru-RU" sz="1200" kern="1200" dirty="0">
                <a:solidFill>
                  <a:schemeClr val="tx1"/>
                </a:solidFill>
                <a:effectLst/>
                <a:latin typeface="+mn-lt"/>
                <a:ea typeface="+mn-ea"/>
                <a:cs typeface="+mn-cs"/>
              </a:rPr>
              <a:t> пластика </a:t>
            </a:r>
            <a:r>
              <a:rPr lang="ru-RU" sz="1200" kern="1200" dirty="0" err="1">
                <a:solidFill>
                  <a:schemeClr val="tx1"/>
                </a:solidFill>
                <a:effectLst/>
                <a:latin typeface="+mn-lt"/>
                <a:ea typeface="+mn-ea"/>
                <a:cs typeface="+mn-cs"/>
              </a:rPr>
              <a:t>йде</a:t>
            </a:r>
            <a:r>
              <a:rPr lang="ru-RU" sz="1200" kern="1200" dirty="0">
                <a:solidFill>
                  <a:schemeClr val="tx1"/>
                </a:solidFill>
                <a:effectLst/>
                <a:latin typeface="+mn-lt"/>
                <a:ea typeface="+mn-ea"/>
                <a:cs typeface="+mn-cs"/>
              </a:rPr>
              <a:t> не на </a:t>
            </a:r>
            <a:r>
              <a:rPr lang="ru-RU" sz="1200" kern="1200" dirty="0" err="1">
                <a:solidFill>
                  <a:schemeClr val="tx1"/>
                </a:solidFill>
                <a:effectLst/>
                <a:latin typeface="+mn-lt"/>
                <a:ea typeface="+mn-ea"/>
                <a:cs typeface="+mn-cs"/>
              </a:rPr>
              <a:t>переробку</a:t>
            </a:r>
            <a:r>
              <a:rPr lang="ru-RU" sz="1200" kern="1200" dirty="0">
                <a:solidFill>
                  <a:schemeClr val="tx1"/>
                </a:solidFill>
                <a:effectLst/>
                <a:latin typeface="+mn-lt"/>
                <a:ea typeface="+mn-ea"/>
                <a:cs typeface="+mn-cs"/>
              </a:rPr>
              <a:t>, а в </a:t>
            </a:r>
            <a:r>
              <a:rPr lang="ru-RU" sz="1200" kern="1200" dirty="0" err="1">
                <a:solidFill>
                  <a:schemeClr val="tx1"/>
                </a:solidFill>
                <a:effectLst/>
                <a:latin typeface="+mn-lt"/>
                <a:ea typeface="+mn-ea"/>
                <a:cs typeface="+mn-cs"/>
              </a:rPr>
              <a:t>Світовий</a:t>
            </a:r>
            <a:r>
              <a:rPr lang="ru-RU" sz="1200" kern="1200" dirty="0">
                <a:solidFill>
                  <a:schemeClr val="tx1"/>
                </a:solidFill>
                <a:effectLst/>
                <a:latin typeface="+mn-lt"/>
                <a:ea typeface="+mn-ea"/>
                <a:cs typeface="+mn-cs"/>
              </a:rPr>
              <a:t> океан. В </a:t>
            </a:r>
            <a:r>
              <a:rPr lang="ru-RU" sz="1200" kern="1200" dirty="0" err="1">
                <a:solidFill>
                  <a:schemeClr val="tx1"/>
                </a:solidFill>
                <a:effectLst/>
                <a:latin typeface="+mn-lt"/>
                <a:ea typeface="+mn-ea"/>
                <a:cs typeface="+mn-cs"/>
              </a:rPr>
              <a:t>океані</a:t>
            </a:r>
            <a:r>
              <a:rPr lang="ru-RU" sz="1200" kern="1200" dirty="0">
                <a:solidFill>
                  <a:schemeClr val="tx1"/>
                </a:solidFill>
                <a:effectLst/>
                <a:latin typeface="+mn-lt"/>
                <a:ea typeface="+mn-ea"/>
                <a:cs typeface="+mn-cs"/>
              </a:rPr>
              <a:t> пластик </a:t>
            </a:r>
            <a:r>
              <a:rPr lang="ru-RU" sz="1200" kern="1200" dirty="0" err="1">
                <a:solidFill>
                  <a:schemeClr val="tx1"/>
                </a:solidFill>
                <a:effectLst/>
                <a:latin typeface="+mn-lt"/>
                <a:ea typeface="+mn-ea"/>
                <a:cs typeface="+mn-cs"/>
              </a:rPr>
              <a:t>перетворюється</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мікрочастинки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які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з'їдають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риби</a:t>
            </a:r>
            <a:r>
              <a:rPr lang="ru-RU" sz="1200" kern="1200" dirty="0">
                <a:solidFill>
                  <a:schemeClr val="tx1"/>
                </a:solidFill>
                <a:effectLst/>
                <a:latin typeface="+mn-lt"/>
                <a:ea typeface="+mn-ea"/>
                <a:cs typeface="+mn-cs"/>
              </a:rPr>
              <a:t> та </a:t>
            </a:r>
            <a:r>
              <a:rPr lang="ru-RU" sz="1200" kern="1200" dirty="0" err="1">
                <a:solidFill>
                  <a:schemeClr val="tx1"/>
                </a:solidFill>
                <a:effectLst/>
                <a:latin typeface="+mn-lt"/>
                <a:ea typeface="+mn-ea"/>
                <a:cs typeface="+mn-cs"/>
              </a:rPr>
              <a:t>інші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морські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тварини</a:t>
            </a:r>
            <a:r>
              <a:rPr lang="ru-RU" sz="1200" kern="1200" dirty="0">
                <a:solidFill>
                  <a:schemeClr val="tx1"/>
                </a:solidFill>
                <a:effectLst/>
                <a:latin typeface="+mn-lt"/>
                <a:ea typeface="+mn-ea"/>
                <a:cs typeface="+mn-cs"/>
              </a:rPr>
              <a:t>. Разом </a:t>
            </a:r>
            <a:r>
              <a:rPr lang="ru-RU" sz="1200" kern="1200" dirty="0" err="1">
                <a:solidFill>
                  <a:schemeClr val="tx1"/>
                </a:solidFill>
                <a:effectLst/>
                <a:latin typeface="+mn-lt"/>
                <a:ea typeface="+mn-ea"/>
                <a:cs typeface="+mn-cs"/>
              </a:rPr>
              <a:t>із</a:t>
            </a:r>
            <a:r>
              <a:rPr lang="ru-RU" sz="1200" kern="1200" dirty="0">
                <a:solidFill>
                  <a:schemeClr val="tx1"/>
                </a:solidFill>
                <a:effectLst/>
                <a:latin typeface="+mn-lt"/>
                <a:ea typeface="+mn-ea"/>
                <a:cs typeface="+mn-cs"/>
              </a:rPr>
              <a:t> морепродуктами і </a:t>
            </a:r>
            <a:r>
              <a:rPr lang="ru-RU" sz="1200" kern="1200" dirty="0" err="1">
                <a:solidFill>
                  <a:schemeClr val="tx1"/>
                </a:solidFill>
                <a:effectLst/>
                <a:latin typeface="+mn-lt"/>
                <a:ea typeface="+mn-ea"/>
                <a:cs typeface="+mn-cs"/>
              </a:rPr>
              <a:t>рибою</a:t>
            </a:r>
            <a:r>
              <a:rPr lang="ru-RU" sz="1200" kern="1200" dirty="0">
                <a:solidFill>
                  <a:schemeClr val="tx1"/>
                </a:solidFill>
                <a:effectLst/>
                <a:latin typeface="+mn-lt"/>
                <a:ea typeface="+mn-ea"/>
                <a:cs typeface="+mn-cs"/>
              </a:rPr>
              <a:t> пластик </a:t>
            </a:r>
            <a:r>
              <a:rPr lang="ru-RU" sz="1200" kern="1200" dirty="0" err="1">
                <a:solidFill>
                  <a:schemeClr val="tx1"/>
                </a:solidFill>
                <a:effectLst/>
                <a:latin typeface="+mn-lt"/>
                <a:ea typeface="+mn-ea"/>
                <a:cs typeface="+mn-cs"/>
              </a:rPr>
              <a:t>потрапляє</a:t>
            </a:r>
            <a:r>
              <a:rPr lang="ru-RU" sz="1200" kern="1200" dirty="0">
                <a:solidFill>
                  <a:schemeClr val="tx1"/>
                </a:solidFill>
                <a:effectLst/>
                <a:latin typeface="+mn-lt"/>
                <a:ea typeface="+mn-ea"/>
                <a:cs typeface="+mn-cs"/>
              </a:rPr>
              <a:t> до </a:t>
            </a:r>
            <a:r>
              <a:rPr lang="ru-RU" sz="1200" kern="1200" dirty="0" err="1">
                <a:solidFill>
                  <a:schemeClr val="tx1"/>
                </a:solidFill>
                <a:effectLst/>
                <a:latin typeface="+mn-lt"/>
                <a:ea typeface="+mn-ea"/>
                <a:cs typeface="+mn-cs"/>
              </a:rPr>
              <a:t>нашого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організму</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Всі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чули</a:t>
            </a:r>
            <a:r>
              <a:rPr lang="ru-RU" sz="1200" kern="1200" dirty="0">
                <a:solidFill>
                  <a:schemeClr val="tx1"/>
                </a:solidFill>
                <a:effectLst/>
                <a:latin typeface="+mn-lt"/>
                <a:ea typeface="+mn-ea"/>
                <a:cs typeface="+mn-cs"/>
              </a:rPr>
              <a:t> про </a:t>
            </a:r>
            <a:r>
              <a:rPr lang="ru-RU" sz="1200" kern="1200" dirty="0" err="1">
                <a:solidFill>
                  <a:schemeClr val="tx1"/>
                </a:solidFill>
                <a:effectLst/>
                <a:latin typeface="+mn-lt"/>
                <a:ea typeface="+mn-ea"/>
                <a:cs typeface="+mn-cs"/>
              </a:rPr>
              <a:t>сміттєві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острови</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океані</a:t>
            </a:r>
            <a:r>
              <a:rPr lang="ru-RU" sz="1200" kern="1200" dirty="0">
                <a:solidFill>
                  <a:schemeClr val="tx1"/>
                </a:solidFill>
                <a:effectLst/>
                <a:latin typeface="+mn-lt"/>
                <a:ea typeface="+mn-ea"/>
                <a:cs typeface="+mn-cs"/>
              </a:rPr>
              <a:t>. Велика </a:t>
            </a:r>
            <a:r>
              <a:rPr lang="ru-RU" sz="1200" kern="1200" dirty="0" err="1">
                <a:solidFill>
                  <a:schemeClr val="tx1"/>
                </a:solidFill>
                <a:effectLst/>
                <a:latin typeface="+mn-lt"/>
                <a:ea typeface="+mn-ea"/>
                <a:cs typeface="+mn-cs"/>
              </a:rPr>
              <a:t>тихоокеанська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сміттєва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пляма</a:t>
            </a:r>
            <a:r>
              <a:rPr lang="ru-RU" sz="1200" kern="1200" dirty="0">
                <a:solidFill>
                  <a:schemeClr val="tx1"/>
                </a:solidFill>
                <a:effectLst/>
                <a:latin typeface="+mn-lt"/>
                <a:ea typeface="+mn-ea"/>
                <a:cs typeface="+mn-cs"/>
              </a:rPr>
              <a:t> - приклад </a:t>
            </a:r>
            <a:r>
              <a:rPr lang="ru-RU" sz="1200" kern="1200" dirty="0" err="1">
                <a:solidFill>
                  <a:schemeClr val="tx1"/>
                </a:solidFill>
                <a:effectLst/>
                <a:latin typeface="+mn-lt"/>
                <a:ea typeface="+mn-ea"/>
                <a:cs typeface="+mn-cs"/>
              </a:rPr>
              <a:t>гігантського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сміттєзвалища</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океані</a:t>
            </a:r>
            <a:r>
              <a:rPr lang="ru-RU" sz="1200" kern="1200" dirty="0">
                <a:solidFill>
                  <a:schemeClr val="tx1"/>
                </a:solidFill>
                <a:effectLst/>
                <a:latin typeface="+mn-lt"/>
                <a:ea typeface="+mn-ea"/>
                <a:cs typeface="+mn-cs"/>
              </a:rPr>
              <a:t> - </a:t>
            </a:r>
            <a:r>
              <a:rPr lang="ru-RU" sz="1200" kern="1200" dirty="0" err="1">
                <a:solidFill>
                  <a:schemeClr val="tx1"/>
                </a:solidFill>
                <a:effectLst/>
                <a:latin typeface="+mn-lt"/>
                <a:ea typeface="+mn-ea"/>
                <a:cs typeface="+mn-cs"/>
              </a:rPr>
              <a:t>настільки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величезна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це</a:t>
            </a:r>
            <a:r>
              <a:rPr lang="ru-RU" sz="1200" kern="1200" dirty="0">
                <a:solidFill>
                  <a:schemeClr val="tx1"/>
                </a:solidFill>
                <a:effectLst/>
                <a:latin typeface="+mn-lt"/>
                <a:ea typeface="+mn-ea"/>
                <a:cs typeface="+mn-cs"/>
              </a:rPr>
              <a:t> складно </a:t>
            </a:r>
            <a:r>
              <a:rPr lang="ru-RU" sz="1200" kern="1200" dirty="0" err="1">
                <a:solidFill>
                  <a:schemeClr val="tx1"/>
                </a:solidFill>
                <a:effectLst/>
                <a:latin typeface="+mn-lt"/>
                <a:ea typeface="+mn-ea"/>
                <a:cs typeface="+mn-cs"/>
              </a:rPr>
              <a:t>зрозуміти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Воно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складається</a:t>
            </a:r>
            <a:r>
              <a:rPr lang="ru-RU" sz="1200" kern="1200" dirty="0">
                <a:solidFill>
                  <a:schemeClr val="tx1"/>
                </a:solidFill>
                <a:effectLst/>
                <a:latin typeface="+mn-lt"/>
                <a:ea typeface="+mn-ea"/>
                <a:cs typeface="+mn-cs"/>
              </a:rPr>
              <a:t> з </a:t>
            </a:r>
            <a:r>
              <a:rPr lang="ru-RU" sz="1200" kern="1200" dirty="0" err="1">
                <a:solidFill>
                  <a:schemeClr val="tx1"/>
                </a:solidFill>
                <a:effectLst/>
                <a:latin typeface="+mn-lt"/>
                <a:ea typeface="+mn-ea"/>
                <a:cs typeface="+mn-cs"/>
              </a:rPr>
              <a:t>нескінченної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кількості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пластикових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пляшок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рибальських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сіток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пластикових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іграшок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м'ячів</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всього</a:t>
            </a:r>
            <a:r>
              <a:rPr lang="ru-RU" sz="1200" kern="1200" dirty="0">
                <a:solidFill>
                  <a:schemeClr val="tx1"/>
                </a:solidFill>
                <a:effectLst/>
                <a:latin typeface="+mn-lt"/>
                <a:ea typeface="+mn-ea"/>
                <a:cs typeface="+mn-cs"/>
              </a:rPr>
              <a:t> того пластикового </a:t>
            </a:r>
            <a:r>
              <a:rPr lang="ru-RU" sz="1200" kern="1200" dirty="0" err="1">
                <a:solidFill>
                  <a:schemeClr val="tx1"/>
                </a:solidFill>
                <a:effectLst/>
                <a:latin typeface="+mn-lt"/>
                <a:ea typeface="+mn-ea"/>
                <a:cs typeface="+mn-cs"/>
              </a:rPr>
              <a:t>сміття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тільки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собі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уявити</a:t>
            </a:r>
            <a:r>
              <a:rPr lang="ru-RU" sz="1200" kern="1200" dirty="0">
                <a:solidFill>
                  <a:schemeClr val="tx1"/>
                </a:solidFill>
                <a:effectLst/>
                <a:latin typeface="+mn-lt"/>
                <a:ea typeface="+mn-ea"/>
                <a:cs typeface="+mn-cs"/>
              </a:rPr>
              <a:t>.</a:t>
            </a:r>
            <a:br>
              <a:rPr lang="ru-RU" sz="1200" kern="1200" dirty="0">
                <a:solidFill>
                  <a:schemeClr val="tx1"/>
                </a:solidFill>
                <a:effectLst/>
                <a:latin typeface="+mn-lt"/>
                <a:ea typeface="+mn-ea"/>
                <a:cs typeface="+mn-cs"/>
              </a:rPr>
            </a:br>
            <a:br>
              <a:rPr lang="ru-RU" sz="1200" kern="1200" dirty="0">
                <a:solidFill>
                  <a:schemeClr val="tx1"/>
                </a:solidFill>
                <a:effectLst/>
                <a:latin typeface="+mn-lt"/>
                <a:ea typeface="+mn-ea"/>
                <a:cs typeface="+mn-cs"/>
              </a:rPr>
            </a:br>
            <a:r>
              <a:rPr lang="ru-RU" sz="1200" kern="1200" dirty="0">
                <a:solidFill>
                  <a:schemeClr val="tx1"/>
                </a:solidFill>
                <a:effectLst/>
                <a:latin typeface="+mn-lt"/>
                <a:ea typeface="+mn-ea"/>
                <a:cs typeface="+mn-cs"/>
              </a:rPr>
              <a:t>У </a:t>
            </a:r>
            <a:r>
              <a:rPr lang="ru-RU" sz="1200" kern="1200" dirty="0" err="1">
                <a:solidFill>
                  <a:schemeClr val="tx1"/>
                </a:solidFill>
                <a:effectLst/>
                <a:latin typeface="+mn-lt"/>
                <a:ea typeface="+mn-ea"/>
                <a:cs typeface="+mn-cs"/>
              </a:rPr>
              <a:t>світових</a:t>
            </a:r>
            <a:r>
              <a:rPr lang="ru-RU" sz="1200" kern="1200" dirty="0">
                <a:solidFill>
                  <a:schemeClr val="tx1"/>
                </a:solidFill>
                <a:effectLst/>
                <a:latin typeface="+mn-lt"/>
                <a:ea typeface="+mn-ea"/>
                <a:cs typeface="+mn-cs"/>
              </a:rPr>
              <a:t> океанах є </a:t>
            </a:r>
            <a:r>
              <a:rPr lang="ru-RU" sz="1200" kern="1200" dirty="0" err="1">
                <a:solidFill>
                  <a:schemeClr val="tx1"/>
                </a:solidFill>
                <a:effectLst/>
                <a:latin typeface="+mn-lt"/>
                <a:ea typeface="+mn-ea"/>
                <a:cs typeface="+mn-cs"/>
              </a:rPr>
              <a:t>п'ять</a:t>
            </a:r>
            <a:r>
              <a:rPr lang="ru-RU" sz="1200" kern="1200" dirty="0">
                <a:solidFill>
                  <a:schemeClr val="tx1"/>
                </a:solidFill>
                <a:effectLst/>
                <a:latin typeface="+mn-lt"/>
                <a:ea typeface="+mn-ea"/>
                <a:cs typeface="+mn-cs"/>
              </a:rPr>
              <a:t> плавучих </a:t>
            </a:r>
            <a:r>
              <a:rPr lang="ru-RU" sz="1200" kern="1200" dirty="0" err="1">
                <a:solidFill>
                  <a:schemeClr val="tx1"/>
                </a:solidFill>
                <a:effectLst/>
                <a:latin typeface="+mn-lt"/>
                <a:ea typeface="+mn-ea"/>
                <a:cs typeface="+mn-cs"/>
              </a:rPr>
              <a:t>сміттєзвалищ</a:t>
            </a:r>
            <a:r>
              <a:rPr lang="ru-RU" sz="1200" kern="1200" dirty="0">
                <a:solidFill>
                  <a:schemeClr val="tx1"/>
                </a:solidFill>
                <a:effectLst/>
                <a:latin typeface="+mn-lt"/>
                <a:ea typeface="+mn-ea"/>
                <a:cs typeface="+mn-cs"/>
              </a:rPr>
              <a:t> з </a:t>
            </a:r>
            <a:r>
              <a:rPr lang="ru-RU" sz="1200" kern="1200" dirty="0" err="1">
                <a:solidFill>
                  <a:schemeClr val="tx1"/>
                </a:solidFill>
                <a:effectLst/>
                <a:latin typeface="+mn-lt"/>
                <a:ea typeface="+mn-ea"/>
                <a:cs typeface="+mn-cs"/>
              </a:rPr>
              <a:t>пластмаси</a:t>
            </a:r>
            <a:r>
              <a:rPr lang="ru-RU" sz="1200" kern="1200" dirty="0">
                <a:solidFill>
                  <a:schemeClr val="tx1"/>
                </a:solidFill>
                <a:effectLst/>
                <a:latin typeface="+mn-lt"/>
                <a:ea typeface="+mn-ea"/>
                <a:cs typeface="+mn-cs"/>
              </a:rPr>
              <a:t>. 80 </a:t>
            </a:r>
            <a:r>
              <a:rPr lang="ru-RU" sz="1200" kern="1200" dirty="0" err="1">
                <a:solidFill>
                  <a:schemeClr val="tx1"/>
                </a:solidFill>
                <a:effectLst/>
                <a:latin typeface="+mn-lt"/>
                <a:ea typeface="+mn-ea"/>
                <a:cs typeface="+mn-cs"/>
              </a:rPr>
              <a:t>відсотків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вмісту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цих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величезних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шарів</a:t>
            </a:r>
            <a:r>
              <a:rPr lang="ru-RU" sz="1200" kern="1200" dirty="0">
                <a:solidFill>
                  <a:schemeClr val="tx1"/>
                </a:solidFill>
                <a:effectLst/>
                <a:latin typeface="+mn-lt"/>
                <a:ea typeface="+mn-ea"/>
                <a:cs typeface="+mn-cs"/>
              </a:rPr>
              <a:t> пластикового </a:t>
            </a:r>
            <a:r>
              <a:rPr lang="ru-RU" sz="1200" kern="1200" dirty="0" err="1">
                <a:solidFill>
                  <a:schemeClr val="tx1"/>
                </a:solidFill>
                <a:effectLst/>
                <a:latin typeface="+mn-lt"/>
                <a:ea typeface="+mn-ea"/>
                <a:cs typeface="+mn-cs"/>
              </a:rPr>
              <a:t>сміття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пояснюється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діяльністю</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суші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лише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п'ята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частина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потрапляє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із</a:t>
            </a:r>
            <a:r>
              <a:rPr lang="ru-RU" sz="1200" kern="1200" dirty="0">
                <a:solidFill>
                  <a:schemeClr val="tx1"/>
                </a:solidFill>
                <a:effectLst/>
                <a:latin typeface="+mn-lt"/>
                <a:ea typeface="+mn-ea"/>
                <a:cs typeface="+mn-cs"/>
              </a:rPr>
              <a:t> суден </a:t>
            </a:r>
            <a:r>
              <a:rPr lang="ru-RU" sz="1200" kern="1200" dirty="0" err="1">
                <a:solidFill>
                  <a:schemeClr val="tx1"/>
                </a:solidFill>
                <a:effectLst/>
                <a:latin typeface="+mn-lt"/>
                <a:ea typeface="+mn-ea"/>
                <a:cs typeface="+mn-cs"/>
              </a:rPr>
              <a:t>або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викликана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якоюсь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діяльністю</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морі</a:t>
            </a:r>
            <a:r>
              <a:rPr lang="ru-RU" sz="1200" kern="1200" dirty="0">
                <a:solidFill>
                  <a:schemeClr val="tx1"/>
                </a:solidFill>
                <a:effectLst/>
                <a:latin typeface="+mn-lt"/>
                <a:ea typeface="+mn-ea"/>
                <a:cs typeface="+mn-cs"/>
              </a:rPr>
              <a:t>. </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Об’єм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виробництва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пластикових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відходів</a:t>
            </a:r>
            <a:r>
              <a:rPr lang="ru-RU" sz="1200" kern="1200" dirty="0">
                <a:solidFill>
                  <a:schemeClr val="tx1"/>
                </a:solidFill>
                <a:effectLst/>
                <a:latin typeface="+mn-lt"/>
                <a:ea typeface="+mn-ea"/>
                <a:cs typeface="+mn-cs"/>
              </a:rPr>
              <a:t> становить </a:t>
            </a:r>
            <a:r>
              <a:rPr lang="ru-RU" sz="1200" kern="1200" dirty="0" err="1">
                <a:solidFill>
                  <a:schemeClr val="tx1"/>
                </a:solidFill>
                <a:effectLst/>
                <a:latin typeface="+mn-lt"/>
                <a:ea typeface="+mn-ea"/>
                <a:cs typeface="+mn-cs"/>
              </a:rPr>
              <a:t>близько</a:t>
            </a:r>
            <a:r>
              <a:rPr lang="ru-RU" sz="1200" kern="1200" dirty="0">
                <a:solidFill>
                  <a:schemeClr val="tx1"/>
                </a:solidFill>
                <a:effectLst/>
                <a:latin typeface="+mn-lt"/>
                <a:ea typeface="+mn-ea"/>
                <a:cs typeface="+mn-cs"/>
              </a:rPr>
              <a:t> </a:t>
            </a:r>
            <a:r>
              <a:rPr lang="ru-RU" sz="1200" b="1" kern="1200" dirty="0">
                <a:solidFill>
                  <a:schemeClr val="tx1"/>
                </a:solidFill>
                <a:effectLst/>
                <a:latin typeface="+mn-lt"/>
                <a:ea typeface="+mn-ea"/>
                <a:cs typeface="+mn-cs"/>
              </a:rPr>
              <a:t>9 млрд тон на </a:t>
            </a:r>
            <a:r>
              <a:rPr lang="ru-RU" sz="1200" b="1" kern="1200" dirty="0" err="1">
                <a:solidFill>
                  <a:schemeClr val="tx1"/>
                </a:solidFill>
                <a:effectLst/>
                <a:latin typeface="+mn-lt"/>
                <a:ea typeface="+mn-ea"/>
                <a:cs typeface="+mn-cs"/>
              </a:rPr>
              <a:t>рік</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ця</a:t>
            </a:r>
            <a:r>
              <a:rPr lang="ru-RU" sz="1200" kern="1200" dirty="0">
                <a:solidFill>
                  <a:schemeClr val="tx1"/>
                </a:solidFill>
                <a:effectLst/>
                <a:latin typeface="+mn-lt"/>
                <a:ea typeface="+mn-ea"/>
                <a:cs typeface="+mn-cs"/>
              </a:rPr>
              <a:t> цифра </a:t>
            </a:r>
            <a:r>
              <a:rPr lang="ru-RU" sz="1200" kern="1200" dirty="0" err="1">
                <a:solidFill>
                  <a:schemeClr val="tx1"/>
                </a:solidFill>
                <a:effectLst/>
                <a:latin typeface="+mn-lt"/>
                <a:ea typeface="+mn-ea"/>
                <a:cs typeface="+mn-cs"/>
              </a:rPr>
              <a:t>збільшується</a:t>
            </a:r>
            <a:r>
              <a:rPr lang="ru-RU" sz="1200" kern="1200" dirty="0">
                <a:solidFill>
                  <a:schemeClr val="tx1"/>
                </a:solidFill>
                <a:effectLst/>
                <a:latin typeface="+mn-lt"/>
                <a:ea typeface="+mn-ea"/>
                <a:cs typeface="+mn-cs"/>
              </a:rPr>
              <a:t> з </a:t>
            </a:r>
            <a:r>
              <a:rPr lang="ru-RU" sz="1200" kern="1200" dirty="0" err="1">
                <a:solidFill>
                  <a:schemeClr val="tx1"/>
                </a:solidFill>
                <a:effectLst/>
                <a:latin typeface="+mn-lt"/>
                <a:ea typeface="+mn-ea"/>
                <a:cs typeface="+mn-cs"/>
              </a:rPr>
              <a:t>кожним</a:t>
            </a:r>
            <a:r>
              <a:rPr lang="ru-RU" sz="1200" kern="1200" dirty="0">
                <a:solidFill>
                  <a:schemeClr val="tx1"/>
                </a:solidFill>
                <a:effectLst/>
                <a:latin typeface="+mn-lt"/>
                <a:ea typeface="+mn-ea"/>
                <a:cs typeface="+mn-cs"/>
              </a:rPr>
              <a:t> роком. З них </a:t>
            </a:r>
            <a:r>
              <a:rPr lang="ru-RU" sz="1200" kern="1200" dirty="0" err="1">
                <a:solidFill>
                  <a:schemeClr val="tx1"/>
                </a:solidFill>
                <a:effectLst/>
                <a:latin typeface="+mn-lt"/>
                <a:ea typeface="+mn-ea"/>
                <a:cs typeface="+mn-cs"/>
              </a:rPr>
              <a:t>переробляється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менше</a:t>
            </a:r>
            <a:r>
              <a:rPr lang="ru-RU" sz="1200" kern="1200" dirty="0">
                <a:solidFill>
                  <a:schemeClr val="tx1"/>
                </a:solidFill>
                <a:effectLst/>
                <a:latin typeface="+mn-lt"/>
                <a:ea typeface="+mn-ea"/>
                <a:cs typeface="+mn-cs"/>
              </a:rPr>
              <a:t> 10%, </a:t>
            </a:r>
            <a:r>
              <a:rPr lang="ru-RU" sz="1200" kern="1200" dirty="0" err="1">
                <a:solidFill>
                  <a:schemeClr val="tx1"/>
                </a:solidFill>
                <a:effectLst/>
                <a:latin typeface="+mn-lt"/>
                <a:ea typeface="+mn-ea"/>
                <a:cs typeface="+mn-cs"/>
              </a:rPr>
              <a:t>приблизно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стільки</a:t>
            </a:r>
            <a:r>
              <a:rPr lang="ru-RU" sz="1200" kern="1200" dirty="0">
                <a:solidFill>
                  <a:schemeClr val="tx1"/>
                </a:solidFill>
                <a:effectLst/>
                <a:latin typeface="+mn-lt"/>
                <a:ea typeface="+mn-ea"/>
                <a:cs typeface="+mn-cs"/>
              </a:rPr>
              <a:t> ж </a:t>
            </a:r>
            <a:r>
              <a:rPr lang="ru-RU" sz="1200" kern="1200" dirty="0" err="1">
                <a:solidFill>
                  <a:schemeClr val="tx1"/>
                </a:solidFill>
                <a:effectLst/>
                <a:latin typeface="+mn-lt"/>
                <a:ea typeface="+mn-ea"/>
                <a:cs typeface="+mn-cs"/>
              </a:rPr>
              <a:t>спалюється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решта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потрапляє</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навколишнє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середовище</a:t>
            </a:r>
            <a:r>
              <a:rPr lang="ru-RU" sz="1200" kern="1200" dirty="0">
                <a:solidFill>
                  <a:schemeClr val="tx1"/>
                </a:solidFill>
                <a:effectLst/>
                <a:latin typeface="+mn-lt"/>
                <a:ea typeface="+mn-ea"/>
                <a:cs typeface="+mn-cs"/>
              </a:rPr>
              <a:t>. </a:t>
            </a:r>
            <a:endParaRPr lang="uk-UA"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У </a:t>
            </a:r>
            <a:r>
              <a:rPr lang="ru-RU" sz="1200" kern="1200" dirty="0" err="1">
                <a:solidFill>
                  <a:schemeClr val="tx1"/>
                </a:solidFill>
                <a:effectLst/>
                <a:latin typeface="+mn-lt"/>
                <a:ea typeface="+mn-ea"/>
                <a:cs typeface="+mn-cs"/>
              </a:rPr>
              <a:t>середньому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період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розкладу</a:t>
            </a:r>
            <a:r>
              <a:rPr lang="ru-RU" sz="1200" kern="1200" dirty="0">
                <a:solidFill>
                  <a:schemeClr val="tx1"/>
                </a:solidFill>
                <a:effectLst/>
                <a:latin typeface="+mn-lt"/>
                <a:ea typeface="+mn-ea"/>
                <a:cs typeface="+mn-cs"/>
              </a:rPr>
              <a:t> пластику становить </a:t>
            </a:r>
            <a:r>
              <a:rPr lang="ru-RU" sz="1200" b="1" kern="1200" dirty="0" err="1">
                <a:solidFill>
                  <a:schemeClr val="tx1"/>
                </a:solidFill>
                <a:effectLst/>
                <a:latin typeface="+mn-lt"/>
                <a:ea typeface="+mn-ea"/>
                <a:cs typeface="+mn-cs"/>
              </a:rPr>
              <a:t>від</a:t>
            </a:r>
            <a:r>
              <a:rPr lang="ru-RU" sz="1200" b="1" kern="1200" dirty="0">
                <a:solidFill>
                  <a:schemeClr val="tx1"/>
                </a:solidFill>
                <a:effectLst/>
                <a:latin typeface="+mn-lt"/>
                <a:ea typeface="+mn-ea"/>
                <a:cs typeface="+mn-cs"/>
              </a:rPr>
              <a:t> 80 до 600 </a:t>
            </a:r>
            <a:r>
              <a:rPr lang="ru-RU" sz="1200" b="1" kern="1200" dirty="0" err="1">
                <a:solidFill>
                  <a:schemeClr val="tx1"/>
                </a:solidFill>
                <a:effectLst/>
                <a:latin typeface="+mn-lt"/>
                <a:ea typeface="+mn-ea"/>
                <a:cs typeface="+mn-cs"/>
              </a:rPr>
              <a:t>років</a:t>
            </a:r>
            <a:r>
              <a:rPr lang="ru-RU" sz="1200" kern="1200" dirty="0">
                <a:solidFill>
                  <a:schemeClr val="tx1"/>
                </a:solidFill>
                <a:effectLst/>
                <a:latin typeface="+mn-lt"/>
                <a:ea typeface="+mn-ea"/>
                <a:cs typeface="+mn-cs"/>
              </a:rPr>
              <a:t>. Стаканчик для </a:t>
            </a:r>
            <a:r>
              <a:rPr lang="ru-RU" sz="1200" kern="1200" dirty="0" err="1">
                <a:solidFill>
                  <a:schemeClr val="tx1"/>
                </a:solidFill>
                <a:effectLst/>
                <a:latin typeface="+mn-lt"/>
                <a:ea typeface="+mn-ea"/>
                <a:cs typeface="+mn-cs"/>
              </a:rPr>
              <a:t>кави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розкладається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близько</a:t>
            </a:r>
            <a:r>
              <a:rPr lang="ru-RU" sz="1200" kern="1200" dirty="0">
                <a:solidFill>
                  <a:schemeClr val="tx1"/>
                </a:solidFill>
                <a:effectLst/>
                <a:latin typeface="+mn-lt"/>
                <a:ea typeface="+mn-ea"/>
                <a:cs typeface="+mn-cs"/>
              </a:rPr>
              <a:t> 50 </a:t>
            </a:r>
            <a:r>
              <a:rPr lang="ru-RU" sz="1200" kern="1200" dirty="0" err="1">
                <a:solidFill>
                  <a:schemeClr val="tx1"/>
                </a:solidFill>
                <a:effectLst/>
                <a:latin typeface="+mn-lt"/>
                <a:ea typeface="+mn-ea"/>
                <a:cs typeface="+mn-cs"/>
              </a:rPr>
              <a:t>років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пакети</a:t>
            </a:r>
            <a:r>
              <a:rPr lang="ru-RU" sz="1200" kern="1200" dirty="0">
                <a:solidFill>
                  <a:schemeClr val="tx1"/>
                </a:solidFill>
                <a:effectLst/>
                <a:latin typeface="+mn-lt"/>
                <a:ea typeface="+mn-ea"/>
                <a:cs typeface="+mn-cs"/>
              </a:rPr>
              <a:t> та трубочки – 100-200 </a:t>
            </a:r>
            <a:r>
              <a:rPr lang="ru-RU" sz="1200" kern="1200" dirty="0" err="1">
                <a:solidFill>
                  <a:schemeClr val="tx1"/>
                </a:solidFill>
                <a:effectLst/>
                <a:latin typeface="+mn-lt"/>
                <a:ea typeface="+mn-ea"/>
                <a:cs typeface="+mn-cs"/>
              </a:rPr>
              <a:t>років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пластикові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пляшки</a:t>
            </a:r>
            <a:r>
              <a:rPr lang="ru-RU" sz="1200" kern="1200" dirty="0">
                <a:solidFill>
                  <a:schemeClr val="tx1"/>
                </a:solidFill>
                <a:effectLst/>
                <a:latin typeface="+mn-lt"/>
                <a:ea typeface="+mn-ea"/>
                <a:cs typeface="+mn-cs"/>
              </a:rPr>
              <a:t> – до 200. </a:t>
            </a:r>
            <a:r>
              <a:rPr lang="ru-RU" sz="1200" kern="1200" dirty="0" err="1">
                <a:solidFill>
                  <a:schemeClr val="tx1"/>
                </a:solidFill>
                <a:effectLst/>
                <a:latin typeface="+mn-lt"/>
                <a:ea typeface="+mn-ea"/>
                <a:cs typeface="+mn-cs"/>
              </a:rPr>
              <a:t>Пляшки</a:t>
            </a:r>
            <a:r>
              <a:rPr lang="ru-RU" sz="1200" kern="1200" dirty="0">
                <a:solidFill>
                  <a:schemeClr val="tx1"/>
                </a:solidFill>
                <a:effectLst/>
                <a:latin typeface="+mn-lt"/>
                <a:ea typeface="+mn-ea"/>
                <a:cs typeface="+mn-cs"/>
              </a:rPr>
              <a:t> з </a:t>
            </a:r>
            <a:r>
              <a:rPr lang="ru-RU" sz="1200" kern="1200" dirty="0" err="1">
                <a:solidFill>
                  <a:schemeClr val="tx1"/>
                </a:solidFill>
                <a:effectLst/>
                <a:latin typeface="+mn-lt"/>
                <a:ea typeface="+mn-ea"/>
                <a:cs typeface="+mn-cs"/>
              </a:rPr>
              <a:t>маркуванням</a:t>
            </a:r>
            <a:r>
              <a:rPr lang="ru-RU" sz="1200" kern="1200" dirty="0">
                <a:solidFill>
                  <a:schemeClr val="tx1"/>
                </a:solidFill>
                <a:effectLst/>
                <a:latin typeface="+mn-lt"/>
                <a:ea typeface="+mn-ea"/>
                <a:cs typeface="+mn-cs"/>
              </a:rPr>
              <a:t> РЕТ (</a:t>
            </a:r>
            <a:r>
              <a:rPr lang="ru-RU" sz="1200" kern="1200" dirty="0" err="1">
                <a:solidFill>
                  <a:schemeClr val="tx1"/>
                </a:solidFill>
                <a:effectLst/>
                <a:latin typeface="+mn-lt"/>
                <a:ea typeface="+mn-ea"/>
                <a:cs typeface="+mn-cs"/>
              </a:rPr>
              <a:t>наприклад</a:t>
            </a:r>
            <a:r>
              <a:rPr lang="ru-RU" sz="1200" kern="1200" dirty="0">
                <a:solidFill>
                  <a:schemeClr val="tx1"/>
                </a:solidFill>
                <a:effectLst/>
                <a:latin typeface="+mn-lt"/>
                <a:ea typeface="+mn-ea"/>
                <a:cs typeface="+mn-cs"/>
              </a:rPr>
              <a:t>, з-</a:t>
            </a:r>
            <a:r>
              <a:rPr lang="ru-RU" sz="1200" kern="1200" dirty="0" err="1">
                <a:solidFill>
                  <a:schemeClr val="tx1"/>
                </a:solidFill>
                <a:effectLst/>
                <a:latin typeface="+mn-lt"/>
                <a:ea typeface="+mn-ea"/>
                <a:cs typeface="+mn-cs"/>
              </a:rPr>
              <a:t>під</a:t>
            </a:r>
            <a:r>
              <a:rPr lang="ru-RU" sz="1200" kern="1200" dirty="0">
                <a:solidFill>
                  <a:schemeClr val="tx1"/>
                </a:solidFill>
                <a:effectLst/>
                <a:latin typeface="+mn-lt"/>
                <a:ea typeface="+mn-ea"/>
                <a:cs typeface="+mn-cs"/>
              </a:rPr>
              <a:t> молока) – до 100 </a:t>
            </a:r>
            <a:r>
              <a:rPr lang="ru-RU" sz="1200" kern="1200" dirty="0" err="1">
                <a:solidFill>
                  <a:schemeClr val="tx1"/>
                </a:solidFill>
                <a:effectLst/>
                <a:latin typeface="+mn-lt"/>
                <a:ea typeface="+mn-ea"/>
                <a:cs typeface="+mn-cs"/>
              </a:rPr>
              <a:t>років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Окрім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тривалого</a:t>
            </a:r>
            <a:r>
              <a:rPr lang="ru-RU" sz="1200" kern="1200" dirty="0">
                <a:solidFill>
                  <a:schemeClr val="tx1"/>
                </a:solidFill>
                <a:effectLst/>
                <a:latin typeface="+mn-lt"/>
                <a:ea typeface="+mn-ea"/>
                <a:cs typeface="+mn-cs"/>
              </a:rPr>
              <a:t> часу </a:t>
            </a:r>
            <a:r>
              <a:rPr lang="ru-RU" sz="1200" kern="1200" dirty="0" err="1">
                <a:solidFill>
                  <a:schemeClr val="tx1"/>
                </a:solidFill>
                <a:effectLst/>
                <a:latin typeface="+mn-lt"/>
                <a:ea typeface="+mn-ea"/>
                <a:cs typeface="+mn-cs"/>
              </a:rPr>
              <a:t>розпаду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різні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види</a:t>
            </a:r>
            <a:r>
              <a:rPr lang="ru-RU" sz="1200" kern="1200" dirty="0">
                <a:solidFill>
                  <a:schemeClr val="tx1"/>
                </a:solidFill>
                <a:effectLst/>
                <a:latin typeface="+mn-lt"/>
                <a:ea typeface="+mn-ea"/>
                <a:cs typeface="+mn-cs"/>
              </a:rPr>
              <a:t> пластику </a:t>
            </a:r>
            <a:r>
              <a:rPr lang="ru-RU" sz="1200" kern="1200" dirty="0" err="1">
                <a:solidFill>
                  <a:schemeClr val="tx1"/>
                </a:solidFill>
                <a:effectLst/>
                <a:latin typeface="+mn-lt"/>
                <a:ea typeface="+mn-ea"/>
                <a:cs typeface="+mn-cs"/>
              </a:rPr>
              <a:t>містять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токсичні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сполуки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які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вивільняються</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навколишнє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середовище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Насьогодні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Спілкою</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пластикової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промисловості</a:t>
            </a:r>
            <a:r>
              <a:rPr lang="ru-RU" sz="1200" kern="1200" dirty="0">
                <a:solidFill>
                  <a:schemeClr val="tx1"/>
                </a:solidFill>
                <a:effectLst/>
                <a:latin typeface="+mn-lt"/>
                <a:ea typeface="+mn-ea"/>
                <a:cs typeface="+mn-cs"/>
              </a:rPr>
              <a:t>” (SPI) сформовано список 7 </a:t>
            </a:r>
            <a:r>
              <a:rPr lang="ru-RU" sz="1200" kern="1200" dirty="0" err="1">
                <a:solidFill>
                  <a:schemeClr val="tx1"/>
                </a:solidFill>
                <a:effectLst/>
                <a:latin typeface="+mn-lt"/>
                <a:ea typeface="+mn-ea"/>
                <a:cs typeface="+mn-cs"/>
              </a:rPr>
              <a:t>основних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типів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пластмас</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залежно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особливостей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переробки</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Пластикове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забруднення</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всіх</a:t>
            </a:r>
            <a:r>
              <a:rPr lang="ru-RU" sz="1200" kern="1200" dirty="0">
                <a:solidFill>
                  <a:schemeClr val="tx1"/>
                </a:solidFill>
                <a:effectLst/>
                <a:latin typeface="+mn-lt"/>
                <a:ea typeface="+mn-ea"/>
                <a:cs typeface="+mn-cs"/>
              </a:rPr>
              <a:t> формах є </a:t>
            </a:r>
            <a:r>
              <a:rPr lang="ru-RU" sz="1200" kern="1200" dirty="0" err="1">
                <a:solidFill>
                  <a:schemeClr val="tx1"/>
                </a:solidFill>
                <a:effectLst/>
                <a:latin typeface="+mn-lt"/>
                <a:ea typeface="+mn-ea"/>
                <a:cs typeface="+mn-cs"/>
              </a:rPr>
              <a:t>шкідливим</a:t>
            </a:r>
            <a:r>
              <a:rPr lang="ru-RU" sz="1200" kern="1200" dirty="0">
                <a:solidFill>
                  <a:schemeClr val="tx1"/>
                </a:solidFill>
                <a:effectLst/>
                <a:latin typeface="+mn-lt"/>
                <a:ea typeface="+mn-ea"/>
                <a:cs typeface="+mn-cs"/>
              </a:rPr>
              <a:t> для </a:t>
            </a:r>
            <a:r>
              <a:rPr lang="ru-RU" sz="1200" kern="1200" dirty="0" err="1">
                <a:solidFill>
                  <a:schemeClr val="tx1"/>
                </a:solidFill>
                <a:effectLst/>
                <a:latin typeface="+mn-lt"/>
                <a:ea typeface="+mn-ea"/>
                <a:cs typeface="+mn-cs"/>
              </a:rPr>
              <a:t>природи</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живих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організмів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По-перше</a:t>
            </a:r>
            <a:r>
              <a:rPr lang="ru-RU" sz="1200" kern="1200" dirty="0">
                <a:solidFill>
                  <a:schemeClr val="tx1"/>
                </a:solidFill>
                <a:effectLst/>
                <a:latin typeface="+mn-lt"/>
                <a:ea typeface="+mn-ea"/>
                <a:cs typeface="+mn-cs"/>
              </a:rPr>
              <a:t>, з </a:t>
            </a:r>
            <a:r>
              <a:rPr lang="ru-RU" sz="1200" kern="1200" dirty="0" err="1">
                <a:solidFill>
                  <a:schemeClr val="tx1"/>
                </a:solidFill>
                <a:effectLst/>
                <a:latin typeface="+mn-lt"/>
                <a:ea typeface="+mn-ea"/>
                <a:cs typeface="+mn-cs"/>
              </a:rPr>
              <a:t>нього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виділяються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токсичні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речовини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які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спричиняють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загибель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рослин</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тварин</a:t>
            </a:r>
            <a:r>
              <a:rPr lang="ru-RU" sz="1200" kern="1200" dirty="0">
                <a:solidFill>
                  <a:schemeClr val="tx1"/>
                </a:solidFill>
                <a:effectLst/>
                <a:latin typeface="+mn-lt"/>
                <a:ea typeface="+mn-ea"/>
                <a:cs typeface="+mn-cs"/>
              </a:rPr>
              <a:t> як на </a:t>
            </a:r>
            <a:r>
              <a:rPr lang="ru-RU" sz="1200" kern="1200" dirty="0" err="1">
                <a:solidFill>
                  <a:schemeClr val="tx1"/>
                </a:solidFill>
                <a:effectLst/>
                <a:latin typeface="+mn-lt"/>
                <a:ea typeface="+mn-ea"/>
                <a:cs typeface="+mn-cs"/>
              </a:rPr>
              <a:t>суші</a:t>
            </a:r>
            <a:r>
              <a:rPr lang="ru-RU" sz="1200" kern="1200" dirty="0">
                <a:solidFill>
                  <a:schemeClr val="tx1"/>
                </a:solidFill>
                <a:effectLst/>
                <a:latin typeface="+mn-lt"/>
                <a:ea typeface="+mn-ea"/>
                <a:cs typeface="+mn-cs"/>
              </a:rPr>
              <a:t>, так і у </a:t>
            </a:r>
            <a:r>
              <a:rPr lang="ru-RU" sz="1200" kern="1200" dirty="0" err="1">
                <a:solidFill>
                  <a:schemeClr val="tx1"/>
                </a:solidFill>
                <a:effectLst/>
                <a:latin typeface="+mn-lt"/>
                <a:ea typeface="+mn-ea"/>
                <a:cs typeface="+mn-cs"/>
              </a:rPr>
              <a:t>воді</a:t>
            </a:r>
            <a:r>
              <a:rPr lang="ru-RU" sz="1200" kern="1200" dirty="0">
                <a:solidFill>
                  <a:schemeClr val="tx1"/>
                </a:solidFill>
                <a:effectLst/>
                <a:latin typeface="+mn-lt"/>
                <a:ea typeface="+mn-ea"/>
                <a:cs typeface="+mn-cs"/>
              </a:rPr>
              <a:t>, є причиною </a:t>
            </a:r>
            <a:r>
              <a:rPr lang="ru-RU" sz="1200" kern="1200" dirty="0" err="1">
                <a:solidFill>
                  <a:schemeClr val="tx1"/>
                </a:solidFill>
                <a:effectLst/>
                <a:latin typeface="+mn-lt"/>
                <a:ea typeface="+mn-ea"/>
                <a:cs typeface="+mn-cs"/>
              </a:rPr>
              <a:t>багатьох</a:t>
            </a:r>
            <a:r>
              <a:rPr lang="ru-RU" sz="1200" kern="1200" dirty="0">
                <a:solidFill>
                  <a:schemeClr val="tx1"/>
                </a:solidFill>
                <a:effectLst/>
                <a:latin typeface="+mn-lt"/>
                <a:ea typeface="+mn-ea"/>
                <a:cs typeface="+mn-cs"/>
              </a:rPr>
              <a:t> хвороб людей. </a:t>
            </a:r>
            <a:r>
              <a:rPr lang="ru-RU" sz="1200" kern="1200" dirty="0" err="1">
                <a:solidFill>
                  <a:schemeClr val="tx1"/>
                </a:solidFill>
                <a:effectLst/>
                <a:latin typeface="+mn-lt"/>
                <a:ea typeface="+mn-ea"/>
                <a:cs typeface="+mn-cs"/>
              </a:rPr>
              <a:t>По-друге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заповнюючи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простір</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пластмасові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відходи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знищують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цілі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екосистеми</a:t>
            </a:r>
            <a:r>
              <a:rPr lang="ru-RU" sz="1200" kern="1200" dirty="0">
                <a:solidFill>
                  <a:schemeClr val="tx1"/>
                </a:solidFill>
                <a:effectLst/>
                <a:latin typeface="+mn-lt"/>
                <a:ea typeface="+mn-ea"/>
                <a:cs typeface="+mn-cs"/>
              </a:rPr>
              <a:t>, особливо </a:t>
            </a:r>
            <a:r>
              <a:rPr lang="ru-RU" sz="1200" kern="1200" dirty="0" err="1">
                <a:solidFill>
                  <a:schemeClr val="tx1"/>
                </a:solidFill>
                <a:effectLst/>
                <a:latin typeface="+mn-lt"/>
                <a:ea typeface="+mn-ea"/>
                <a:cs typeface="+mn-cs"/>
              </a:rPr>
              <a:t>поблизу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річок</a:t>
            </a:r>
            <a:r>
              <a:rPr lang="ru-RU" sz="1200" kern="1200" dirty="0">
                <a:solidFill>
                  <a:schemeClr val="tx1"/>
                </a:solidFill>
                <a:effectLst/>
                <a:latin typeface="+mn-lt"/>
                <a:ea typeface="+mn-ea"/>
                <a:cs typeface="+mn-cs"/>
              </a:rPr>
              <a:t> та у океанах. </a:t>
            </a:r>
            <a:r>
              <a:rPr lang="ru-RU" sz="1200" kern="1200" dirty="0" err="1">
                <a:solidFill>
                  <a:schemeClr val="tx1"/>
                </a:solidFill>
                <a:effectLst/>
                <a:latin typeface="+mn-lt"/>
                <a:ea typeface="+mn-ea"/>
                <a:cs typeface="+mn-cs"/>
              </a:rPr>
              <a:t>По-третє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шкідливим</a:t>
            </a:r>
            <a:r>
              <a:rPr lang="ru-RU" sz="1200" kern="1200" dirty="0">
                <a:solidFill>
                  <a:schemeClr val="tx1"/>
                </a:solidFill>
                <a:effectLst/>
                <a:latin typeface="+mn-lt"/>
                <a:ea typeface="+mn-ea"/>
                <a:cs typeface="+mn-cs"/>
              </a:rPr>
              <a:t> є і </a:t>
            </a:r>
            <a:r>
              <a:rPr lang="ru-RU" sz="1200" kern="1200" dirty="0" err="1">
                <a:solidFill>
                  <a:schemeClr val="tx1"/>
                </a:solidFill>
                <a:effectLst/>
                <a:latin typeface="+mn-lt"/>
                <a:ea typeface="+mn-ea"/>
                <a:cs typeface="+mn-cs"/>
              </a:rPr>
              <a:t>виробництво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пластмас</a:t>
            </a:r>
            <a:r>
              <a:rPr lang="ru-RU" sz="1200" kern="1200" dirty="0">
                <a:solidFill>
                  <a:schemeClr val="tx1"/>
                </a:solidFill>
                <a:effectLst/>
                <a:latin typeface="+mn-lt"/>
                <a:ea typeface="+mn-ea"/>
                <a:cs typeface="+mn-cs"/>
              </a:rPr>
              <a:t>, для </a:t>
            </a:r>
            <a:r>
              <a:rPr lang="ru-RU" sz="1200" kern="1200" dirty="0" err="1">
                <a:solidFill>
                  <a:schemeClr val="tx1"/>
                </a:solidFill>
                <a:effectLst/>
                <a:latin typeface="+mn-lt"/>
                <a:ea typeface="+mn-ea"/>
                <a:cs typeface="+mn-cs"/>
              </a:rPr>
              <a:t>якого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також</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використовуються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різні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отруйні</a:t>
            </a:r>
            <a:r>
              <a:rPr lang="ru-RU" sz="1200" kern="1200" dirty="0">
                <a:solidFill>
                  <a:schemeClr val="tx1"/>
                </a:solidFill>
                <a:effectLst/>
                <a:latin typeface="+mn-lt"/>
                <a:ea typeface="+mn-ea"/>
                <a:cs typeface="+mn-cs"/>
              </a:rPr>
              <a:t> та </a:t>
            </a:r>
            <a:r>
              <a:rPr lang="ru-RU" sz="1200" kern="1200" dirty="0" err="1">
                <a:solidFill>
                  <a:schemeClr val="tx1"/>
                </a:solidFill>
                <a:effectLst/>
                <a:latin typeface="+mn-lt"/>
                <a:ea typeface="+mn-ea"/>
                <a:cs typeface="+mn-cs"/>
              </a:rPr>
              <a:t>небезпечні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речовини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Незалежно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описаного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вище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маркування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лише</a:t>
            </a:r>
            <a:r>
              <a:rPr lang="ru-RU" sz="1200" kern="1200" dirty="0">
                <a:solidFill>
                  <a:schemeClr val="tx1"/>
                </a:solidFill>
                <a:effectLst/>
                <a:latin typeface="+mn-lt"/>
                <a:ea typeface="+mn-ea"/>
                <a:cs typeface="+mn-cs"/>
              </a:rPr>
              <a:t> невеликий </a:t>
            </a:r>
            <a:r>
              <a:rPr lang="ru-RU" sz="1200" kern="1200" dirty="0" err="1">
                <a:solidFill>
                  <a:schemeClr val="tx1"/>
                </a:solidFill>
                <a:effectLst/>
                <a:latin typeface="+mn-lt"/>
                <a:ea typeface="+mn-ea"/>
                <a:cs typeface="+mn-cs"/>
              </a:rPr>
              <a:t>відсоток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пластмасових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виробів</a:t>
            </a:r>
            <a:r>
              <a:rPr lang="ru-RU" sz="1200" kern="1200" dirty="0">
                <a:solidFill>
                  <a:schemeClr val="tx1"/>
                </a:solidFill>
                <a:effectLst/>
                <a:latin typeface="+mn-lt"/>
                <a:ea typeface="+mn-ea"/>
                <a:cs typeface="+mn-cs"/>
              </a:rPr>
              <a:t> є </a:t>
            </a:r>
            <a:r>
              <a:rPr lang="ru-RU" sz="1200" kern="1200" dirty="0" err="1">
                <a:solidFill>
                  <a:schemeClr val="tx1"/>
                </a:solidFill>
                <a:effectLst/>
                <a:latin typeface="+mn-lt"/>
                <a:ea typeface="+mn-ea"/>
                <a:cs typeface="+mn-cs"/>
              </a:rPr>
              <a:t>безпечним</a:t>
            </a:r>
            <a:r>
              <a:rPr lang="ru-RU" sz="1200" kern="1200" dirty="0">
                <a:solidFill>
                  <a:schemeClr val="tx1"/>
                </a:solidFill>
                <a:effectLst/>
                <a:latin typeface="+mn-lt"/>
                <a:ea typeface="+mn-ea"/>
                <a:cs typeface="+mn-cs"/>
              </a:rPr>
              <a:t> для </a:t>
            </a:r>
            <a:r>
              <a:rPr lang="ru-RU" sz="1200" kern="1200" dirty="0" err="1">
                <a:solidFill>
                  <a:schemeClr val="tx1"/>
                </a:solidFill>
                <a:effectLst/>
                <a:latin typeface="+mn-lt"/>
                <a:ea typeface="+mn-ea"/>
                <a:cs typeface="+mn-cs"/>
              </a:rPr>
              <a:t>довкілля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Навіть</a:t>
            </a:r>
            <a:r>
              <a:rPr lang="ru-RU" sz="1200" kern="1200" dirty="0">
                <a:solidFill>
                  <a:schemeClr val="tx1"/>
                </a:solidFill>
                <a:effectLst/>
                <a:latin typeface="+mn-lt"/>
                <a:ea typeface="+mn-ea"/>
                <a:cs typeface="+mn-cs"/>
              </a:rPr>
              <a:t> так званий «</a:t>
            </a:r>
            <a:r>
              <a:rPr lang="ru-RU" sz="1200" kern="1200" dirty="0" err="1">
                <a:solidFill>
                  <a:schemeClr val="tx1"/>
                </a:solidFill>
                <a:effectLst/>
                <a:latin typeface="+mn-lt"/>
                <a:ea typeface="+mn-ea"/>
                <a:cs typeface="+mn-cs"/>
              </a:rPr>
              <a:t>еко</a:t>
            </a:r>
            <a:r>
              <a:rPr lang="ru-RU" sz="1200" kern="1200" dirty="0">
                <a:solidFill>
                  <a:schemeClr val="tx1"/>
                </a:solidFill>
                <a:effectLst/>
                <a:latin typeface="+mn-lt"/>
                <a:ea typeface="+mn-ea"/>
                <a:cs typeface="+mn-cs"/>
              </a:rPr>
              <a:t>-пластик», </a:t>
            </a:r>
            <a:r>
              <a:rPr lang="ru-RU" sz="1200" kern="1200" dirty="0" err="1">
                <a:solidFill>
                  <a:schemeClr val="tx1"/>
                </a:solidFill>
                <a:effectLst/>
                <a:latin typeface="+mn-lt"/>
                <a:ea typeface="+mn-ea"/>
                <a:cs typeface="+mn-cs"/>
              </a:rPr>
              <a:t>який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розкладається</a:t>
            </a:r>
            <a:r>
              <a:rPr lang="ru-RU" sz="1200" kern="1200" dirty="0">
                <a:solidFill>
                  <a:schemeClr val="tx1"/>
                </a:solidFill>
                <a:effectLst/>
                <a:latin typeface="+mn-lt"/>
                <a:ea typeface="+mn-ea"/>
                <a:cs typeface="+mn-cs"/>
              </a:rPr>
              <a:t> за 1-2 роки, </a:t>
            </a:r>
            <a:r>
              <a:rPr lang="ru-RU" sz="1200" kern="1200" dirty="0" err="1">
                <a:solidFill>
                  <a:schemeClr val="tx1"/>
                </a:solidFill>
                <a:effectLst/>
                <a:latin typeface="+mn-lt"/>
                <a:ea typeface="+mn-ea"/>
                <a:cs typeface="+mn-cs"/>
              </a:rPr>
              <a:t>виділяє</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навколишнє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середовище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парникові</a:t>
            </a:r>
            <a:r>
              <a:rPr lang="ru-RU" sz="1200" kern="1200" dirty="0">
                <a:solidFill>
                  <a:schemeClr val="tx1"/>
                </a:solidFill>
                <a:effectLst/>
                <a:latin typeface="+mn-lt"/>
                <a:ea typeface="+mn-ea"/>
                <a:cs typeface="+mn-cs"/>
              </a:rPr>
              <a:t> гази. </a:t>
            </a:r>
            <a:endParaRPr lang="uk-UA" sz="1200" kern="1200" dirty="0">
              <a:solidFill>
                <a:schemeClr val="tx1"/>
              </a:solidFill>
              <a:effectLst/>
              <a:latin typeface="+mn-lt"/>
              <a:ea typeface="+mn-ea"/>
              <a:cs typeface="+mn-cs"/>
            </a:endParaRPr>
          </a:p>
          <a:p>
            <a:r>
              <a:rPr lang="uk-UA" sz="1200" kern="1200" dirty="0">
                <a:solidFill>
                  <a:schemeClr val="tx1"/>
                </a:solidFill>
                <a:effectLst/>
                <a:latin typeface="+mn-lt"/>
                <a:ea typeface="+mn-ea"/>
                <a:cs typeface="+mn-cs"/>
              </a:rPr>
              <a:t>Пластик в океані — це велика проблема вже кілька десятиліть. Але тільки в останні роки на неї так активно звертають увагу. В усьому світі людей закликають використовувати багаторазові тканинні торбини для походів у супермаркет і відмовлятися від пластикових трубочок для коктейлів і кави. Але такі акції не вирішують глобальну проблему забруднення океану. </a:t>
            </a:r>
          </a:p>
          <a:p>
            <a:r>
              <a:rPr lang="uk-UA" sz="1200" kern="1200" dirty="0">
                <a:solidFill>
                  <a:schemeClr val="tx1"/>
                </a:solidFill>
                <a:effectLst/>
                <a:latin typeface="+mn-lt"/>
                <a:ea typeface="+mn-ea"/>
                <a:cs typeface="+mn-cs"/>
              </a:rPr>
              <a:t>Минулого року в Іспанії на берег викинуло тушу кашалота. У ній було 29 кілограмів пластику: пакети, каністри та інше сміття.</a:t>
            </a:r>
          </a:p>
          <a:p>
            <a:r>
              <a:rPr lang="uk-UA" sz="1200" kern="1200" dirty="0">
                <a:solidFill>
                  <a:schemeClr val="tx1"/>
                </a:solidFill>
                <a:effectLst/>
                <a:latin typeface="+mn-lt"/>
                <a:ea typeface="+mn-ea"/>
                <a:cs typeface="+mn-cs"/>
              </a:rPr>
              <a:t>Ще один приклад: пташеня альбатроса, яке знайшли на атолі Мідвей. У його шлунку була купа пластикового сміття — ним пташеня годували батьки, приймаючи пластик за їжу. Черепахи, риби, дельфіни та інші мешканці морів і океанів стають жертвами пластикових відходів. Тварини їдять пластик, плутаються в ньому і гинуть. І хоч пластик — лише один із продуктів забруднення, його проблема в тому, що він довговічний і погано розкладається.</a:t>
            </a:r>
          </a:p>
          <a:p>
            <a:r>
              <a:rPr lang="uk-UA" sz="1200" kern="1200" dirty="0">
                <a:solidFill>
                  <a:schemeClr val="tx1"/>
                </a:solidFill>
                <a:effectLst/>
                <a:latin typeface="+mn-lt"/>
                <a:ea typeface="+mn-ea"/>
                <a:cs typeface="+mn-cs"/>
              </a:rPr>
              <a:t>Сміття зазвичай скупчується там, де сходяться течії та немає сильного вітру. Найбільше таке скупчення — Велика тихоокеанська сміттєва пляма (GPGP). Вона покриває 1,6 мільйона квадратних кілометрів — це вдвічі більше за площу України. Проте пляма складається не тільки з пластику. Половина — це рибальські сітки, а ще 20% — те, що було змите під час Японського цунамі в 2011 році.</a:t>
            </a:r>
          </a:p>
          <a:p>
            <a:r>
              <a:rPr lang="ru-RU" sz="1200" kern="1200" dirty="0" err="1">
                <a:solidFill>
                  <a:schemeClr val="tx1"/>
                </a:solidFill>
                <a:effectLst/>
                <a:latin typeface="+mn-lt"/>
                <a:ea typeface="+mn-ea"/>
                <a:cs typeface="+mn-cs"/>
              </a:rPr>
              <a:t>Знищити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або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переробити</a:t>
            </a:r>
            <a:r>
              <a:rPr lang="ru-RU" sz="1200" kern="1200" dirty="0">
                <a:solidFill>
                  <a:schemeClr val="tx1"/>
                </a:solidFill>
                <a:effectLst/>
                <a:latin typeface="+mn-lt"/>
                <a:ea typeface="+mn-ea"/>
                <a:cs typeface="+mn-cs"/>
              </a:rPr>
              <a:t> 100% </a:t>
            </a:r>
            <a:r>
              <a:rPr lang="ru-RU" sz="1200" kern="1200" dirty="0" err="1">
                <a:solidFill>
                  <a:schemeClr val="tx1"/>
                </a:solidFill>
                <a:effectLst/>
                <a:latin typeface="+mn-lt"/>
                <a:ea typeface="+mn-ea"/>
                <a:cs typeface="+mn-cs"/>
              </a:rPr>
              <a:t>пластикових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відходів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неможливо</a:t>
            </a:r>
            <a:r>
              <a:rPr lang="ru-RU" sz="1200" kern="1200" dirty="0">
                <a:solidFill>
                  <a:schemeClr val="tx1"/>
                </a:solidFill>
                <a:effectLst/>
                <a:latin typeface="+mn-lt"/>
                <a:ea typeface="+mn-ea"/>
                <a:cs typeface="+mn-cs"/>
              </a:rPr>
              <a:t>. Але </a:t>
            </a:r>
            <a:r>
              <a:rPr lang="ru-RU" sz="1200" kern="1200" dirty="0" err="1">
                <a:solidFill>
                  <a:schemeClr val="tx1"/>
                </a:solidFill>
                <a:effectLst/>
                <a:latin typeface="+mn-lt"/>
                <a:ea typeface="+mn-ea"/>
                <a:cs typeface="+mn-cs"/>
              </a:rPr>
              <a:t>можна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перерозподілити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ресурси</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боротися</a:t>
            </a:r>
            <a:r>
              <a:rPr lang="ru-RU" sz="1200" kern="1200" dirty="0">
                <a:solidFill>
                  <a:schemeClr val="tx1"/>
                </a:solidFill>
                <a:effectLst/>
                <a:latin typeface="+mn-lt"/>
                <a:ea typeface="+mn-ea"/>
                <a:cs typeface="+mn-cs"/>
              </a:rPr>
              <a:t> з </a:t>
            </a:r>
            <a:r>
              <a:rPr lang="ru-RU" sz="1200" kern="1200" dirty="0" err="1">
                <a:solidFill>
                  <a:schemeClr val="tx1"/>
                </a:solidFill>
                <a:effectLst/>
                <a:latin typeface="+mn-lt"/>
                <a:ea typeface="+mn-ea"/>
                <a:cs typeface="+mn-cs"/>
              </a:rPr>
              <a:t>тими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джерелами</a:t>
            </a:r>
            <a:r>
              <a:rPr lang="ru-RU" sz="1200" kern="1200" dirty="0">
                <a:solidFill>
                  <a:schemeClr val="tx1"/>
                </a:solidFill>
                <a:effectLst/>
                <a:latin typeface="+mn-lt"/>
                <a:ea typeface="+mn-ea"/>
                <a:cs typeface="+mn-cs"/>
              </a:rPr>
              <a:t> пластику,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завдають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найбільшої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шкоди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Наприклад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річка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Янцзи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забруднює</a:t>
            </a:r>
            <a:r>
              <a:rPr lang="ru-RU" sz="1200" kern="1200" dirty="0">
                <a:solidFill>
                  <a:schemeClr val="tx1"/>
                </a:solidFill>
                <a:effectLst/>
                <a:latin typeface="+mn-lt"/>
                <a:ea typeface="+mn-ea"/>
                <a:cs typeface="+mn-cs"/>
              </a:rPr>
              <a:t> океан </a:t>
            </a:r>
            <a:r>
              <a:rPr lang="ru-RU" sz="1200" kern="1200" dirty="0" err="1">
                <a:solidFill>
                  <a:schemeClr val="tx1"/>
                </a:solidFill>
                <a:effectLst/>
                <a:latin typeface="+mn-lt"/>
                <a:ea typeface="+mn-ea"/>
                <a:cs typeface="+mn-cs"/>
              </a:rPr>
              <a:t>більше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ніж</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усі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інші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річки</a:t>
            </a:r>
            <a:r>
              <a:rPr lang="ru-RU" sz="1200" kern="1200" dirty="0">
                <a:solidFill>
                  <a:schemeClr val="tx1"/>
                </a:solidFill>
                <a:effectLst/>
                <a:latin typeface="+mn-lt"/>
                <a:ea typeface="+mn-ea"/>
                <a:cs typeface="+mn-cs"/>
              </a:rPr>
              <a:t> разом </a:t>
            </a:r>
            <a:r>
              <a:rPr lang="ru-RU" sz="1200" kern="1200" dirty="0" err="1">
                <a:solidFill>
                  <a:schemeClr val="tx1"/>
                </a:solidFill>
                <a:effectLst/>
                <a:latin typeface="+mn-lt"/>
                <a:ea typeface="+mn-ea"/>
                <a:cs typeface="+mn-cs"/>
              </a:rPr>
              <a:t>узяті</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Звичайно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це</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означає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потрібно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скорочувати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використання</a:t>
            </a:r>
            <a:r>
              <a:rPr lang="ru-RU" sz="1200" kern="1200" dirty="0">
                <a:solidFill>
                  <a:schemeClr val="tx1"/>
                </a:solidFill>
                <a:effectLst/>
                <a:latin typeface="+mn-lt"/>
                <a:ea typeface="+mn-ea"/>
                <a:cs typeface="+mn-cs"/>
              </a:rPr>
              <a:t> пластику </a:t>
            </a:r>
            <a:r>
              <a:rPr lang="ru-RU" sz="1200" kern="1200" dirty="0" err="1">
                <a:solidFill>
                  <a:schemeClr val="tx1"/>
                </a:solidFill>
                <a:effectLst/>
                <a:latin typeface="+mn-lt"/>
                <a:ea typeface="+mn-ea"/>
                <a:cs typeface="+mn-cs"/>
              </a:rPr>
              <a:t>або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прибирати</a:t>
            </a:r>
            <a:r>
              <a:rPr lang="ru-RU" sz="1200" kern="1200" dirty="0">
                <a:solidFill>
                  <a:schemeClr val="tx1"/>
                </a:solidFill>
                <a:effectLst/>
                <a:latin typeface="+mn-lt"/>
                <a:ea typeface="+mn-ea"/>
                <a:cs typeface="+mn-cs"/>
              </a:rPr>
              <a:t> за собою </a:t>
            </a:r>
            <a:r>
              <a:rPr lang="ru-RU" sz="1200" kern="1200" dirty="0" err="1">
                <a:solidFill>
                  <a:schemeClr val="tx1"/>
                </a:solidFill>
                <a:effectLst/>
                <a:latin typeface="+mn-lt"/>
                <a:ea typeface="+mn-ea"/>
                <a:cs typeface="+mn-cs"/>
              </a:rPr>
              <a:t>пляшки</a:t>
            </a:r>
            <a:r>
              <a:rPr lang="ru-RU" sz="1200" kern="1200" dirty="0">
                <a:solidFill>
                  <a:schemeClr val="tx1"/>
                </a:solidFill>
                <a:effectLst/>
                <a:latin typeface="+mn-lt"/>
                <a:ea typeface="+mn-ea"/>
                <a:cs typeface="+mn-cs"/>
              </a:rPr>
              <a:t> в парку. Але все </a:t>
            </a:r>
            <a:r>
              <a:rPr lang="ru-RU" sz="1200" kern="1200" dirty="0" err="1">
                <a:solidFill>
                  <a:schemeClr val="tx1"/>
                </a:solidFill>
                <a:effectLst/>
                <a:latin typeface="+mn-lt"/>
                <a:ea typeface="+mn-ea"/>
                <a:cs typeface="+mn-cs"/>
              </a:rPr>
              <a:t>це</a:t>
            </a:r>
            <a:r>
              <a:rPr lang="ru-RU" sz="1200" kern="1200" dirty="0">
                <a:solidFill>
                  <a:schemeClr val="tx1"/>
                </a:solidFill>
                <a:effectLst/>
                <a:latin typeface="+mn-lt"/>
                <a:ea typeface="+mn-ea"/>
                <a:cs typeface="+mn-cs"/>
              </a:rPr>
              <a:t> навряд </a:t>
            </a:r>
            <a:r>
              <a:rPr lang="ru-RU" sz="1200" kern="1200" dirty="0" err="1">
                <a:solidFill>
                  <a:schemeClr val="tx1"/>
                </a:solidFill>
                <a:effectLst/>
                <a:latin typeface="+mn-lt"/>
                <a:ea typeface="+mn-ea"/>
                <a:cs typeface="+mn-cs"/>
              </a:rPr>
              <a:t>чи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допоможе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вирішити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глобальну</a:t>
            </a:r>
            <a:r>
              <a:rPr lang="ru-RU" sz="1200" kern="1200" dirty="0">
                <a:solidFill>
                  <a:schemeClr val="tx1"/>
                </a:solidFill>
                <a:effectLst/>
                <a:latin typeface="+mn-lt"/>
                <a:ea typeface="+mn-ea"/>
                <a:cs typeface="+mn-cs"/>
              </a:rPr>
              <a:t> проблему. </a:t>
            </a:r>
            <a:r>
              <a:rPr lang="ru-RU" sz="1200" kern="1200" dirty="0" err="1">
                <a:solidFill>
                  <a:schemeClr val="tx1"/>
                </a:solidFill>
                <a:effectLst/>
                <a:latin typeface="+mn-lt"/>
                <a:ea typeface="+mn-ea"/>
                <a:cs typeface="+mn-cs"/>
              </a:rPr>
              <a:t>Акції</a:t>
            </a:r>
            <a:r>
              <a:rPr lang="ru-RU" sz="1200" kern="1200" dirty="0">
                <a:solidFill>
                  <a:schemeClr val="tx1"/>
                </a:solidFill>
                <a:effectLst/>
                <a:latin typeface="+mn-lt"/>
                <a:ea typeface="+mn-ea"/>
                <a:cs typeface="+mn-cs"/>
              </a:rPr>
              <a:t> та </a:t>
            </a:r>
            <a:r>
              <a:rPr lang="ru-RU" sz="1200" kern="1200" dirty="0" err="1">
                <a:solidFill>
                  <a:schemeClr val="tx1"/>
                </a:solidFill>
                <a:effectLst/>
                <a:latin typeface="+mn-lt"/>
                <a:ea typeface="+mn-ea"/>
                <a:cs typeface="+mn-cs"/>
              </a:rPr>
              <a:t>заклики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відмовитися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пакетів</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магазині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або</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брати</a:t>
            </a:r>
            <a:r>
              <a:rPr lang="ru-RU" sz="1200" kern="1200" dirty="0">
                <a:solidFill>
                  <a:schemeClr val="tx1"/>
                </a:solidFill>
                <a:effectLst/>
                <a:latin typeface="+mn-lt"/>
                <a:ea typeface="+mn-ea"/>
                <a:cs typeface="+mn-cs"/>
              </a:rPr>
              <a:t> соломинку для коктейлю — не </a:t>
            </a:r>
            <a:r>
              <a:rPr lang="ru-RU" sz="1200" kern="1200" dirty="0" err="1">
                <a:solidFill>
                  <a:schemeClr val="tx1"/>
                </a:solidFill>
                <a:effectLst/>
                <a:latin typeface="+mn-lt"/>
                <a:ea typeface="+mn-ea"/>
                <a:cs typeface="+mn-cs"/>
              </a:rPr>
              <a:t>дуже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ефективні</a:t>
            </a:r>
            <a:r>
              <a:rPr lang="ru-RU" sz="1200" kern="1200" dirty="0">
                <a:solidFill>
                  <a:schemeClr val="tx1"/>
                </a:solidFill>
                <a:effectLst/>
                <a:latin typeface="+mn-lt"/>
                <a:ea typeface="+mn-ea"/>
                <a:cs typeface="+mn-cs"/>
              </a:rPr>
              <a:t>. Вони </a:t>
            </a:r>
            <a:r>
              <a:rPr lang="ru-RU" sz="1200" kern="1200" dirty="0" err="1">
                <a:solidFill>
                  <a:schemeClr val="tx1"/>
                </a:solidFill>
                <a:effectLst/>
                <a:latin typeface="+mn-lt"/>
                <a:ea typeface="+mn-ea"/>
                <a:cs typeface="+mn-cs"/>
              </a:rPr>
              <a:t>створюють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видимість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боротьби</a:t>
            </a:r>
            <a:r>
              <a:rPr lang="ru-RU" sz="1200" kern="1200" dirty="0">
                <a:solidFill>
                  <a:schemeClr val="tx1"/>
                </a:solidFill>
                <a:effectLst/>
                <a:latin typeface="+mn-lt"/>
                <a:ea typeface="+mn-ea"/>
                <a:cs typeface="+mn-cs"/>
              </a:rPr>
              <a:t>, але </a:t>
            </a:r>
            <a:r>
              <a:rPr lang="ru-RU" sz="1200" kern="1200" dirty="0" err="1">
                <a:solidFill>
                  <a:schemeClr val="tx1"/>
                </a:solidFill>
                <a:effectLst/>
                <a:latin typeface="+mn-lt"/>
                <a:ea typeface="+mn-ea"/>
                <a:cs typeface="+mn-cs"/>
              </a:rPr>
              <a:t>майже</a:t>
            </a:r>
            <a:r>
              <a:rPr lang="ru-RU" sz="1200" kern="1200" dirty="0">
                <a:solidFill>
                  <a:schemeClr val="tx1"/>
                </a:solidFill>
                <a:effectLst/>
                <a:latin typeface="+mn-lt"/>
                <a:ea typeface="+mn-ea"/>
                <a:cs typeface="+mn-cs"/>
              </a:rPr>
              <a:t> не </a:t>
            </a:r>
            <a:r>
              <a:rPr lang="ru-RU" sz="1200" kern="1200" dirty="0" err="1">
                <a:solidFill>
                  <a:schemeClr val="tx1"/>
                </a:solidFill>
                <a:effectLst/>
                <a:latin typeface="+mn-lt"/>
                <a:ea typeface="+mn-ea"/>
                <a:cs typeface="+mn-cs"/>
              </a:rPr>
              <a:t>впливають</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ситуацію</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загалом</a:t>
            </a:r>
            <a:r>
              <a:rPr lang="ru-RU" sz="1200" kern="1200" dirty="0">
                <a:solidFill>
                  <a:schemeClr val="tx1"/>
                </a:solidFill>
                <a:effectLst/>
                <a:latin typeface="+mn-lt"/>
                <a:ea typeface="+mn-ea"/>
                <a:cs typeface="+mn-cs"/>
              </a:rPr>
              <a:t>. </a:t>
            </a:r>
            <a:endParaRPr lang="uk-UA" sz="1200" kern="1200" dirty="0">
              <a:solidFill>
                <a:schemeClr val="tx1"/>
              </a:solidFill>
              <a:effectLst/>
              <a:latin typeface="+mn-lt"/>
              <a:ea typeface="+mn-ea"/>
              <a:cs typeface="+mn-cs"/>
            </a:endParaRPr>
          </a:p>
          <a:p>
            <a:r>
              <a:rPr lang="ru-RU" sz="1200" u="sng" kern="1200" dirty="0" err="1">
                <a:solidFill>
                  <a:schemeClr val="tx1"/>
                </a:solidFill>
                <a:effectLst/>
                <a:latin typeface="+mn-lt"/>
                <a:ea typeface="+mn-ea"/>
                <a:cs typeface="+mn-cs"/>
              </a:rPr>
              <a:t>Кілька</a:t>
            </a:r>
            <a:r>
              <a:rPr lang="ru-RU" sz="1200" u="sng" kern="1200" dirty="0">
                <a:solidFill>
                  <a:schemeClr val="tx1"/>
                </a:solidFill>
                <a:effectLst/>
                <a:latin typeface="+mn-lt"/>
                <a:ea typeface="+mn-ea"/>
                <a:cs typeface="+mn-cs"/>
              </a:rPr>
              <a:t> </a:t>
            </a:r>
            <a:r>
              <a:rPr lang="ru-RU" sz="1200" u="sng" kern="1200" dirty="0" err="1">
                <a:solidFill>
                  <a:schemeClr val="tx1"/>
                </a:solidFill>
                <a:effectLst/>
                <a:latin typeface="+mn-lt"/>
                <a:ea typeface="+mn-ea"/>
                <a:cs typeface="+mn-cs"/>
              </a:rPr>
              <a:t>вражаючих</a:t>
            </a:r>
            <a:r>
              <a:rPr lang="ru-RU" sz="1200" u="sng" kern="1200" dirty="0">
                <a:solidFill>
                  <a:schemeClr val="tx1"/>
                </a:solidFill>
                <a:effectLst/>
                <a:latin typeface="+mn-lt"/>
                <a:ea typeface="+mn-ea"/>
                <a:cs typeface="+mn-cs"/>
              </a:rPr>
              <a:t> </a:t>
            </a:r>
            <a:r>
              <a:rPr lang="ru-RU" sz="1200" u="sng" kern="1200" dirty="0" err="1">
                <a:solidFill>
                  <a:schemeClr val="tx1"/>
                </a:solidFill>
                <a:effectLst/>
                <a:latin typeface="+mn-lt"/>
                <a:ea typeface="+mn-ea"/>
                <a:cs typeface="+mn-cs"/>
              </a:rPr>
              <a:t>фактів</a:t>
            </a:r>
            <a:r>
              <a:rPr lang="ru-RU" sz="1200" u="sng"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За </a:t>
            </a:r>
            <a:r>
              <a:rPr lang="ru-RU" sz="1200" kern="1200" dirty="0" err="1">
                <a:solidFill>
                  <a:schemeClr val="tx1"/>
                </a:solidFill>
                <a:effectLst/>
                <a:latin typeface="+mn-lt"/>
                <a:ea typeface="+mn-ea"/>
                <a:cs typeface="+mn-cs"/>
              </a:rPr>
              <a:t>останні</a:t>
            </a:r>
            <a:r>
              <a:rPr lang="ru-RU" sz="1200" kern="1200" dirty="0">
                <a:solidFill>
                  <a:schemeClr val="tx1"/>
                </a:solidFill>
                <a:effectLst/>
                <a:latin typeface="+mn-lt"/>
                <a:ea typeface="+mn-ea"/>
                <a:cs typeface="+mn-cs"/>
              </a:rPr>
              <a:t> десять </a:t>
            </a:r>
            <a:r>
              <a:rPr lang="ru-RU" sz="1200" kern="1200" dirty="0" err="1">
                <a:solidFill>
                  <a:schemeClr val="tx1"/>
                </a:solidFill>
                <a:effectLst/>
                <a:latin typeface="+mn-lt"/>
                <a:ea typeface="+mn-ea"/>
                <a:cs typeface="+mn-cs"/>
              </a:rPr>
              <a:t>років</a:t>
            </a:r>
            <a:r>
              <a:rPr lang="ru-RU" sz="1200" kern="1200" dirty="0">
                <a:solidFill>
                  <a:schemeClr val="tx1"/>
                </a:solidFill>
                <a:effectLst/>
                <a:latin typeface="+mn-lt"/>
                <a:ea typeface="+mn-ea"/>
                <a:cs typeface="+mn-cs"/>
              </a:rPr>
              <a:t> ми </a:t>
            </a:r>
            <a:r>
              <a:rPr lang="ru-RU" sz="1200" kern="1200" dirty="0" err="1">
                <a:solidFill>
                  <a:schemeClr val="tx1"/>
                </a:solidFill>
                <a:effectLst/>
                <a:latin typeface="+mn-lt"/>
                <a:ea typeface="+mn-ea"/>
                <a:cs typeface="+mn-cs"/>
              </a:rPr>
              <a:t>виготовили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більше</a:t>
            </a:r>
            <a:r>
              <a:rPr lang="ru-RU" sz="1200" kern="1200" dirty="0">
                <a:solidFill>
                  <a:schemeClr val="tx1"/>
                </a:solidFill>
                <a:effectLst/>
                <a:latin typeface="+mn-lt"/>
                <a:ea typeface="+mn-ea"/>
                <a:cs typeface="+mn-cs"/>
              </a:rPr>
              <a:t> пластику, </a:t>
            </a:r>
            <a:r>
              <a:rPr lang="ru-RU" sz="1200" kern="1200" dirty="0" err="1">
                <a:solidFill>
                  <a:schemeClr val="tx1"/>
                </a:solidFill>
                <a:effectLst/>
                <a:latin typeface="+mn-lt"/>
                <a:ea typeface="+mn-ea"/>
                <a:cs typeface="+mn-cs"/>
              </a:rPr>
              <a:t>ніж</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протягом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всього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минулого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століття</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50% пластику, </a:t>
            </a:r>
            <a:r>
              <a:rPr lang="ru-RU" sz="1200" kern="1200" dirty="0" err="1">
                <a:solidFill>
                  <a:schemeClr val="tx1"/>
                </a:solidFill>
                <a:effectLst/>
                <a:latin typeface="+mn-lt"/>
                <a:ea typeface="+mn-ea"/>
                <a:cs typeface="+mn-cs"/>
              </a:rPr>
              <a:t>який</a:t>
            </a:r>
            <a:r>
              <a:rPr lang="ru-RU" sz="1200" kern="1200" dirty="0">
                <a:solidFill>
                  <a:schemeClr val="tx1"/>
                </a:solidFill>
                <a:effectLst/>
                <a:latin typeface="+mn-lt"/>
                <a:ea typeface="+mn-ea"/>
                <a:cs typeface="+mn-cs"/>
              </a:rPr>
              <a:t> ми </a:t>
            </a:r>
            <a:r>
              <a:rPr lang="ru-RU" sz="1200" kern="1200" dirty="0" err="1">
                <a:solidFill>
                  <a:schemeClr val="tx1"/>
                </a:solidFill>
                <a:effectLst/>
                <a:latin typeface="+mn-lt"/>
                <a:ea typeface="+mn-ea"/>
                <a:cs typeface="+mn-cs"/>
              </a:rPr>
              <a:t>використовуємо</a:t>
            </a:r>
            <a:r>
              <a:rPr lang="ru-RU" sz="1200" kern="1200" dirty="0">
                <a:solidFill>
                  <a:schemeClr val="tx1"/>
                </a:solidFill>
                <a:effectLst/>
                <a:latin typeface="+mn-lt"/>
                <a:ea typeface="+mn-ea"/>
                <a:cs typeface="+mn-cs"/>
              </a:rPr>
              <a:t>, ми </a:t>
            </a:r>
            <a:r>
              <a:rPr lang="ru-RU" sz="1200" kern="1200" dirty="0" err="1">
                <a:solidFill>
                  <a:schemeClr val="tx1"/>
                </a:solidFill>
                <a:effectLst/>
                <a:latin typeface="+mn-lt"/>
                <a:ea typeface="+mn-ea"/>
                <a:cs typeface="+mn-cs"/>
              </a:rPr>
              <a:t>використовуємо</a:t>
            </a:r>
            <a:r>
              <a:rPr lang="ru-RU" sz="1200" kern="1200" dirty="0">
                <a:solidFill>
                  <a:schemeClr val="tx1"/>
                </a:solidFill>
                <a:effectLst/>
                <a:latin typeface="+mn-lt"/>
                <a:ea typeface="+mn-ea"/>
                <a:cs typeface="+mn-cs"/>
              </a:rPr>
              <a:t> один раз і </a:t>
            </a:r>
            <a:r>
              <a:rPr lang="ru-RU" sz="1200" kern="1200" dirty="0" err="1">
                <a:solidFill>
                  <a:schemeClr val="tx1"/>
                </a:solidFill>
                <a:effectLst/>
                <a:latin typeface="+mn-lt"/>
                <a:ea typeface="+mn-ea"/>
                <a:cs typeface="+mn-cs"/>
              </a:rPr>
              <a:t>викидаємо</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Щорічно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викидається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достатньо</a:t>
            </a:r>
            <a:r>
              <a:rPr lang="ru-RU" sz="1200" kern="1200" dirty="0">
                <a:solidFill>
                  <a:schemeClr val="tx1"/>
                </a:solidFill>
                <a:effectLst/>
                <a:latin typeface="+mn-lt"/>
                <a:ea typeface="+mn-ea"/>
                <a:cs typeface="+mn-cs"/>
              </a:rPr>
              <a:t> пластику, </a:t>
            </a:r>
            <a:r>
              <a:rPr lang="ru-RU" sz="1200" kern="1200" dirty="0" err="1">
                <a:solidFill>
                  <a:schemeClr val="tx1"/>
                </a:solidFill>
                <a:effectLst/>
                <a:latin typeface="+mn-lt"/>
                <a:ea typeface="+mn-ea"/>
                <a:cs typeface="+mn-cs"/>
              </a:rPr>
              <a:t>щоб</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чотири</a:t>
            </a:r>
            <a:r>
              <a:rPr lang="ru-RU" sz="1200" kern="1200" dirty="0">
                <a:solidFill>
                  <a:schemeClr val="tx1"/>
                </a:solidFill>
                <a:effectLst/>
                <a:latin typeface="+mn-lt"/>
                <a:ea typeface="+mn-ea"/>
                <a:cs typeface="+mn-cs"/>
              </a:rPr>
              <a:t> рази </a:t>
            </a:r>
            <a:r>
              <a:rPr lang="ru-RU" sz="1200" kern="1200" dirty="0" err="1">
                <a:solidFill>
                  <a:schemeClr val="tx1"/>
                </a:solidFill>
                <a:effectLst/>
                <a:latin typeface="+mn-lt"/>
                <a:ea typeface="+mn-ea"/>
                <a:cs typeface="+mn-cs"/>
              </a:rPr>
              <a:t>обгорнути</a:t>
            </a:r>
            <a:r>
              <a:rPr lang="ru-RU" sz="1200" kern="1200" dirty="0">
                <a:solidFill>
                  <a:schemeClr val="tx1"/>
                </a:solidFill>
                <a:effectLst/>
                <a:latin typeface="+mn-lt"/>
                <a:ea typeface="+mn-ea"/>
                <a:cs typeface="+mn-cs"/>
              </a:rPr>
              <a:t> Землю.</a:t>
            </a:r>
            <a:endParaRPr lang="uk-UA"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 </a:t>
            </a:r>
            <a:r>
              <a:rPr lang="ru-RU" sz="1200" kern="1200" dirty="0" err="1">
                <a:solidFill>
                  <a:schemeClr val="tx1"/>
                </a:solidFill>
                <a:effectLst/>
                <a:latin typeface="+mn-lt"/>
                <a:ea typeface="+mn-ea"/>
                <a:cs typeface="+mn-cs"/>
              </a:rPr>
              <a:t>даний</a:t>
            </a:r>
            <a:r>
              <a:rPr lang="ru-RU" sz="1200" kern="1200" dirty="0">
                <a:solidFill>
                  <a:schemeClr val="tx1"/>
                </a:solidFill>
                <a:effectLst/>
                <a:latin typeface="+mn-lt"/>
                <a:ea typeface="+mn-ea"/>
                <a:cs typeface="+mn-cs"/>
              </a:rPr>
              <a:t> час ми </a:t>
            </a:r>
            <a:r>
              <a:rPr lang="ru-RU" sz="1200" kern="1200" dirty="0" err="1">
                <a:solidFill>
                  <a:schemeClr val="tx1"/>
                </a:solidFill>
                <a:effectLst/>
                <a:latin typeface="+mn-lt"/>
                <a:ea typeface="+mn-ea"/>
                <a:cs typeface="+mn-cs"/>
              </a:rPr>
              <a:t>переробляємо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лише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п'ять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відсотків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пластмас</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які</a:t>
            </a:r>
            <a:r>
              <a:rPr lang="ru-RU" sz="1200" kern="1200" dirty="0">
                <a:solidFill>
                  <a:schemeClr val="tx1"/>
                </a:solidFill>
                <a:effectLst/>
                <a:latin typeface="+mn-lt"/>
                <a:ea typeface="+mn-ea"/>
                <a:cs typeface="+mn-cs"/>
              </a:rPr>
              <a:t> ми </a:t>
            </a:r>
            <a:r>
              <a:rPr lang="ru-RU" sz="1200" kern="1200" dirty="0" err="1">
                <a:solidFill>
                  <a:schemeClr val="tx1"/>
                </a:solidFill>
                <a:effectLst/>
                <a:latin typeface="+mn-lt"/>
                <a:ea typeface="+mn-ea"/>
                <a:cs typeface="+mn-cs"/>
              </a:rPr>
              <a:t>виробляємо</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Для </a:t>
            </a:r>
            <a:r>
              <a:rPr lang="ru-RU" sz="1200" kern="1200" dirty="0" err="1">
                <a:solidFill>
                  <a:schemeClr val="tx1"/>
                </a:solidFill>
                <a:effectLst/>
                <a:latin typeface="+mn-lt"/>
                <a:ea typeface="+mn-ea"/>
                <a:cs typeface="+mn-cs"/>
              </a:rPr>
              <a:t>виробництва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пластмас</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використовують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близько</a:t>
            </a:r>
            <a:r>
              <a:rPr lang="ru-RU" sz="1200" kern="1200" dirty="0">
                <a:solidFill>
                  <a:schemeClr val="tx1"/>
                </a:solidFill>
                <a:effectLst/>
                <a:latin typeface="+mn-lt"/>
                <a:ea typeface="+mn-ea"/>
                <a:cs typeface="+mn-cs"/>
              </a:rPr>
              <a:t> восьми </a:t>
            </a:r>
            <a:r>
              <a:rPr lang="ru-RU" sz="1200" kern="1200" dirty="0" err="1">
                <a:solidFill>
                  <a:schemeClr val="tx1"/>
                </a:solidFill>
                <a:effectLst/>
                <a:latin typeface="+mn-lt"/>
                <a:ea typeface="+mn-ea"/>
                <a:cs typeface="+mn-cs"/>
              </a:rPr>
              <a:t>відсотків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світового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видобутку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нафти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біопластик</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також</a:t>
            </a:r>
            <a:r>
              <a:rPr lang="ru-RU" sz="1200" kern="1200" dirty="0">
                <a:solidFill>
                  <a:schemeClr val="tx1"/>
                </a:solidFill>
                <a:effectLst/>
                <a:latin typeface="+mn-lt"/>
                <a:ea typeface="+mn-ea"/>
                <a:cs typeface="+mn-cs"/>
              </a:rPr>
              <a:t> не є хорошим </a:t>
            </a:r>
            <a:r>
              <a:rPr lang="ru-RU" sz="1200" kern="1200" dirty="0" err="1">
                <a:solidFill>
                  <a:schemeClr val="tx1"/>
                </a:solidFill>
                <a:effectLst/>
                <a:latin typeface="+mn-lt"/>
                <a:ea typeface="+mn-ea"/>
                <a:cs typeface="+mn-cs"/>
              </a:rPr>
              <a:t>рішенням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оскільки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він</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потребує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вирощування</a:t>
            </a:r>
            <a:r>
              <a:rPr lang="ru-RU" sz="1200" kern="1200" dirty="0">
                <a:solidFill>
                  <a:schemeClr val="tx1"/>
                </a:solidFill>
                <a:effectLst/>
                <a:latin typeface="+mn-lt"/>
                <a:ea typeface="+mn-ea"/>
                <a:cs typeface="+mn-cs"/>
              </a:rPr>
              <a:t> та </a:t>
            </a:r>
            <a:r>
              <a:rPr lang="ru-RU" sz="1200" kern="1200" dirty="0" err="1">
                <a:solidFill>
                  <a:schemeClr val="tx1"/>
                </a:solidFill>
                <a:effectLst/>
                <a:latin typeface="+mn-lt"/>
                <a:ea typeface="+mn-ea"/>
                <a:cs typeface="+mn-cs"/>
              </a:rPr>
              <a:t>використання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великої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кількості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рослин</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Пластмаса</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океані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розбивається</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такі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маленькі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сегменти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шматки пластику з 1 л. </a:t>
            </a:r>
            <a:r>
              <a:rPr lang="ru-RU" sz="1200" kern="1200" dirty="0" err="1">
                <a:solidFill>
                  <a:schemeClr val="tx1"/>
                </a:solidFill>
                <a:effectLst/>
                <a:latin typeface="+mn-lt"/>
                <a:ea typeface="+mn-ea"/>
                <a:cs typeface="+mn-cs"/>
              </a:rPr>
              <a:t>пляшки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можуть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потрапити</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кожну</a:t>
            </a:r>
            <a:r>
              <a:rPr lang="ru-RU" sz="1200" kern="1200" dirty="0">
                <a:solidFill>
                  <a:schemeClr val="tx1"/>
                </a:solidFill>
                <a:effectLst/>
                <a:latin typeface="+mn-lt"/>
                <a:ea typeface="+mn-ea"/>
                <a:cs typeface="+mn-cs"/>
              </a:rPr>
              <a:t> милю </a:t>
            </a:r>
            <a:r>
              <a:rPr lang="ru-RU" sz="1200" kern="1200" dirty="0" err="1">
                <a:solidFill>
                  <a:schemeClr val="tx1"/>
                </a:solidFill>
                <a:effectLst/>
                <a:latin typeface="+mn-lt"/>
                <a:ea typeface="+mn-ea"/>
                <a:cs typeface="+mn-cs"/>
              </a:rPr>
              <a:t>світових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пляжів</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pPr lvl="0"/>
            <a:r>
              <a:rPr lang="ru-RU" sz="1200" kern="1200" dirty="0" err="1">
                <a:solidFill>
                  <a:schemeClr val="tx1"/>
                </a:solidFill>
                <a:effectLst/>
                <a:latin typeface="+mn-lt"/>
                <a:ea typeface="+mn-ea"/>
                <a:cs typeface="+mn-cs"/>
              </a:rPr>
              <a:t>Щорічно</a:t>
            </a:r>
            <a:r>
              <a:rPr lang="ru-RU" sz="1200" kern="1200" dirty="0">
                <a:solidFill>
                  <a:schemeClr val="tx1"/>
                </a:solidFill>
                <a:effectLst/>
                <a:latin typeface="+mn-lt"/>
                <a:ea typeface="+mn-ea"/>
                <a:cs typeface="+mn-cs"/>
              </a:rPr>
              <a:t> по </a:t>
            </a:r>
            <a:r>
              <a:rPr lang="ru-RU" sz="1200" kern="1200" dirty="0" err="1">
                <a:solidFill>
                  <a:schemeClr val="tx1"/>
                </a:solidFill>
                <a:effectLst/>
                <a:latin typeface="+mn-lt"/>
                <a:ea typeface="+mn-ea"/>
                <a:cs typeface="+mn-cs"/>
              </a:rPr>
              <a:t>всьому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світу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використовують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близько</a:t>
            </a:r>
            <a:r>
              <a:rPr lang="ru-RU" sz="1200" kern="1200" dirty="0">
                <a:solidFill>
                  <a:schemeClr val="tx1"/>
                </a:solidFill>
                <a:effectLst/>
                <a:latin typeface="+mn-lt"/>
                <a:ea typeface="+mn-ea"/>
                <a:cs typeface="+mn-cs"/>
              </a:rPr>
              <a:t> 500 </a:t>
            </a:r>
            <a:r>
              <a:rPr lang="ru-RU" sz="1200" kern="1200" dirty="0" err="1">
                <a:solidFill>
                  <a:schemeClr val="tx1"/>
                </a:solidFill>
                <a:effectLst/>
                <a:latin typeface="+mn-lt"/>
                <a:ea typeface="+mn-ea"/>
                <a:cs typeface="+mn-cs"/>
              </a:rPr>
              <a:t>мільярдів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пластикових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пакетів</a:t>
            </a:r>
            <a:r>
              <a:rPr lang="ru-RU" sz="1200" kern="1200" dirty="0">
                <a:solidFill>
                  <a:schemeClr val="tx1"/>
                </a:solidFill>
                <a:effectLst/>
                <a:latin typeface="+mn-lt"/>
                <a:ea typeface="+mn-ea"/>
                <a:cs typeface="+mn-cs"/>
              </a:rPr>
              <a:t>. </a:t>
            </a:r>
            <a:endParaRPr lang="uk-UA"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46% пластику </a:t>
            </a:r>
            <a:r>
              <a:rPr lang="ru-RU" sz="1200" kern="1200" dirty="0" err="1">
                <a:solidFill>
                  <a:schemeClr val="tx1"/>
                </a:solidFill>
                <a:effectLst/>
                <a:latin typeface="+mn-lt"/>
                <a:ea typeface="+mn-ea"/>
                <a:cs typeface="+mn-cs"/>
              </a:rPr>
              <a:t>плаває</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океані</a:t>
            </a:r>
            <a:r>
              <a:rPr lang="ru-RU" sz="1200" kern="1200" dirty="0">
                <a:solidFill>
                  <a:schemeClr val="tx1"/>
                </a:solidFill>
                <a:effectLst/>
                <a:latin typeface="+mn-lt"/>
                <a:ea typeface="+mn-ea"/>
                <a:cs typeface="+mn-cs"/>
              </a:rPr>
              <a:t> й </a:t>
            </a:r>
            <a:r>
              <a:rPr lang="ru-RU" sz="1200" kern="1200" dirty="0" err="1">
                <a:solidFill>
                  <a:schemeClr val="tx1"/>
                </a:solidFill>
                <a:effectLst/>
                <a:latin typeface="+mn-lt"/>
                <a:ea typeface="+mn-ea"/>
                <a:cs typeface="+mn-cs"/>
              </a:rPr>
              <a:t>може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дрейфувати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протягом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багатьох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років</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врешті-решт</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осісти</a:t>
            </a:r>
            <a:r>
              <a:rPr lang="ru-RU" sz="1200" kern="1200" dirty="0">
                <a:solidFill>
                  <a:schemeClr val="tx1"/>
                </a:solidFill>
                <a:effectLst/>
                <a:latin typeface="+mn-lt"/>
                <a:ea typeface="+mn-ea"/>
                <a:cs typeface="+mn-cs"/>
              </a:rPr>
              <a:t> на </a:t>
            </a:r>
            <a:r>
              <a:rPr lang="ru-RU" sz="1200" kern="1200" dirty="0" err="1">
                <a:solidFill>
                  <a:schemeClr val="tx1"/>
                </a:solidFill>
                <a:effectLst/>
                <a:latin typeface="+mn-lt"/>
                <a:ea typeface="+mn-ea"/>
                <a:cs typeface="+mn-cs"/>
              </a:rPr>
              <a:t>океанських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глибинах</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Для </a:t>
            </a:r>
            <a:r>
              <a:rPr lang="ru-RU" sz="1200" kern="1200" dirty="0" err="1">
                <a:solidFill>
                  <a:schemeClr val="tx1"/>
                </a:solidFill>
                <a:effectLst/>
                <a:latin typeface="+mn-lt"/>
                <a:ea typeface="+mn-ea"/>
                <a:cs typeface="+mn-cs"/>
              </a:rPr>
              <a:t>розщеплення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пластмас</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потрібно</a:t>
            </a:r>
            <a:r>
              <a:rPr lang="ru-RU" sz="1200" kern="1200" dirty="0">
                <a:solidFill>
                  <a:schemeClr val="tx1"/>
                </a:solidFill>
                <a:effectLst/>
                <a:latin typeface="+mn-lt"/>
                <a:ea typeface="+mn-ea"/>
                <a:cs typeface="+mn-cs"/>
              </a:rPr>
              <a:t> 500-1000 </a:t>
            </a:r>
            <a:r>
              <a:rPr lang="ru-RU" sz="1200" kern="1200" dirty="0" err="1">
                <a:solidFill>
                  <a:schemeClr val="tx1"/>
                </a:solidFill>
                <a:effectLst/>
                <a:latin typeface="+mn-lt"/>
                <a:ea typeface="+mn-ea"/>
                <a:cs typeface="+mn-cs"/>
              </a:rPr>
              <a:t>років</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У 44 </a:t>
            </a:r>
            <a:r>
              <a:rPr lang="ru-RU" sz="1200" kern="1200" dirty="0" err="1">
                <a:solidFill>
                  <a:schemeClr val="tx1"/>
                </a:solidFill>
                <a:effectLst/>
                <a:latin typeface="+mn-lt"/>
                <a:ea typeface="+mn-ea"/>
                <a:cs typeface="+mn-cs"/>
              </a:rPr>
              <a:t>відсотка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всіх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видів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морських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птахів</a:t>
            </a:r>
            <a:r>
              <a:rPr lang="ru-RU" sz="1200" kern="1200" dirty="0">
                <a:solidFill>
                  <a:schemeClr val="tx1"/>
                </a:solidFill>
                <a:effectLst/>
                <a:latin typeface="+mn-lt"/>
                <a:ea typeface="+mn-ea"/>
                <a:cs typeface="+mn-cs"/>
              </a:rPr>
              <a:t>, 22 </a:t>
            </a:r>
            <a:r>
              <a:rPr lang="ru-RU" sz="1200" kern="1200" dirty="0" err="1">
                <a:solidFill>
                  <a:schemeClr val="tx1"/>
                </a:solidFill>
                <a:effectLst/>
                <a:latin typeface="+mn-lt"/>
                <a:ea typeface="+mn-ea"/>
                <a:cs typeface="+mn-cs"/>
              </a:rPr>
              <a:t>відсотка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китоподібних</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всіх</a:t>
            </a:r>
            <a:r>
              <a:rPr lang="ru-RU" sz="1200" kern="1200" dirty="0">
                <a:solidFill>
                  <a:schemeClr val="tx1"/>
                </a:solidFill>
                <a:effectLst/>
                <a:latin typeface="+mn-lt"/>
                <a:ea typeface="+mn-ea"/>
                <a:cs typeface="+mn-cs"/>
              </a:rPr>
              <a:t> видах </a:t>
            </a:r>
            <a:r>
              <a:rPr lang="ru-RU" sz="1200" kern="1200" dirty="0" err="1">
                <a:solidFill>
                  <a:schemeClr val="tx1"/>
                </a:solidFill>
                <a:effectLst/>
                <a:latin typeface="+mn-lt"/>
                <a:ea typeface="+mn-ea"/>
                <a:cs typeface="+mn-cs"/>
              </a:rPr>
              <a:t>морських</a:t>
            </a:r>
            <a:r>
              <a:rPr lang="ru-RU" sz="1200" kern="1200" dirty="0">
                <a:solidFill>
                  <a:schemeClr val="tx1"/>
                </a:solidFill>
                <a:effectLst/>
                <a:latin typeface="+mn-lt"/>
                <a:ea typeface="+mn-ea"/>
                <a:cs typeface="+mn-cs"/>
              </a:rPr>
              <a:t> черепах і </a:t>
            </a:r>
            <a:r>
              <a:rPr lang="ru-RU" sz="1200" kern="1200" dirty="0" err="1">
                <a:solidFill>
                  <a:schemeClr val="tx1"/>
                </a:solidFill>
                <a:effectLst/>
                <a:latin typeface="+mn-lt"/>
                <a:ea typeface="+mn-ea"/>
                <a:cs typeface="+mn-cs"/>
              </a:rPr>
              <a:t>риб</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були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зафіксовані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частки</a:t>
            </a:r>
            <a:r>
              <a:rPr lang="ru-RU" sz="1200" kern="1200" dirty="0">
                <a:solidFill>
                  <a:schemeClr val="tx1"/>
                </a:solidFill>
                <a:effectLst/>
                <a:latin typeface="+mn-lt"/>
                <a:ea typeface="+mn-ea"/>
                <a:cs typeface="+mn-cs"/>
              </a:rPr>
              <a:t> пластику у </a:t>
            </a:r>
            <a:r>
              <a:rPr lang="ru-RU" sz="1200" kern="1200" dirty="0" err="1">
                <a:solidFill>
                  <a:schemeClr val="tx1"/>
                </a:solidFill>
                <a:effectLst/>
                <a:latin typeface="+mn-lt"/>
                <a:ea typeface="+mn-ea"/>
                <a:cs typeface="+mn-cs"/>
              </a:rPr>
              <a:t>їхніх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тілах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або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навколо</a:t>
            </a:r>
            <a:r>
              <a:rPr lang="ru-RU" sz="1200" kern="1200" dirty="0">
                <a:solidFill>
                  <a:schemeClr val="tx1"/>
                </a:solidFill>
                <a:effectLst/>
                <a:latin typeface="+mn-lt"/>
                <a:ea typeface="+mn-ea"/>
                <a:cs typeface="+mn-cs"/>
              </a:rPr>
              <a:t> них.</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Кілька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важливих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порад</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pPr lvl="0"/>
            <a:r>
              <a:rPr lang="ru-RU" sz="1200" kern="1200" dirty="0" err="1">
                <a:solidFill>
                  <a:schemeClr val="tx1"/>
                </a:solidFill>
                <a:effectLst/>
                <a:latin typeface="+mn-lt"/>
                <a:ea typeface="+mn-ea"/>
                <a:cs typeface="+mn-cs"/>
              </a:rPr>
              <a:t>Вибирайте</a:t>
            </a:r>
            <a:r>
              <a:rPr lang="ru-RU" sz="1200" kern="1200" dirty="0">
                <a:solidFill>
                  <a:schemeClr val="tx1"/>
                </a:solidFill>
                <a:effectLst/>
                <a:latin typeface="+mn-lt"/>
                <a:ea typeface="+mn-ea"/>
                <a:cs typeface="+mn-cs"/>
              </a:rPr>
              <a:t> те,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придатне</a:t>
            </a:r>
            <a:r>
              <a:rPr lang="ru-RU" sz="1200" kern="1200" dirty="0">
                <a:solidFill>
                  <a:schemeClr val="tx1"/>
                </a:solidFill>
                <a:effectLst/>
                <a:latin typeface="+mn-lt"/>
                <a:ea typeface="+mn-ea"/>
                <a:cs typeface="+mn-cs"/>
              </a:rPr>
              <a:t> для повторного </a:t>
            </a:r>
            <a:r>
              <a:rPr lang="ru-RU" sz="1200" kern="1200" dirty="0" err="1">
                <a:solidFill>
                  <a:schemeClr val="tx1"/>
                </a:solidFill>
                <a:effectLst/>
                <a:latin typeface="+mn-lt"/>
                <a:ea typeface="+mn-ea"/>
                <a:cs typeface="+mn-cs"/>
              </a:rPr>
              <a:t>використання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мова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йде</a:t>
            </a:r>
            <a:r>
              <a:rPr lang="ru-RU" sz="1200" kern="1200" dirty="0">
                <a:solidFill>
                  <a:schemeClr val="tx1"/>
                </a:solidFill>
                <a:effectLst/>
                <a:latin typeface="+mn-lt"/>
                <a:ea typeface="+mn-ea"/>
                <a:cs typeface="+mn-cs"/>
              </a:rPr>
              <a:t> про сумки та </a:t>
            </a:r>
            <a:r>
              <a:rPr lang="ru-RU" sz="1200" kern="1200" dirty="0" err="1">
                <a:solidFill>
                  <a:schemeClr val="tx1"/>
                </a:solidFill>
                <a:effectLst/>
                <a:latin typeface="+mn-lt"/>
                <a:ea typeface="+mn-ea"/>
                <a:cs typeface="+mn-cs"/>
              </a:rPr>
              <a:t>напої</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пляшках</a:t>
            </a:r>
            <a:r>
              <a:rPr lang="ru-RU" sz="1200" kern="1200" dirty="0">
                <a:solidFill>
                  <a:schemeClr val="tx1"/>
                </a:solidFill>
                <a:effectLst/>
                <a:latin typeface="+mn-lt"/>
                <a:ea typeface="+mn-ea"/>
                <a:cs typeface="+mn-cs"/>
              </a:rPr>
              <a:t>. Сумки з </a:t>
            </a:r>
            <a:r>
              <a:rPr lang="ru-RU" sz="1200" kern="1200" dirty="0" err="1">
                <a:solidFill>
                  <a:schemeClr val="tx1"/>
                </a:solidFill>
                <a:effectLst/>
                <a:latin typeface="+mn-lt"/>
                <a:ea typeface="+mn-ea"/>
                <a:cs typeface="+mn-cs"/>
              </a:rPr>
              <a:t>тканини</a:t>
            </a:r>
            <a:r>
              <a:rPr lang="ru-RU" sz="1200" kern="1200" dirty="0">
                <a:solidFill>
                  <a:schemeClr val="tx1"/>
                </a:solidFill>
                <a:effectLst/>
                <a:latin typeface="+mn-lt"/>
                <a:ea typeface="+mn-ea"/>
                <a:cs typeface="+mn-cs"/>
              </a:rPr>
              <a:t> та </a:t>
            </a:r>
            <a:r>
              <a:rPr lang="ru-RU" sz="1200" kern="1200" dirty="0" err="1">
                <a:solidFill>
                  <a:schemeClr val="tx1"/>
                </a:solidFill>
                <a:effectLst/>
                <a:latin typeface="+mn-lt"/>
                <a:ea typeface="+mn-ea"/>
                <a:cs typeface="+mn-cs"/>
              </a:rPr>
              <a:t>напої</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металевих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або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скляних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пляшках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доступні</a:t>
            </a:r>
            <a:r>
              <a:rPr lang="ru-RU" sz="1200" kern="1200" dirty="0">
                <a:solidFill>
                  <a:schemeClr val="tx1"/>
                </a:solidFill>
                <a:effectLst/>
                <a:latin typeface="+mn-lt"/>
                <a:ea typeface="+mn-ea"/>
                <a:cs typeface="+mn-cs"/>
              </a:rPr>
              <a:t> на ринку за </a:t>
            </a:r>
            <a:r>
              <a:rPr lang="ru-RU" sz="1200" kern="1200" dirty="0" err="1">
                <a:solidFill>
                  <a:schemeClr val="tx1"/>
                </a:solidFill>
                <a:effectLst/>
                <a:latin typeface="+mn-lt"/>
                <a:ea typeface="+mn-ea"/>
                <a:cs typeface="+mn-cs"/>
              </a:rPr>
              <a:t>помірними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цінами</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Відмовтесь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одноразової</a:t>
            </a:r>
            <a:r>
              <a:rPr lang="ru-RU" sz="1200" kern="1200" dirty="0">
                <a:solidFill>
                  <a:schemeClr val="tx1"/>
                </a:solidFill>
                <a:effectLst/>
                <a:latin typeface="+mn-lt"/>
                <a:ea typeface="+mn-ea"/>
                <a:cs typeface="+mn-cs"/>
              </a:rPr>
              <a:t> упаковки, </a:t>
            </a:r>
            <a:r>
              <a:rPr lang="ru-RU" sz="1200" kern="1200" dirty="0" err="1">
                <a:solidFill>
                  <a:schemeClr val="tx1"/>
                </a:solidFill>
                <a:effectLst/>
                <a:latin typeface="+mn-lt"/>
                <a:ea typeface="+mn-ea"/>
                <a:cs typeface="+mn-cs"/>
              </a:rPr>
              <a:t>надлишкової</a:t>
            </a:r>
            <a:r>
              <a:rPr lang="ru-RU" sz="1200" kern="1200" dirty="0">
                <a:solidFill>
                  <a:schemeClr val="tx1"/>
                </a:solidFill>
                <a:effectLst/>
                <a:latin typeface="+mn-lt"/>
                <a:ea typeface="+mn-ea"/>
                <a:cs typeface="+mn-cs"/>
              </a:rPr>
              <a:t> упаковки, соломинок та </a:t>
            </a:r>
            <a:r>
              <a:rPr lang="ru-RU" sz="1200" kern="1200" dirty="0" err="1">
                <a:solidFill>
                  <a:schemeClr val="tx1"/>
                </a:solidFill>
                <a:effectLst/>
                <a:latin typeface="+mn-lt"/>
                <a:ea typeface="+mn-ea"/>
                <a:cs typeface="+mn-cs"/>
              </a:rPr>
              <a:t>інших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одноразових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пластмас</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Використовуйте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багаторазовий</a:t>
            </a:r>
            <a:r>
              <a:rPr lang="ru-RU" sz="1200" kern="1200" dirty="0">
                <a:solidFill>
                  <a:schemeClr val="tx1"/>
                </a:solidFill>
                <a:effectLst/>
                <a:latin typeface="+mn-lt"/>
                <a:ea typeface="+mn-ea"/>
                <a:cs typeface="+mn-cs"/>
              </a:rPr>
              <a:t> посуд у </a:t>
            </a:r>
            <a:r>
              <a:rPr lang="ru-RU" sz="1200" kern="1200" dirty="0" err="1">
                <a:solidFill>
                  <a:schemeClr val="tx1"/>
                </a:solidFill>
                <a:effectLst/>
                <a:latin typeface="+mn-lt"/>
                <a:ea typeface="+mn-ea"/>
                <a:cs typeface="+mn-cs"/>
              </a:rPr>
              <a:t>вашому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домі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роботі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відпочинку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прогулянках</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pPr lvl="0"/>
            <a:r>
              <a:rPr lang="ru-RU" sz="1200" kern="1200" dirty="0" err="1">
                <a:solidFill>
                  <a:schemeClr val="tx1"/>
                </a:solidFill>
                <a:effectLst/>
                <a:latin typeface="+mn-lt"/>
                <a:ea typeface="+mn-ea"/>
                <a:cs typeface="+mn-cs"/>
              </a:rPr>
              <a:t>Скоротіть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повсякденний</a:t>
            </a:r>
            <a:r>
              <a:rPr lang="ru-RU" sz="1200" kern="1200" dirty="0">
                <a:solidFill>
                  <a:schemeClr val="tx1"/>
                </a:solidFill>
                <a:effectLst/>
                <a:latin typeface="+mn-lt"/>
                <a:ea typeface="+mn-ea"/>
                <a:cs typeface="+mn-cs"/>
              </a:rPr>
              <a:t> пластик </a:t>
            </a:r>
            <a:r>
              <a:rPr lang="ru-RU" sz="1200" kern="1200" dirty="0" err="1">
                <a:solidFill>
                  <a:schemeClr val="tx1"/>
                </a:solidFill>
                <a:effectLst/>
                <a:latin typeface="+mn-lt"/>
                <a:ea typeface="+mn-ea"/>
                <a:cs typeface="+mn-cs"/>
              </a:rPr>
              <a:t>такий</a:t>
            </a:r>
            <a:r>
              <a:rPr lang="ru-RU" sz="1200" kern="1200" dirty="0">
                <a:solidFill>
                  <a:schemeClr val="tx1"/>
                </a:solidFill>
                <a:effectLst/>
                <a:latin typeface="+mn-lt"/>
                <a:ea typeface="+mn-ea"/>
                <a:cs typeface="+mn-cs"/>
              </a:rPr>
              <a:t>, як </a:t>
            </a:r>
            <a:r>
              <a:rPr lang="ru-RU" sz="1200" kern="1200" dirty="0" err="1">
                <a:solidFill>
                  <a:schemeClr val="tx1"/>
                </a:solidFill>
                <a:effectLst/>
                <a:latin typeface="+mn-lt"/>
                <a:ea typeface="+mn-ea"/>
                <a:cs typeface="+mn-cs"/>
              </a:rPr>
              <a:t>пакети</a:t>
            </a:r>
            <a:r>
              <a:rPr lang="ru-RU" sz="1200" kern="1200" dirty="0">
                <a:solidFill>
                  <a:schemeClr val="tx1"/>
                </a:solidFill>
                <a:effectLst/>
                <a:latin typeface="+mn-lt"/>
                <a:ea typeface="+mn-ea"/>
                <a:cs typeface="+mn-cs"/>
              </a:rPr>
              <a:t> для </a:t>
            </a:r>
            <a:r>
              <a:rPr lang="ru-RU" sz="1200" kern="1200" dirty="0" err="1">
                <a:solidFill>
                  <a:schemeClr val="tx1"/>
                </a:solidFill>
                <a:effectLst/>
                <a:latin typeface="+mn-lt"/>
                <a:ea typeface="+mn-ea"/>
                <a:cs typeface="+mn-cs"/>
              </a:rPr>
              <a:t>бутербродів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одноразові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контейнери</a:t>
            </a:r>
            <a:r>
              <a:rPr lang="ru-RU" sz="1200" kern="1200" dirty="0">
                <a:solidFill>
                  <a:schemeClr val="tx1"/>
                </a:solidFill>
                <a:effectLst/>
                <a:latin typeface="+mn-lt"/>
                <a:ea typeface="+mn-ea"/>
                <a:cs typeface="+mn-cs"/>
              </a:rPr>
              <a:t> для </a:t>
            </a:r>
            <a:r>
              <a:rPr lang="ru-RU" sz="1200" kern="1200" dirty="0" err="1">
                <a:solidFill>
                  <a:schemeClr val="tx1"/>
                </a:solidFill>
                <a:effectLst/>
                <a:latin typeface="+mn-lt"/>
                <a:ea typeface="+mn-ea"/>
                <a:cs typeface="+mn-cs"/>
              </a:rPr>
              <a:t>їжі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одноразові</a:t>
            </a:r>
            <a:r>
              <a:rPr lang="ru-RU" sz="1200" kern="1200" dirty="0">
                <a:solidFill>
                  <a:schemeClr val="tx1"/>
                </a:solidFill>
                <a:effectLst/>
                <a:latin typeface="+mn-lt"/>
                <a:ea typeface="+mn-ea"/>
                <a:cs typeface="+mn-cs"/>
              </a:rPr>
              <a:t> склянки на </a:t>
            </a:r>
            <a:r>
              <a:rPr lang="ru-RU" sz="1200" kern="1200" dirty="0" err="1">
                <a:solidFill>
                  <a:schemeClr val="tx1"/>
                </a:solidFill>
                <a:effectLst/>
                <a:latin typeface="+mn-lt"/>
                <a:ea typeface="+mn-ea"/>
                <a:cs typeface="+mn-cs"/>
              </a:rPr>
              <a:t>каву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замінивши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їх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багаторазовим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ланчовими</a:t>
            </a:r>
            <a:r>
              <a:rPr lang="ru-RU" sz="1200" kern="1200" dirty="0">
                <a:solidFill>
                  <a:schemeClr val="tx1"/>
                </a:solidFill>
                <a:effectLst/>
                <a:latin typeface="+mn-lt"/>
                <a:ea typeface="+mn-ea"/>
                <a:cs typeface="+mn-cs"/>
              </a:rPr>
              <a:t> пакетами/</a:t>
            </a:r>
            <a:r>
              <a:rPr lang="ru-RU" sz="1200" kern="1200" dirty="0" err="1">
                <a:solidFill>
                  <a:schemeClr val="tx1"/>
                </a:solidFill>
                <a:effectLst/>
                <a:latin typeface="+mn-lt"/>
                <a:ea typeface="+mn-ea"/>
                <a:cs typeface="+mn-cs"/>
              </a:rPr>
              <a:t>коробкою</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горнятком</a:t>
            </a:r>
            <a:r>
              <a:rPr lang="ru-RU" sz="1200" kern="1200" dirty="0">
                <a:solidFill>
                  <a:schemeClr val="tx1"/>
                </a:solidFill>
                <a:effectLst/>
                <a:latin typeface="+mn-lt"/>
                <a:ea typeface="+mn-ea"/>
                <a:cs typeface="+mn-cs"/>
              </a:rPr>
              <a:t>-термосом.</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Шукайте</a:t>
            </a:r>
            <a:r>
              <a:rPr lang="ru-RU" sz="1200" kern="1200" dirty="0">
                <a:solidFill>
                  <a:schemeClr val="tx1"/>
                </a:solidFill>
                <a:effectLst/>
                <a:latin typeface="+mn-lt"/>
                <a:ea typeface="+mn-ea"/>
                <a:cs typeface="+mn-cs"/>
              </a:rPr>
              <a:t> альтернативу </a:t>
            </a:r>
            <a:r>
              <a:rPr lang="ru-RU" sz="1200" kern="1200" dirty="0" err="1">
                <a:solidFill>
                  <a:schemeClr val="tx1"/>
                </a:solidFill>
                <a:effectLst/>
                <a:latin typeface="+mn-lt"/>
                <a:ea typeface="+mn-ea"/>
                <a:cs typeface="+mn-cs"/>
              </a:rPr>
              <a:t>пластиковим</a:t>
            </a:r>
            <a:r>
              <a:rPr lang="ru-RU" sz="1200" kern="1200" dirty="0">
                <a:solidFill>
                  <a:schemeClr val="tx1"/>
                </a:solidFill>
                <a:effectLst/>
                <a:latin typeface="+mn-lt"/>
                <a:ea typeface="+mn-ea"/>
                <a:cs typeface="+mn-cs"/>
              </a:rPr>
              <a:t> предметам, до </a:t>
            </a:r>
            <a:r>
              <a:rPr lang="ru-RU" sz="1200" kern="1200" dirty="0" err="1">
                <a:solidFill>
                  <a:schemeClr val="tx1"/>
                </a:solidFill>
                <a:effectLst/>
                <a:latin typeface="+mn-lt"/>
                <a:ea typeface="+mn-ea"/>
                <a:cs typeface="+mn-cs"/>
              </a:rPr>
              <a:t>яких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звикли</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pPr lvl="0"/>
            <a:r>
              <a:rPr lang="ru-RU" sz="1200" kern="1200" dirty="0" err="1">
                <a:solidFill>
                  <a:schemeClr val="tx1"/>
                </a:solidFill>
                <a:effectLst/>
                <a:latin typeface="+mn-lt"/>
                <a:ea typeface="+mn-ea"/>
                <a:cs typeface="+mn-cs"/>
              </a:rPr>
              <a:t>Переробляйте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Якщо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змушені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використовувати</a:t>
            </a:r>
            <a:r>
              <a:rPr lang="ru-RU" sz="1200" kern="1200" dirty="0">
                <a:solidFill>
                  <a:schemeClr val="tx1"/>
                </a:solidFill>
                <a:effectLst/>
                <a:latin typeface="+mn-lt"/>
                <a:ea typeface="+mn-ea"/>
                <a:cs typeface="+mn-cs"/>
              </a:rPr>
              <a:t> пластик, </a:t>
            </a:r>
            <a:r>
              <a:rPr lang="ru-RU" sz="1200" kern="1200" dirty="0" err="1">
                <a:solidFill>
                  <a:schemeClr val="tx1"/>
                </a:solidFill>
                <a:effectLst/>
                <a:latin typeface="+mn-lt"/>
                <a:ea typeface="+mn-ea"/>
                <a:cs typeface="+mn-cs"/>
              </a:rPr>
              <a:t>спробуйте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відсортувати</a:t>
            </a:r>
            <a:r>
              <a:rPr lang="uk-UA" sz="1200" kern="1200" dirty="0">
                <a:solidFill>
                  <a:schemeClr val="tx1"/>
                </a:solidFill>
                <a:effectLst/>
                <a:latin typeface="+mn-lt"/>
                <a:ea typeface="+mn-ea"/>
                <a:cs typeface="+mn-cs"/>
              </a:rPr>
              <a:t> його і здавати на переробку.</a:t>
            </a:r>
          </a:p>
          <a:p>
            <a:pPr lvl="0"/>
            <a:r>
              <a:rPr lang="ru-RU" sz="1200" kern="1200" dirty="0" err="1">
                <a:solidFill>
                  <a:schemeClr val="tx1"/>
                </a:solidFill>
                <a:effectLst/>
                <a:latin typeface="+mn-lt"/>
                <a:ea typeface="+mn-ea"/>
                <a:cs typeface="+mn-cs"/>
              </a:rPr>
              <a:t>Підтримуйте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заборону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поліетиленових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пакетів</a:t>
            </a:r>
            <a:r>
              <a:rPr lang="uk-UA" sz="1200" kern="1200" dirty="0">
                <a:solidFill>
                  <a:schemeClr val="tx1"/>
                </a:solidFill>
                <a:effectLst/>
                <a:latin typeface="+mn-lt"/>
                <a:ea typeface="+mn-ea"/>
                <a:cs typeface="+mn-cs"/>
              </a:rPr>
              <a:t>.</a:t>
            </a:r>
          </a:p>
          <a:p>
            <a:pPr lvl="0"/>
            <a:r>
              <a:rPr lang="ru-RU" sz="1200" kern="1200" dirty="0" err="1">
                <a:solidFill>
                  <a:schemeClr val="tx1"/>
                </a:solidFill>
                <a:effectLst/>
                <a:latin typeface="+mn-lt"/>
                <a:ea typeface="+mn-ea"/>
                <a:cs typeface="+mn-cs"/>
              </a:rPr>
              <a:t>Поширюйте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інформацію</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Розкажіть</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рідним</a:t>
            </a:r>
            <a:r>
              <a:rPr lang="ru-RU" sz="1200" kern="1200" dirty="0">
                <a:solidFill>
                  <a:schemeClr val="tx1"/>
                </a:solidFill>
                <a:effectLst/>
                <a:latin typeface="+mn-lt"/>
                <a:ea typeface="+mn-ea"/>
                <a:cs typeface="+mn-cs"/>
              </a:rPr>
              <a:t> та </a:t>
            </a:r>
            <a:r>
              <a:rPr lang="ru-RU" sz="1200" kern="1200" dirty="0" err="1">
                <a:solidFill>
                  <a:schemeClr val="tx1"/>
                </a:solidFill>
                <a:effectLst/>
                <a:latin typeface="+mn-lt"/>
                <a:ea typeface="+mn-ea"/>
                <a:cs typeface="+mn-cs"/>
              </a:rPr>
              <a:t>друзями</a:t>
            </a:r>
            <a:r>
              <a:rPr lang="ru-RU" sz="1200" kern="1200" dirty="0">
                <a:solidFill>
                  <a:schemeClr val="tx1"/>
                </a:solidFill>
                <a:effectLst/>
                <a:latin typeface="+mn-lt"/>
                <a:ea typeface="+mn-ea"/>
                <a:cs typeface="+mn-cs"/>
              </a:rPr>
              <a:t> про те, </a:t>
            </a:r>
            <a:r>
              <a:rPr lang="ru-RU" sz="1200" kern="1200" dirty="0" err="1">
                <a:solidFill>
                  <a:schemeClr val="tx1"/>
                </a:solidFill>
                <a:effectLst/>
                <a:latin typeface="+mn-lt"/>
                <a:ea typeface="+mn-ea"/>
                <a:cs typeface="+mn-cs"/>
              </a:rPr>
              <a:t>чому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важливо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скоротити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використання</a:t>
            </a:r>
            <a:r>
              <a:rPr lang="ru-RU" sz="1200" kern="1200" dirty="0">
                <a:solidFill>
                  <a:schemeClr val="tx1"/>
                </a:solidFill>
                <a:effectLst/>
                <a:latin typeface="+mn-lt"/>
                <a:ea typeface="+mn-ea"/>
                <a:cs typeface="+mn-cs"/>
              </a:rPr>
              <a:t> пластик у </a:t>
            </a:r>
            <a:r>
              <a:rPr lang="ru-RU" sz="1200" kern="1200" dirty="0" err="1">
                <a:solidFill>
                  <a:schemeClr val="tx1"/>
                </a:solidFill>
                <a:effectLst/>
                <a:latin typeface="+mn-lt"/>
                <a:ea typeface="+mn-ea"/>
                <a:cs typeface="+mn-cs"/>
              </a:rPr>
              <a:t>нашому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житті</a:t>
            </a:r>
            <a:r>
              <a:rPr lang="ru-RU" sz="1200" kern="1200" dirty="0">
                <a:solidFill>
                  <a:schemeClr val="tx1"/>
                </a:solidFill>
                <a:effectLst/>
                <a:latin typeface="+mn-lt"/>
                <a:ea typeface="+mn-ea"/>
                <a:cs typeface="+mn-cs"/>
              </a:rPr>
              <a:t> та </a:t>
            </a:r>
            <a:r>
              <a:rPr lang="ru-RU" sz="1200" kern="1200" dirty="0" err="1">
                <a:solidFill>
                  <a:schemeClr val="tx1"/>
                </a:solidFill>
                <a:effectLst/>
                <a:latin typeface="+mn-lt"/>
                <a:ea typeface="+mn-ea"/>
                <a:cs typeface="+mn-cs"/>
              </a:rPr>
              <a:t>неприємні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наслідки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забруднення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пластмасами</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Про </a:t>
            </a:r>
            <a:r>
              <a:rPr lang="ru-RU" sz="1200" kern="1200" dirty="0" err="1">
                <a:solidFill>
                  <a:schemeClr val="tx1"/>
                </a:solidFill>
                <a:effectLst/>
                <a:latin typeface="+mn-lt"/>
                <a:ea typeface="+mn-ea"/>
                <a:cs typeface="+mn-cs"/>
              </a:rPr>
              <a:t>економічні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збитки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екологічної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проблеми</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Дослідження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Guardian</a:t>
            </a:r>
            <a:r>
              <a:rPr lang="ru-RU" sz="1200" kern="1200" dirty="0">
                <a:solidFill>
                  <a:schemeClr val="tx1"/>
                </a:solidFill>
                <a:effectLst/>
                <a:latin typeface="+mn-lt"/>
                <a:ea typeface="+mn-ea"/>
                <a:cs typeface="+mn-cs"/>
              </a:rPr>
              <a:t> показало,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пластикові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відходи</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середньому</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обходяться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людству</a:t>
            </a:r>
            <a:r>
              <a:rPr lang="ru-RU" sz="1200" kern="1200" dirty="0">
                <a:solidFill>
                  <a:schemeClr val="tx1"/>
                </a:solidFill>
                <a:effectLst/>
                <a:latin typeface="+mn-lt"/>
                <a:ea typeface="+mn-ea"/>
                <a:cs typeface="+mn-cs"/>
              </a:rPr>
              <a:t> до 33 </a:t>
            </a:r>
            <a:r>
              <a:rPr lang="ru-RU" sz="1200" kern="1200" dirty="0" err="1">
                <a:solidFill>
                  <a:schemeClr val="tx1"/>
                </a:solidFill>
                <a:effectLst/>
                <a:latin typeface="+mn-lt"/>
                <a:ea typeface="+mn-ea"/>
                <a:cs typeface="+mn-cs"/>
              </a:rPr>
              <a:t>тисяч</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доларів</a:t>
            </a:r>
            <a:r>
              <a:rPr lang="ru-RU" sz="1200" kern="1200" dirty="0">
                <a:solidFill>
                  <a:schemeClr val="tx1"/>
                </a:solidFill>
                <a:effectLst/>
                <a:latin typeface="+mn-lt"/>
                <a:ea typeface="+mn-ea"/>
                <a:cs typeface="+mn-cs"/>
              </a:rPr>
              <a:t> за тонну, а в </a:t>
            </a:r>
            <a:r>
              <a:rPr lang="ru-RU" sz="1200" kern="1200" dirty="0" err="1">
                <a:solidFill>
                  <a:schemeClr val="tx1"/>
                </a:solidFill>
                <a:effectLst/>
                <a:latin typeface="+mn-lt"/>
                <a:ea typeface="+mn-ea"/>
                <a:cs typeface="+mn-cs"/>
              </a:rPr>
              <a:t>океани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щорічно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потрапляє</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близько</a:t>
            </a:r>
            <a:r>
              <a:rPr lang="ru-RU" sz="1200" kern="1200" dirty="0">
                <a:solidFill>
                  <a:schemeClr val="tx1"/>
                </a:solidFill>
                <a:effectLst/>
                <a:latin typeface="+mn-lt"/>
                <a:ea typeface="+mn-ea"/>
                <a:cs typeface="+mn-cs"/>
              </a:rPr>
              <a:t> 8 млн тонн пластику.</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Утилізація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тонни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пластмаси</a:t>
            </a:r>
            <a:r>
              <a:rPr lang="ru-RU" sz="1200" kern="1200" dirty="0">
                <a:solidFill>
                  <a:schemeClr val="tx1"/>
                </a:solidFill>
                <a:effectLst/>
                <a:latin typeface="+mn-lt"/>
                <a:ea typeface="+mn-ea"/>
                <a:cs typeface="+mn-cs"/>
              </a:rPr>
              <a:t> обходиться </a:t>
            </a:r>
            <a:r>
              <a:rPr lang="ru-RU" sz="1200" kern="1200" dirty="0" err="1">
                <a:solidFill>
                  <a:schemeClr val="tx1"/>
                </a:solidFill>
                <a:effectLst/>
                <a:latin typeface="+mn-lt"/>
                <a:ea typeface="+mn-ea"/>
                <a:cs typeface="+mn-cs"/>
              </a:rPr>
              <a:t>людству</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сотні</a:t>
            </a:r>
            <a:r>
              <a:rPr lang="ru-RU" sz="1200" kern="1200" dirty="0">
                <a:solidFill>
                  <a:schemeClr val="tx1"/>
                </a:solidFill>
                <a:effectLst/>
                <a:latin typeface="+mn-lt"/>
                <a:ea typeface="+mn-ea"/>
                <a:cs typeface="+mn-cs"/>
              </a:rPr>
              <a:t>, а не в </a:t>
            </a:r>
            <a:r>
              <a:rPr lang="ru-RU" sz="1200" kern="1200" dirty="0" err="1">
                <a:solidFill>
                  <a:schemeClr val="tx1"/>
                </a:solidFill>
                <a:effectLst/>
                <a:latin typeface="+mn-lt"/>
                <a:ea typeface="+mn-ea"/>
                <a:cs typeface="+mn-cs"/>
              </a:rPr>
              <a:t>тисячі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доларів</a:t>
            </a:r>
            <a:r>
              <a:rPr lang="ru-RU" sz="1200" kern="1200" dirty="0">
                <a:solidFill>
                  <a:schemeClr val="tx1"/>
                </a:solidFill>
                <a:effectLst/>
                <a:latin typeface="+mn-lt"/>
                <a:ea typeface="+mn-ea"/>
                <a:cs typeface="+mn-cs"/>
              </a:rPr>
              <a:t>, як </a:t>
            </a:r>
            <a:r>
              <a:rPr lang="ru-RU" sz="1200" kern="1200" dirty="0" err="1">
                <a:solidFill>
                  <a:schemeClr val="tx1"/>
                </a:solidFill>
                <a:effectLst/>
                <a:latin typeface="+mn-lt"/>
                <a:ea typeface="+mn-ea"/>
                <a:cs typeface="+mn-cs"/>
              </a:rPr>
              <a:t>це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відбувається</a:t>
            </a:r>
            <a:r>
              <a:rPr lang="ru-RU" sz="1200" kern="1200" dirty="0">
                <a:solidFill>
                  <a:schemeClr val="tx1"/>
                </a:solidFill>
                <a:effectLst/>
                <a:latin typeface="+mn-lt"/>
                <a:ea typeface="+mn-ea"/>
                <a:cs typeface="+mn-cs"/>
              </a:rPr>
              <a:t> в тому </a:t>
            </a:r>
            <a:r>
              <a:rPr lang="ru-RU" sz="1200" kern="1200" dirty="0" err="1">
                <a:solidFill>
                  <a:schemeClr val="tx1"/>
                </a:solidFill>
                <a:effectLst/>
                <a:latin typeface="+mn-lt"/>
                <a:ea typeface="+mn-ea"/>
                <a:cs typeface="+mn-cs"/>
              </a:rPr>
              <a:t>разі</a:t>
            </a:r>
            <a:r>
              <a:rPr lang="ru-RU" sz="1200" kern="1200" dirty="0">
                <a:solidFill>
                  <a:schemeClr val="tx1"/>
                </a:solidFill>
                <a:effectLst/>
                <a:latin typeface="+mn-lt"/>
                <a:ea typeface="+mn-ea"/>
                <a:cs typeface="+mn-cs"/>
              </a:rPr>
              <a:t>, коли </a:t>
            </a:r>
            <a:r>
              <a:rPr lang="ru-RU" sz="1200" kern="1200" dirty="0" err="1">
                <a:solidFill>
                  <a:schemeClr val="tx1"/>
                </a:solidFill>
                <a:effectLst/>
                <a:latin typeface="+mn-lt"/>
                <a:ea typeface="+mn-ea"/>
                <a:cs typeface="+mn-cs"/>
              </a:rPr>
              <a:t>такі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відходи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скидають</a:t>
            </a:r>
            <a:r>
              <a:rPr lang="ru-RU" sz="1200" kern="1200" dirty="0">
                <a:solidFill>
                  <a:schemeClr val="tx1"/>
                </a:solidFill>
                <a:effectLst/>
                <a:latin typeface="+mn-lt"/>
                <a:ea typeface="+mn-ea"/>
                <a:cs typeface="+mn-cs"/>
              </a:rPr>
              <a:t> у </a:t>
            </a:r>
            <a:r>
              <a:rPr lang="ru-RU" sz="1200" kern="1200" dirty="0" err="1">
                <a:solidFill>
                  <a:schemeClr val="tx1"/>
                </a:solidFill>
                <a:effectLst/>
                <a:latin typeface="+mn-lt"/>
                <a:ea typeface="+mn-ea"/>
                <a:cs typeface="+mn-cs"/>
              </a:rPr>
              <a:t>морське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середовище</a:t>
            </a:r>
            <a:r>
              <a:rPr lang="ru-RU" sz="1200" kern="1200" dirty="0">
                <a:solidFill>
                  <a:schemeClr val="tx1"/>
                </a:solidFill>
                <a:effectLst/>
                <a:latin typeface="+mn-lt"/>
                <a:ea typeface="+mn-ea"/>
                <a:cs typeface="+mn-cs"/>
              </a:rPr>
              <a:t>.</a:t>
            </a:r>
            <a:endParaRPr lang="uk-UA"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Європейська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комісія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вже</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схвалила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заборону</a:t>
            </a:r>
            <a:r>
              <a:rPr lang="ru-RU" sz="1200" kern="1200" dirty="0">
                <a:solidFill>
                  <a:schemeClr val="tx1"/>
                </a:solidFill>
                <a:effectLst/>
                <a:latin typeface="+mn-lt"/>
                <a:ea typeface="+mn-ea"/>
                <a:cs typeface="+mn-cs"/>
              </a:rPr>
              <a:t> низки </a:t>
            </a:r>
            <a:r>
              <a:rPr lang="ru-RU" sz="1200" kern="1200" dirty="0" err="1">
                <a:solidFill>
                  <a:schemeClr val="tx1"/>
                </a:solidFill>
                <a:effectLst/>
                <a:latin typeface="+mn-lt"/>
                <a:ea typeface="+mn-ea"/>
                <a:cs typeface="+mn-cs"/>
              </a:rPr>
              <a:t>одноразових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виробів</a:t>
            </a:r>
            <a:r>
              <a:rPr lang="ru-RU" sz="1200" kern="1200" dirty="0">
                <a:solidFill>
                  <a:schemeClr val="tx1"/>
                </a:solidFill>
                <a:effectLst/>
                <a:latin typeface="+mn-lt"/>
                <a:ea typeface="+mn-ea"/>
                <a:cs typeface="+mn-cs"/>
              </a:rPr>
              <a:t> з пластику. </a:t>
            </a:r>
            <a:r>
              <a:rPr lang="ru-RU" sz="1200" kern="1200" dirty="0" err="1">
                <a:solidFill>
                  <a:schemeClr val="tx1"/>
                </a:solidFill>
                <a:effectLst/>
                <a:latin typeface="+mn-lt"/>
                <a:ea typeface="+mn-ea"/>
                <a:cs typeface="+mn-cs"/>
              </a:rPr>
              <a:t>Зокрема</a:t>
            </a:r>
            <a:r>
              <a:rPr lang="ru-RU" sz="1200" kern="1200" dirty="0">
                <a:solidFill>
                  <a:schemeClr val="tx1"/>
                </a:solidFill>
                <a:effectLst/>
                <a:latin typeface="+mn-lt"/>
                <a:ea typeface="+mn-ea"/>
                <a:cs typeface="+mn-cs"/>
              </a:rPr>
              <a:t>, заборона </a:t>
            </a:r>
            <a:r>
              <a:rPr lang="ru-RU" sz="1200" kern="1200" dirty="0" err="1">
                <a:solidFill>
                  <a:schemeClr val="tx1"/>
                </a:solidFill>
                <a:effectLst/>
                <a:latin typeface="+mn-lt"/>
                <a:ea typeface="+mn-ea"/>
                <a:cs typeface="+mn-cs"/>
              </a:rPr>
              <a:t>торкнеться</a:t>
            </a:r>
            <a:r>
              <a:rPr lang="ru-RU" sz="1200" kern="1200" dirty="0">
                <a:solidFill>
                  <a:schemeClr val="tx1"/>
                </a:solidFill>
                <a:effectLst/>
                <a:latin typeface="+mn-lt"/>
                <a:ea typeface="+mn-ea"/>
                <a:cs typeface="+mn-cs"/>
              </a:rPr>
              <a:t> одноразового посуду, </a:t>
            </a:r>
            <a:r>
              <a:rPr lang="ru-RU" sz="1200" kern="1200" dirty="0" err="1">
                <a:solidFill>
                  <a:schemeClr val="tx1"/>
                </a:solidFill>
                <a:effectLst/>
                <a:latin typeface="+mn-lt"/>
                <a:ea typeface="+mn-ea"/>
                <a:cs typeface="+mn-cs"/>
              </a:rPr>
              <a:t>столових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приладів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трубочок</a:t>
            </a:r>
            <a:r>
              <a:rPr lang="ru-RU" sz="1200" kern="1200" dirty="0">
                <a:solidFill>
                  <a:schemeClr val="tx1"/>
                </a:solidFill>
                <a:effectLst/>
                <a:latin typeface="+mn-lt"/>
                <a:ea typeface="+mn-ea"/>
                <a:cs typeface="+mn-cs"/>
              </a:rPr>
              <a:t>-соломинок для </a:t>
            </a:r>
            <a:r>
              <a:rPr lang="ru-RU" sz="1200" kern="1200" dirty="0" err="1">
                <a:solidFill>
                  <a:schemeClr val="tx1"/>
                </a:solidFill>
                <a:effectLst/>
                <a:latin typeface="+mn-lt"/>
                <a:ea typeface="+mn-ea"/>
                <a:cs typeface="+mn-cs"/>
              </a:rPr>
              <a:t>напоїв</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ватних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паличок</a:t>
            </a:r>
            <a:r>
              <a:rPr lang="ru-RU" sz="1200" kern="1200" dirty="0">
                <a:solidFill>
                  <a:schemeClr val="tx1"/>
                </a:solidFill>
                <a:effectLst/>
                <a:latin typeface="+mn-lt"/>
                <a:ea typeface="+mn-ea"/>
                <a:cs typeface="+mn-cs"/>
              </a:rPr>
              <a:t> і </a:t>
            </a:r>
            <a:r>
              <a:rPr lang="ru-RU" sz="1200" kern="1200" dirty="0" err="1">
                <a:solidFill>
                  <a:schemeClr val="tx1"/>
                </a:solidFill>
                <a:effectLst/>
                <a:latin typeface="+mn-lt"/>
                <a:ea typeface="+mn-ea"/>
                <a:cs typeface="+mn-cs"/>
              </a:rPr>
              <a:t>пластикових</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кріплень</a:t>
            </a:r>
            <a:r>
              <a:rPr lang="ru-RU" sz="1200" kern="1200" dirty="0">
                <a:solidFill>
                  <a:schemeClr val="tx1"/>
                </a:solidFill>
                <a:effectLst/>
                <a:latin typeface="+mn-lt"/>
                <a:ea typeface="+mn-ea"/>
                <a:cs typeface="+mn-cs"/>
              </a:rPr>
              <a:t> для </a:t>
            </a:r>
            <a:r>
              <a:rPr lang="ru-RU" sz="1200" kern="1200" dirty="0" err="1">
                <a:solidFill>
                  <a:schemeClr val="tx1"/>
                </a:solidFill>
                <a:effectLst/>
                <a:latin typeface="+mn-lt"/>
                <a:ea typeface="+mn-ea"/>
                <a:cs typeface="+mn-cs"/>
              </a:rPr>
              <a:t>повітряних</a:t>
            </a:r>
            <a:r>
              <a:rPr lang="ru-RU" sz="1200" kern="1200" dirty="0">
                <a:solidFill>
                  <a:schemeClr val="tx1"/>
                </a:solidFill>
                <a:effectLst/>
                <a:latin typeface="+mn-lt"/>
                <a:ea typeface="+mn-ea"/>
                <a:cs typeface="+mn-cs"/>
              </a:rPr>
              <a:t> куль.</a:t>
            </a:r>
            <a:endParaRPr lang="uk-UA" sz="1200" kern="1200" dirty="0">
              <a:solidFill>
                <a:schemeClr val="tx1"/>
              </a:solidFill>
              <a:effectLst/>
              <a:latin typeface="+mn-lt"/>
              <a:ea typeface="+mn-ea"/>
              <a:cs typeface="+mn-cs"/>
            </a:endParaRPr>
          </a:p>
          <a:p>
            <a:endParaRPr lang="uk-UA"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11</a:t>
            </a:fld>
            <a:endParaRPr lang="uk-UA"/>
          </a:p>
        </p:txBody>
      </p:sp>
    </p:spTree>
    <p:extLst>
      <p:ext uri="{BB962C8B-B14F-4D97-AF65-F5344CB8AC3E}">
        <p14:creationId xmlns:p14="http://schemas.microsoft.com/office/powerpoint/2010/main" val="3529868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err="1">
                <a:solidFill>
                  <a:schemeClr val="tx1"/>
                </a:solidFill>
                <a:effectLst/>
                <a:latin typeface="+mn-lt"/>
                <a:ea typeface="+mn-ea"/>
                <a:cs typeface="+mn-cs"/>
              </a:rPr>
              <a:t>Моєю</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сім’єю</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було</a:t>
            </a:r>
            <a:r>
              <a:rPr lang="ru-RU" sz="1200" kern="1200" dirty="0">
                <a:solidFill>
                  <a:schemeClr val="tx1"/>
                </a:solidFill>
                <a:effectLst/>
                <a:latin typeface="+mn-lt"/>
                <a:ea typeface="+mn-ea"/>
                <a:cs typeface="+mn-cs"/>
              </a:rPr>
              <a:t> проведено </a:t>
            </a:r>
            <a:r>
              <a:rPr lang="ru-RU" sz="1200" kern="1200" dirty="0" err="1">
                <a:solidFill>
                  <a:schemeClr val="tx1"/>
                </a:solidFill>
                <a:effectLst/>
                <a:latin typeface="+mn-lt"/>
                <a:ea typeface="+mn-ea"/>
                <a:cs typeface="+mn-cs"/>
              </a:rPr>
              <a:t>дослідження</a:t>
            </a:r>
            <a:r>
              <a:rPr lang="ru-RU" sz="1200" kern="1200" dirty="0">
                <a:solidFill>
                  <a:schemeClr val="tx1"/>
                </a:solidFill>
                <a:effectLst/>
                <a:latin typeface="+mn-lt"/>
                <a:ea typeface="+mn-ea"/>
                <a:cs typeface="+mn-cs"/>
              </a:rPr>
              <a:t>. Ми 21 день </a:t>
            </a:r>
            <a:r>
              <a:rPr lang="ru-RU" sz="1200" kern="1200" dirty="0" err="1">
                <a:solidFill>
                  <a:schemeClr val="tx1"/>
                </a:solidFill>
                <a:effectLst/>
                <a:latin typeface="+mn-lt"/>
                <a:ea typeface="+mn-ea"/>
                <a:cs typeface="+mn-cs"/>
              </a:rPr>
              <a:t>слідкували</a:t>
            </a:r>
            <a:r>
              <a:rPr lang="ru-RU" sz="1200" kern="1200" dirty="0">
                <a:solidFill>
                  <a:schemeClr val="tx1"/>
                </a:solidFill>
                <a:effectLst/>
                <a:latin typeface="+mn-lt"/>
                <a:ea typeface="+mn-ea"/>
                <a:cs typeface="+mn-cs"/>
              </a:rPr>
              <a:t> за нашими </a:t>
            </a:r>
            <a:r>
              <a:rPr lang="ru-RU" sz="1200" kern="1200" dirty="0" err="1">
                <a:solidFill>
                  <a:schemeClr val="tx1"/>
                </a:solidFill>
                <a:effectLst/>
                <a:latin typeface="+mn-lt"/>
                <a:ea typeface="+mn-ea"/>
                <a:cs typeface="+mn-cs"/>
              </a:rPr>
              <a:t>викидами</a:t>
            </a:r>
            <a:r>
              <a:rPr lang="uk-UA" sz="1200" kern="1200" dirty="0">
                <a:solidFill>
                  <a:schemeClr val="tx1"/>
                </a:solidFill>
                <a:effectLst/>
                <a:latin typeface="+mn-lt"/>
                <a:ea typeface="+mn-ea"/>
                <a:cs typeface="+mn-cs"/>
              </a:rPr>
              <a:t>. За ці дні ми викинули достатньо пластику в спеціальні смітники для пластику в нашому районі. Також за цей місяць у нас перегоріла одна лампочка (</a:t>
            </a:r>
            <a:r>
              <a:rPr lang="uk-UA" sz="1200" kern="1200" dirty="0" err="1">
                <a:solidFill>
                  <a:schemeClr val="tx1"/>
                </a:solidFill>
                <a:effectLst/>
                <a:latin typeface="+mn-lt"/>
                <a:ea typeface="+mn-ea"/>
                <a:cs typeface="+mn-cs"/>
              </a:rPr>
              <a:t>світодіодна</a:t>
            </a:r>
            <a:r>
              <a:rPr lang="uk-UA" sz="1200" kern="1200" dirty="0">
                <a:solidFill>
                  <a:schemeClr val="tx1"/>
                </a:solidFill>
                <a:effectLst/>
                <a:latin typeface="+mn-lt"/>
                <a:ea typeface="+mn-ea"/>
                <a:cs typeface="+mn-cs"/>
              </a:rPr>
              <a:t>), але не було жодних використаних батарейок.</a:t>
            </a:r>
          </a:p>
          <a:p>
            <a:endParaRPr lang="uk-UA"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12</a:t>
            </a:fld>
            <a:endParaRPr lang="uk-UA"/>
          </a:p>
        </p:txBody>
      </p:sp>
    </p:spTree>
    <p:extLst>
      <p:ext uri="{BB962C8B-B14F-4D97-AF65-F5344CB8AC3E}">
        <p14:creationId xmlns:p14="http://schemas.microsoft.com/office/powerpoint/2010/main" val="2464559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200" kern="1200" dirty="0">
                <a:solidFill>
                  <a:schemeClr val="tx1"/>
                </a:solidFill>
                <a:effectLst/>
                <a:latin typeface="+mn-lt"/>
                <a:ea typeface="+mn-ea"/>
                <a:cs typeface="+mn-cs"/>
              </a:rPr>
              <a:t>31 січня 2023 року нами була створена ємність для збору батарейок з пластикової 1,5-літрової пляшки, яка була поставлена в моєму </a:t>
            </a:r>
            <a:r>
              <a:rPr lang="en-GB" sz="1200" kern="1200" dirty="0">
                <a:solidFill>
                  <a:schemeClr val="tx1"/>
                </a:solidFill>
                <a:effectLst/>
                <a:latin typeface="+mn-lt"/>
                <a:ea typeface="+mn-ea"/>
                <a:cs typeface="+mn-cs"/>
              </a:rPr>
              <a:t>9</a:t>
            </a:r>
            <a:r>
              <a:rPr lang="uk-UA" sz="1200" kern="1200" dirty="0">
                <a:solidFill>
                  <a:schemeClr val="tx1"/>
                </a:solidFill>
                <a:effectLst/>
                <a:latin typeface="+mn-lt"/>
                <a:ea typeface="+mn-ea"/>
                <a:cs typeface="+mn-cs"/>
              </a:rPr>
              <a:t>-А класі в цей ж день. Воно була закрита кришкою, щоб ядовиті пари не виходили і не отруювали повітря та людей . Приблизно за місяць ми зібрали повну ємність і віднесли її у магазин «Цифра» в нашому місті, де збираються і переробляються батарейки.</a:t>
            </a:r>
          </a:p>
          <a:p>
            <a:endParaRPr lang="uk-UA"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13</a:t>
            </a:fld>
            <a:endParaRPr lang="uk-UA"/>
          </a:p>
        </p:txBody>
      </p:sp>
    </p:spTree>
    <p:extLst>
      <p:ext uri="{BB962C8B-B14F-4D97-AF65-F5344CB8AC3E}">
        <p14:creationId xmlns:p14="http://schemas.microsoft.com/office/powerpoint/2010/main" val="579044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sz="1200" kern="1200" dirty="0">
                <a:solidFill>
                  <a:schemeClr val="tx1"/>
                </a:solidFill>
                <a:effectLst/>
                <a:latin typeface="+mn-lt"/>
                <a:ea typeface="+mn-ea"/>
                <a:cs typeface="+mn-cs"/>
              </a:rPr>
              <a:t>Ми пішли до магазину «Цифра», щоб дізнатися куди і як відправляються зібрані батарейки. Працівник магазину розповів нам, що за цими батарейками приїжджає людина, яка особисто відвозить їх до Одеси в бутлях, бо батарейки отруйні, тобто для безпеки та захисту.</a:t>
            </a:r>
          </a:p>
          <a:p>
            <a:r>
              <a:rPr lang="uk-UA" sz="1200" kern="1200" dirty="0">
                <a:solidFill>
                  <a:schemeClr val="tx1"/>
                </a:solidFill>
                <a:effectLst/>
                <a:latin typeface="+mn-lt"/>
                <a:ea typeface="+mn-ea"/>
                <a:cs typeface="+mn-cs"/>
              </a:rPr>
              <a:t>Батарейки збираються до компанії «Батарейки, здавайтеся!» в м. Одеса, але компанія знаходиться не тільки в цьому місті, звідки їх відправляють за кордон.</a:t>
            </a:r>
          </a:p>
          <a:p>
            <a:r>
              <a:rPr lang="uk-UA" sz="1200" kern="1200" dirty="0">
                <a:solidFill>
                  <a:schemeClr val="tx1"/>
                </a:solidFill>
                <a:effectLst/>
                <a:latin typeface="+mn-lt"/>
                <a:ea typeface="+mn-ea"/>
                <a:cs typeface="+mn-cs"/>
              </a:rPr>
              <a:t>Ось один зі звітів про переробку – 2022 рік:</a:t>
            </a:r>
          </a:p>
          <a:p>
            <a:r>
              <a:rPr lang="uk-UA" sz="1200" kern="1200" dirty="0">
                <a:solidFill>
                  <a:schemeClr val="tx1"/>
                </a:solidFill>
                <a:effectLst/>
                <a:latin typeface="+mn-lt"/>
                <a:ea typeface="+mn-ea"/>
                <a:cs typeface="+mn-cs"/>
              </a:rPr>
              <a:t>«Попри глобальне потрясіння нашої нації та початок масштабної війни 24 лютого 2022, уже на початку березня до нас відновились дзвінки: куди здати батарейки правильно. Вже до осені завдяки вашій підтримці нам вдалося відновити збір батарейок в понад 900 надійних пунктах по всій країні.</a:t>
            </a:r>
          </a:p>
          <a:p>
            <a:r>
              <a:rPr lang="uk-UA" sz="1200" kern="1200" dirty="0">
                <a:solidFill>
                  <a:schemeClr val="tx1"/>
                </a:solidFill>
                <a:effectLst/>
                <a:latin typeface="+mn-lt"/>
                <a:ea typeface="+mn-ea"/>
                <a:cs typeface="+mn-cs"/>
              </a:rPr>
              <a:t>Це дозволило нам разом, станом на середину грудня 2022, зібрати на надійну переробку 42,7 тон батарейок. Це поки менше, ніж в минулому році, але зробимо знижку на війну.</a:t>
            </a:r>
          </a:p>
          <a:p>
            <a:r>
              <a:rPr lang="uk-UA" sz="1200" kern="1200" dirty="0">
                <a:solidFill>
                  <a:schemeClr val="tx1"/>
                </a:solidFill>
                <a:effectLst/>
                <a:latin typeface="+mn-lt"/>
                <a:ea typeface="+mn-ea"/>
                <a:cs typeface="+mn-cs"/>
              </a:rPr>
              <a:t>Зараз, коли рівень нашої соціальної свідомості як нації пережив квантовий стрибок, навіть українці з </a:t>
            </a:r>
            <a:r>
              <a:rPr lang="uk-UA" sz="1200" kern="1200" dirty="0" err="1">
                <a:solidFill>
                  <a:schemeClr val="tx1"/>
                </a:solidFill>
                <a:effectLst/>
                <a:latin typeface="+mn-lt"/>
                <a:ea typeface="+mn-ea"/>
                <a:cs typeface="+mn-cs"/>
              </a:rPr>
              <a:t>деокупованих</a:t>
            </a:r>
            <a:r>
              <a:rPr lang="uk-UA" sz="1200" kern="1200" dirty="0">
                <a:solidFill>
                  <a:schemeClr val="tx1"/>
                </a:solidFill>
                <a:effectLst/>
                <a:latin typeface="+mn-lt"/>
                <a:ea typeface="+mn-ea"/>
                <a:cs typeface="+mn-cs"/>
              </a:rPr>
              <a:t> територій Херсонщини телефонують, щоб розпочати збір батарейок.</a:t>
            </a:r>
          </a:p>
          <a:p>
            <a:r>
              <a:rPr lang="uk-UA" sz="1200" kern="1200" dirty="0">
                <a:solidFill>
                  <a:schemeClr val="tx1"/>
                </a:solidFill>
                <a:effectLst/>
                <a:latin typeface="+mn-lt"/>
                <a:ea typeface="+mn-ea"/>
                <a:cs typeface="+mn-cs"/>
              </a:rPr>
              <a:t>Де саме та скільки батарейок зібралось в 2022 році (станом на середину грудня):</a:t>
            </a:r>
          </a:p>
          <a:p>
            <a:pPr lvl="0"/>
            <a:r>
              <a:rPr lang="uk-UA" sz="1200" kern="1200" dirty="0">
                <a:solidFill>
                  <a:schemeClr val="tx1"/>
                </a:solidFill>
                <a:effectLst/>
                <a:latin typeface="+mn-lt"/>
                <a:ea typeface="+mn-ea"/>
                <a:cs typeface="+mn-cs"/>
              </a:rPr>
              <a:t>12 491 кг – Сільпо</a:t>
            </a:r>
          </a:p>
          <a:p>
            <a:pPr lvl="0"/>
            <a:r>
              <a:rPr lang="uk-UA" sz="1200" kern="1200" dirty="0">
                <a:solidFill>
                  <a:schemeClr val="tx1"/>
                </a:solidFill>
                <a:effectLst/>
                <a:latin typeface="+mn-lt"/>
                <a:ea typeface="+mn-ea"/>
                <a:cs typeface="+mn-cs"/>
              </a:rPr>
              <a:t>9 018 кг – Епіцентр</a:t>
            </a:r>
          </a:p>
          <a:p>
            <a:pPr lvl="0"/>
            <a:r>
              <a:rPr lang="uk-UA" sz="1200" kern="1200" dirty="0">
                <a:solidFill>
                  <a:schemeClr val="tx1"/>
                </a:solidFill>
                <a:effectLst/>
                <a:latin typeface="+mn-lt"/>
                <a:ea typeface="+mn-ea"/>
                <a:cs typeface="+mn-cs"/>
              </a:rPr>
              <a:t>8 491 кг – NOVUS</a:t>
            </a:r>
          </a:p>
          <a:p>
            <a:pPr lvl="0"/>
            <a:r>
              <a:rPr lang="uk-UA" sz="1200" kern="1200" dirty="0">
                <a:solidFill>
                  <a:schemeClr val="tx1"/>
                </a:solidFill>
                <a:effectLst/>
                <a:latin typeface="+mn-lt"/>
                <a:ea typeface="+mn-ea"/>
                <a:cs typeface="+mn-cs"/>
              </a:rPr>
              <a:t>4 532 кг – JYSK</a:t>
            </a:r>
          </a:p>
          <a:p>
            <a:pPr lvl="0"/>
            <a:r>
              <a:rPr lang="uk-UA" sz="1200" kern="1200" dirty="0">
                <a:solidFill>
                  <a:schemeClr val="tx1"/>
                </a:solidFill>
                <a:effectLst/>
                <a:latin typeface="+mn-lt"/>
                <a:ea typeface="+mn-ea"/>
                <a:cs typeface="+mn-cs"/>
              </a:rPr>
              <a:t>216 кг – COMFY</a:t>
            </a:r>
          </a:p>
          <a:p>
            <a:pPr lvl="0"/>
            <a:r>
              <a:rPr lang="uk-UA" sz="1200" kern="1200" dirty="0">
                <a:solidFill>
                  <a:schemeClr val="tx1"/>
                </a:solidFill>
                <a:effectLst/>
                <a:latin typeface="+mn-lt"/>
                <a:ea typeface="+mn-ea"/>
                <a:cs typeface="+mn-cs"/>
              </a:rPr>
              <a:t>696 – WOG</a:t>
            </a:r>
          </a:p>
          <a:p>
            <a:pPr lvl="0"/>
            <a:r>
              <a:rPr lang="uk-UA" sz="1200" kern="1200" dirty="0">
                <a:solidFill>
                  <a:schemeClr val="tx1"/>
                </a:solidFill>
                <a:effectLst/>
                <a:latin typeface="+mn-lt"/>
                <a:ea typeface="+mn-ea"/>
                <a:cs typeface="+mn-cs"/>
              </a:rPr>
              <a:t>7 303 кг – Небайдужі компанії, організації, люди</a:t>
            </a:r>
          </a:p>
          <a:p>
            <a:r>
              <a:rPr lang="uk-UA" sz="1200" kern="1200" dirty="0">
                <a:solidFill>
                  <a:schemeClr val="tx1"/>
                </a:solidFill>
                <a:effectLst/>
                <a:latin typeface="+mn-lt"/>
                <a:ea typeface="+mn-ea"/>
                <a:cs typeface="+mn-cs"/>
              </a:rPr>
              <a:t>Відправка зібраних батарейок на переробку відбудеться на початку 2022 року. Відправки відбуваються в рамках 3-стороннього договору з заводом </a:t>
            </a:r>
            <a:r>
              <a:rPr lang="uk-UA" sz="1200" kern="1200" dirty="0" err="1">
                <a:solidFill>
                  <a:schemeClr val="tx1"/>
                </a:solidFill>
                <a:effectLst/>
                <a:latin typeface="+mn-lt"/>
                <a:ea typeface="+mn-ea"/>
                <a:cs typeface="+mn-cs"/>
              </a:rPr>
              <a:t>GreenWEEE</a:t>
            </a:r>
            <a:r>
              <a:rPr lang="uk-UA" sz="1200" kern="1200" dirty="0">
                <a:solidFill>
                  <a:schemeClr val="tx1"/>
                </a:solidFill>
                <a:effectLst/>
                <a:latin typeface="+mn-lt"/>
                <a:ea typeface="+mn-ea"/>
                <a:cs typeface="+mn-cs"/>
              </a:rPr>
              <a:t> у Румунії та нашим партнером-ліцензіатом ТОВ «Екологічні інвестиції».</a:t>
            </a:r>
          </a:p>
          <a:p>
            <a:r>
              <a:rPr lang="uk-UA" sz="1200" kern="1200" dirty="0">
                <a:solidFill>
                  <a:schemeClr val="tx1"/>
                </a:solidFill>
                <a:effectLst/>
                <a:latin typeface="+mn-lt"/>
                <a:ea typeface="+mn-ea"/>
                <a:cs typeface="+mn-cs"/>
              </a:rPr>
              <a:t>Крім цього, в січні 2022 року в рамках зазначеної вище спільної угоди, на переробку вирушили 19 119 кг батарейок, зібраних в мережі АТБ компанією </a:t>
            </a:r>
            <a:r>
              <a:rPr lang="uk-UA" sz="1200" kern="1200" dirty="0" err="1">
                <a:solidFill>
                  <a:schemeClr val="tx1"/>
                </a:solidFill>
                <a:effectLst/>
                <a:latin typeface="+mn-lt"/>
                <a:ea typeface="+mn-ea"/>
                <a:cs typeface="+mn-cs"/>
              </a:rPr>
              <a:t>Duracell</a:t>
            </a:r>
            <a:r>
              <a:rPr lang="uk-UA" sz="1200" kern="1200" dirty="0">
                <a:solidFill>
                  <a:schemeClr val="tx1"/>
                </a:solidFill>
                <a:effectLst/>
                <a:latin typeface="+mn-lt"/>
                <a:ea typeface="+mn-ea"/>
                <a:cs typeface="+mn-cs"/>
              </a:rPr>
              <a:t> в АТБ.</a:t>
            </a:r>
          </a:p>
          <a:p>
            <a:r>
              <a:rPr lang="uk-UA" sz="1200" kern="1200" dirty="0">
                <a:solidFill>
                  <a:schemeClr val="tx1"/>
                </a:solidFill>
                <a:effectLst/>
                <a:latin typeface="+mn-lt"/>
                <a:ea typeface="+mn-ea"/>
                <a:cs typeface="+mn-cs"/>
              </a:rPr>
              <a:t>Коротко по ситуації зі збором батарейок в АТБ:</a:t>
            </a:r>
          </a:p>
          <a:p>
            <a:r>
              <a:rPr lang="uk-UA" sz="1200" kern="1200" dirty="0">
                <a:solidFill>
                  <a:schemeClr val="tx1"/>
                </a:solidFill>
                <a:effectLst/>
                <a:latin typeface="+mn-lt"/>
                <a:ea typeface="+mn-ea"/>
                <a:cs typeface="+mn-cs"/>
              </a:rPr>
              <a:t>Незважаючи на те, що в результаті суспільного тиску частина батарейок з АТБ почали перероблятись, проект продовжує залишатись </a:t>
            </a:r>
            <a:r>
              <a:rPr lang="uk-UA" sz="1200" u="none" strike="noStrike" kern="1200" dirty="0">
                <a:solidFill>
                  <a:schemeClr val="tx1"/>
                </a:solidFill>
                <a:effectLst/>
                <a:latin typeface="+mn-lt"/>
                <a:ea typeface="+mn-ea"/>
                <a:cs typeface="+mn-cs"/>
                <a:hlinkClick r:id="rId3"/>
              </a:rPr>
              <a:t>ненадійним</a:t>
            </a:r>
            <a:r>
              <a:rPr lang="uk-UA" sz="1200" kern="1200" dirty="0">
                <a:solidFill>
                  <a:schemeClr val="tx1"/>
                </a:solidFill>
                <a:effectLst/>
                <a:latin typeface="+mn-lt"/>
                <a:ea typeface="+mn-ea"/>
                <a:cs typeface="+mn-cs"/>
              </a:rPr>
              <a:t>. З моменту старту в рамках нього були зібрані сотні </a:t>
            </a:r>
            <a:r>
              <a:rPr lang="uk-UA" sz="1200" kern="1200" dirty="0" err="1">
                <a:solidFill>
                  <a:schemeClr val="tx1"/>
                </a:solidFill>
                <a:effectLst/>
                <a:latin typeface="+mn-lt"/>
                <a:ea typeface="+mn-ea"/>
                <a:cs typeface="+mn-cs"/>
              </a:rPr>
              <a:t>тонн</a:t>
            </a:r>
            <a:r>
              <a:rPr lang="uk-UA" sz="1200" kern="1200" dirty="0">
                <a:solidFill>
                  <a:schemeClr val="tx1"/>
                </a:solidFill>
                <a:effectLst/>
                <a:latin typeface="+mn-lt"/>
                <a:ea typeface="+mn-ea"/>
                <a:cs typeface="+mn-cs"/>
              </a:rPr>
              <a:t> батарейок, а на переробку вирушили лише декілька фур.</a:t>
            </a:r>
          </a:p>
          <a:p>
            <a:r>
              <a:rPr lang="uk-UA" sz="1200" kern="1200" dirty="0">
                <a:solidFill>
                  <a:schemeClr val="tx1"/>
                </a:solidFill>
                <a:effectLst/>
                <a:latin typeface="+mn-lt"/>
                <a:ea typeface="+mn-ea"/>
                <a:cs typeface="+mn-cs"/>
              </a:rPr>
              <a:t>Доля решти батарейок – а це щонайменше 420 </a:t>
            </a:r>
            <a:r>
              <a:rPr lang="uk-UA" sz="1200" kern="1200" dirty="0" err="1">
                <a:solidFill>
                  <a:schemeClr val="tx1"/>
                </a:solidFill>
                <a:effectLst/>
                <a:latin typeface="+mn-lt"/>
                <a:ea typeface="+mn-ea"/>
                <a:cs typeface="+mn-cs"/>
              </a:rPr>
              <a:t>тонни</a:t>
            </a:r>
            <a:r>
              <a:rPr lang="uk-UA" sz="1200" kern="1200" dirty="0">
                <a:solidFill>
                  <a:schemeClr val="tx1"/>
                </a:solidFill>
                <a:effectLst/>
                <a:latin typeface="+mn-lt"/>
                <a:ea typeface="+mn-ea"/>
                <a:cs typeface="+mn-cs"/>
              </a:rPr>
              <a:t> (21 величезна фура) невідома, про це немає жодного звіту. Тому наразі </a:t>
            </a:r>
            <a:r>
              <a:rPr lang="uk-UA" sz="1200" kern="1200" dirty="0" err="1">
                <a:solidFill>
                  <a:schemeClr val="tx1"/>
                </a:solidFill>
                <a:effectLst/>
                <a:latin typeface="+mn-lt"/>
                <a:ea typeface="+mn-ea"/>
                <a:cs typeface="+mn-cs"/>
              </a:rPr>
              <a:t>проєкт</a:t>
            </a:r>
            <a:r>
              <a:rPr lang="uk-UA" sz="1200" kern="1200" dirty="0">
                <a:solidFill>
                  <a:schemeClr val="tx1"/>
                </a:solidFill>
                <a:effectLst/>
                <a:latin typeface="+mn-lt"/>
                <a:ea typeface="+mn-ea"/>
                <a:cs typeface="+mn-cs"/>
              </a:rPr>
              <a:t> в АТБ є непрозорим і ми рекомендуємо українцям утриматись від здачі вживаних </a:t>
            </a:r>
            <a:r>
              <a:rPr lang="uk-UA" sz="1200" kern="1200" dirty="0" err="1">
                <a:solidFill>
                  <a:schemeClr val="tx1"/>
                </a:solidFill>
                <a:effectLst/>
                <a:latin typeface="+mn-lt"/>
                <a:ea typeface="+mn-ea"/>
                <a:cs typeface="+mn-cs"/>
              </a:rPr>
              <a:t>батареойк</a:t>
            </a:r>
            <a:r>
              <a:rPr lang="uk-UA" sz="1200" kern="1200" dirty="0">
                <a:solidFill>
                  <a:schemeClr val="tx1"/>
                </a:solidFill>
                <a:effectLst/>
                <a:latin typeface="+mn-lt"/>
                <a:ea typeface="+mn-ea"/>
                <a:cs typeface="+mn-cs"/>
              </a:rPr>
              <a:t> в контейнери </a:t>
            </a:r>
            <a:r>
              <a:rPr lang="uk-UA" sz="1200" kern="1200" dirty="0" err="1">
                <a:solidFill>
                  <a:schemeClr val="tx1"/>
                </a:solidFill>
                <a:effectLst/>
                <a:latin typeface="+mn-lt"/>
                <a:ea typeface="+mn-ea"/>
                <a:cs typeface="+mn-cs"/>
              </a:rPr>
              <a:t>Duracell</a:t>
            </a:r>
            <a:r>
              <a:rPr lang="uk-UA" sz="1200" kern="1200" dirty="0">
                <a:solidFill>
                  <a:schemeClr val="tx1"/>
                </a:solidFill>
                <a:effectLst/>
                <a:latin typeface="+mn-lt"/>
                <a:ea typeface="+mn-ea"/>
                <a:cs typeface="+mn-cs"/>
              </a:rPr>
              <a:t>. Натомість – обрати інші </a:t>
            </a:r>
            <a:r>
              <a:rPr lang="uk-UA" sz="1200" u="none" strike="noStrike" kern="1200" dirty="0">
                <a:solidFill>
                  <a:schemeClr val="tx1"/>
                </a:solidFill>
                <a:effectLst/>
                <a:latin typeface="+mn-lt"/>
                <a:ea typeface="+mn-ea"/>
                <a:cs typeface="+mn-cs"/>
                <a:hlinkClick r:id="rId4"/>
              </a:rPr>
              <a:t>надійні пункти приймання</a:t>
            </a:r>
            <a:r>
              <a:rPr lang="uk-UA" sz="1200" kern="1200" dirty="0">
                <a:solidFill>
                  <a:schemeClr val="tx1"/>
                </a:solidFill>
                <a:effectLst/>
                <a:latin typeface="+mn-lt"/>
                <a:ea typeface="+mn-ea"/>
                <a:cs typeface="+mn-cs"/>
              </a:rPr>
              <a:t>.» </a:t>
            </a:r>
          </a:p>
          <a:p>
            <a:endParaRPr lang="uk-UA"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14</a:t>
            </a:fld>
            <a:endParaRPr lang="uk-UA"/>
          </a:p>
        </p:txBody>
      </p:sp>
    </p:spTree>
    <p:extLst>
      <p:ext uri="{BB962C8B-B14F-4D97-AF65-F5344CB8AC3E}">
        <p14:creationId xmlns:p14="http://schemas.microsoft.com/office/powerpoint/2010/main" val="3681226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sz="1200" kern="1200" dirty="0">
                <a:solidFill>
                  <a:schemeClr val="tx1"/>
                </a:solidFill>
                <a:effectLst/>
                <a:latin typeface="+mn-lt"/>
                <a:ea typeface="+mn-ea"/>
                <a:cs typeface="+mn-cs"/>
              </a:rPr>
              <a:t>Нами було проведено анкетування між 4 та 9 класами (Додаток В, рис. 9) за такими питаннями:</a:t>
            </a:r>
            <a:endParaRPr lang="uk-UA" sz="1100" kern="1200" dirty="0">
              <a:solidFill>
                <a:schemeClr val="tx1"/>
              </a:solidFill>
              <a:effectLst/>
              <a:latin typeface="+mn-lt"/>
              <a:ea typeface="+mn-ea"/>
              <a:cs typeface="+mn-cs"/>
            </a:endParaRPr>
          </a:p>
          <a:p>
            <a:pPr lvl="0"/>
            <a:r>
              <a:rPr lang="uk-UA" sz="1200" kern="1200" dirty="0">
                <a:solidFill>
                  <a:schemeClr val="tx1"/>
                </a:solidFill>
                <a:effectLst/>
                <a:latin typeface="+mn-lt"/>
                <a:ea typeface="+mn-ea"/>
                <a:cs typeface="+mn-cs"/>
              </a:rPr>
              <a:t>Чи сортуєте Ви сміття?</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Так</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Ні</a:t>
            </a:r>
            <a:endParaRPr lang="uk-UA" sz="1050" kern="1200" dirty="0">
              <a:solidFill>
                <a:schemeClr val="tx1"/>
              </a:solidFill>
              <a:effectLst/>
              <a:latin typeface="+mn-lt"/>
              <a:ea typeface="+mn-ea"/>
              <a:cs typeface="+mn-cs"/>
            </a:endParaRPr>
          </a:p>
          <a:p>
            <a:pPr lvl="0"/>
            <a:r>
              <a:rPr lang="uk-UA" sz="1200" kern="1200" dirty="0">
                <a:solidFill>
                  <a:schemeClr val="tx1"/>
                </a:solidFill>
                <a:effectLst/>
                <a:latin typeface="+mn-lt"/>
                <a:ea typeface="+mn-ea"/>
                <a:cs typeface="+mn-cs"/>
              </a:rPr>
              <a:t>Чи знаєте Ви яку небезпеку несе забруднення для довкілля?</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Так</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Ні</a:t>
            </a:r>
            <a:endParaRPr lang="uk-UA" sz="1050" kern="1200" dirty="0">
              <a:solidFill>
                <a:schemeClr val="tx1"/>
              </a:solidFill>
              <a:effectLst/>
              <a:latin typeface="+mn-lt"/>
              <a:ea typeface="+mn-ea"/>
              <a:cs typeface="+mn-cs"/>
            </a:endParaRPr>
          </a:p>
          <a:p>
            <a:pPr lvl="0"/>
            <a:r>
              <a:rPr lang="uk-UA" sz="1200" kern="1200" dirty="0">
                <a:solidFill>
                  <a:schemeClr val="tx1"/>
                </a:solidFill>
                <a:effectLst/>
                <a:latin typeface="+mn-lt"/>
                <a:ea typeface="+mn-ea"/>
                <a:cs typeface="+mn-cs"/>
              </a:rPr>
              <a:t>Чи збираєте Ви окремо батарейки та здаєте їх у спеціальні місця?</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Так</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Ні</a:t>
            </a:r>
            <a:endParaRPr lang="uk-UA" sz="1050" kern="1200" dirty="0">
              <a:solidFill>
                <a:schemeClr val="tx1"/>
              </a:solidFill>
              <a:effectLst/>
              <a:latin typeface="+mn-lt"/>
              <a:ea typeface="+mn-ea"/>
              <a:cs typeface="+mn-cs"/>
            </a:endParaRPr>
          </a:p>
          <a:p>
            <a:pPr lvl="0"/>
            <a:r>
              <a:rPr lang="uk-UA" sz="1200" kern="1200" dirty="0">
                <a:solidFill>
                  <a:schemeClr val="tx1"/>
                </a:solidFill>
                <a:effectLst/>
                <a:latin typeface="+mn-lt"/>
                <a:ea typeface="+mn-ea"/>
                <a:cs typeface="+mn-cs"/>
              </a:rPr>
              <a:t>Ви викидаєте пластмасові вироби у спеціально відведені смітники для пластмаси, які зараз знаходяться по місту?</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Так</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Ні</a:t>
            </a:r>
            <a:endParaRPr lang="uk-UA" sz="1050" kern="1200" dirty="0">
              <a:solidFill>
                <a:schemeClr val="tx1"/>
              </a:solidFill>
              <a:effectLst/>
              <a:latin typeface="+mn-lt"/>
              <a:ea typeface="+mn-ea"/>
              <a:cs typeface="+mn-cs"/>
            </a:endParaRPr>
          </a:p>
          <a:p>
            <a:pPr lvl="0"/>
            <a:r>
              <a:rPr lang="uk-UA" sz="1200" kern="1200" dirty="0">
                <a:solidFill>
                  <a:schemeClr val="tx1"/>
                </a:solidFill>
                <a:effectLst/>
                <a:latin typeface="+mn-lt"/>
                <a:ea typeface="+mn-ea"/>
                <a:cs typeface="+mn-cs"/>
              </a:rPr>
              <a:t>Ви викидаєте лампочки у звичайний смітник?</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Так</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Ні</a:t>
            </a:r>
            <a:endParaRPr lang="uk-UA" sz="1050" kern="1200" dirty="0">
              <a:solidFill>
                <a:schemeClr val="tx1"/>
              </a:solidFill>
              <a:effectLst/>
              <a:latin typeface="+mn-lt"/>
              <a:ea typeface="+mn-ea"/>
              <a:cs typeface="+mn-cs"/>
            </a:endParaRPr>
          </a:p>
          <a:p>
            <a:pPr lvl="0"/>
            <a:r>
              <a:rPr lang="uk-UA" sz="1200" kern="1200" dirty="0">
                <a:solidFill>
                  <a:schemeClr val="tx1"/>
                </a:solidFill>
                <a:effectLst/>
                <a:latin typeface="+mn-lt"/>
                <a:ea typeface="+mn-ea"/>
                <a:cs typeface="+mn-cs"/>
              </a:rPr>
              <a:t>Чи хотіли б Ви сортувати сміття в майбутньому, тобто щоб у нас в місті з’явилися спеціальні смітники для паперу, скла, лампочок, батарейок, пластмаси, відходів тощо і щоб їх ОБОВ’ЯЗКОВО переробляли?</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Так</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Ні</a:t>
            </a:r>
            <a:endParaRPr lang="uk-UA" sz="1050" kern="1200" dirty="0">
              <a:solidFill>
                <a:schemeClr val="tx1"/>
              </a:solidFill>
              <a:effectLst/>
              <a:latin typeface="+mn-lt"/>
              <a:ea typeface="+mn-ea"/>
              <a:cs typeface="+mn-cs"/>
            </a:endParaRPr>
          </a:p>
          <a:p>
            <a:pPr lvl="0"/>
            <a:r>
              <a:rPr lang="uk-UA" sz="1200" kern="1200" dirty="0">
                <a:solidFill>
                  <a:schemeClr val="tx1"/>
                </a:solidFill>
                <a:effectLst/>
                <a:latin typeface="+mn-lt"/>
                <a:ea typeface="+mn-ea"/>
                <a:cs typeface="+mn-cs"/>
              </a:rPr>
              <a:t>Бажаєте очистити наше місто Рені?</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Так</a:t>
            </a:r>
            <a:endParaRPr lang="uk-UA" sz="1050" kern="1200" dirty="0">
              <a:solidFill>
                <a:schemeClr val="tx1"/>
              </a:solidFill>
              <a:effectLst/>
              <a:latin typeface="+mn-lt"/>
              <a:ea typeface="+mn-ea"/>
              <a:cs typeface="+mn-cs"/>
            </a:endParaRPr>
          </a:p>
          <a:p>
            <a:pPr lvl="1"/>
            <a:r>
              <a:rPr lang="uk-UA" sz="1200" kern="1200" dirty="0">
                <a:solidFill>
                  <a:schemeClr val="tx1"/>
                </a:solidFill>
                <a:effectLst/>
                <a:latin typeface="+mn-lt"/>
                <a:ea typeface="+mn-ea"/>
                <a:cs typeface="+mn-cs"/>
              </a:rPr>
              <a:t>Ні</a:t>
            </a:r>
            <a:endParaRPr lang="uk-UA" sz="105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На </a:t>
            </a:r>
            <a:r>
              <a:rPr lang="ru-RU" sz="1200" kern="1200" dirty="0" err="1">
                <a:solidFill>
                  <a:schemeClr val="tx1"/>
                </a:solidFill>
                <a:effectLst/>
                <a:latin typeface="+mn-lt"/>
                <a:ea typeface="+mn-ea"/>
                <a:cs typeface="+mn-cs"/>
              </a:rPr>
              <a:t>основі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відповідей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складена</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таблиця</a:t>
            </a:r>
            <a:r>
              <a:rPr lang="en-GB" sz="1200" kern="1200" dirty="0">
                <a:solidFill>
                  <a:schemeClr val="tx1"/>
                </a:solidFill>
                <a:effectLst/>
                <a:latin typeface="+mn-lt"/>
                <a:ea typeface="+mn-ea"/>
                <a:cs typeface="+mn-cs"/>
              </a:rPr>
              <a:t>.</a:t>
            </a:r>
          </a:p>
          <a:p>
            <a:r>
              <a:rPr lang="uk-UA" dirty="0"/>
              <a:t>Можна сказати, що учні старших класів більше знають про екологічні проблеми і відносяться до неї з відповідальністю. Молодші класи знають менше, але також як і 9 класи бажають очистити наше місто від забруднень.</a:t>
            </a:r>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15</a:t>
            </a:fld>
            <a:endParaRPr lang="uk-UA"/>
          </a:p>
        </p:txBody>
      </p:sp>
    </p:spTree>
    <p:extLst>
      <p:ext uri="{BB962C8B-B14F-4D97-AF65-F5344CB8AC3E}">
        <p14:creationId xmlns:p14="http://schemas.microsoft.com/office/powerpoint/2010/main" val="3724410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ru-RU" sz="1200" kern="1200" dirty="0" err="1">
                <a:solidFill>
                  <a:schemeClr val="tx1"/>
                </a:solidFill>
                <a:effectLst/>
                <a:latin typeface="+mn-lt"/>
                <a:ea typeface="+mn-ea"/>
                <a:cs typeface="+mn-cs"/>
              </a:rPr>
              <a:t>Було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підраховано</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що</a:t>
            </a:r>
            <a:r>
              <a:rPr lang="ru-RU" sz="1200" kern="1200" dirty="0">
                <a:solidFill>
                  <a:schemeClr val="tx1"/>
                </a:solidFill>
                <a:effectLst/>
                <a:latin typeface="+mn-lt"/>
                <a:ea typeface="+mn-ea"/>
                <a:cs typeface="+mn-cs"/>
              </a:rPr>
              <a:t> в </a:t>
            </a:r>
            <a:r>
              <a:rPr lang="ru-RU" sz="1200" kern="1200" dirty="0" err="1">
                <a:solidFill>
                  <a:schemeClr val="tx1"/>
                </a:solidFill>
                <a:effectLst/>
                <a:latin typeface="+mn-lt"/>
                <a:ea typeface="+mn-ea"/>
                <a:cs typeface="+mn-cs"/>
              </a:rPr>
              <a:t>районі</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мікрорайону</a:t>
            </a:r>
            <a:r>
              <a:rPr lang="ru-RU" sz="1200" kern="1200" dirty="0">
                <a:solidFill>
                  <a:schemeClr val="tx1"/>
                </a:solidFill>
                <a:effectLst/>
                <a:latin typeface="+mn-lt"/>
                <a:ea typeface="+mn-ea"/>
                <a:cs typeface="+mn-cs"/>
              </a:rPr>
              <a:t> порту, </a:t>
            </a:r>
            <a:r>
              <a:rPr lang="ru-RU" sz="1200" kern="1200" dirty="0" err="1">
                <a:solidFill>
                  <a:schemeClr val="tx1"/>
                </a:solidFill>
                <a:effectLst/>
                <a:latin typeface="+mn-lt"/>
                <a:ea typeface="+mn-ea"/>
                <a:cs typeface="+mn-cs"/>
              </a:rPr>
              <a:t>знаходиться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приблизно</a:t>
            </a:r>
            <a:r>
              <a:rPr lang="ru-RU" sz="1200" kern="1200" dirty="0">
                <a:solidFill>
                  <a:schemeClr val="tx1"/>
                </a:solidFill>
                <a:effectLst/>
                <a:latin typeface="+mn-lt"/>
                <a:ea typeface="+mn-ea"/>
                <a:cs typeface="+mn-cs"/>
              </a:rPr>
              <a:t> 5 </a:t>
            </a:r>
            <a:r>
              <a:rPr lang="ru-RU" sz="1200" kern="1200" dirty="0" err="1">
                <a:solidFill>
                  <a:schemeClr val="tx1"/>
                </a:solidFill>
                <a:effectLst/>
                <a:latin typeface="+mn-lt"/>
                <a:ea typeface="+mn-ea"/>
                <a:cs typeface="+mn-cs"/>
              </a:rPr>
              <a:t>смітників</a:t>
            </a:r>
            <a:r>
              <a:rPr lang="ru-RU" sz="1200" kern="1200" dirty="0">
                <a:solidFill>
                  <a:schemeClr val="tx1"/>
                </a:solidFill>
                <a:effectLst/>
                <a:latin typeface="+mn-lt"/>
                <a:ea typeface="+mn-ea"/>
                <a:cs typeface="+mn-cs"/>
              </a:rPr>
              <a:t> для пластика: 3 в </a:t>
            </a:r>
            <a:r>
              <a:rPr lang="ru-RU" sz="1200" kern="1200" dirty="0" err="1">
                <a:solidFill>
                  <a:schemeClr val="tx1"/>
                </a:solidFill>
                <a:effectLst/>
                <a:latin typeface="+mn-lt"/>
                <a:ea typeface="+mn-ea"/>
                <a:cs typeface="+mn-cs"/>
              </a:rPr>
              <a:t>подвір’ях</a:t>
            </a:r>
            <a:r>
              <a:rPr lang="ru-RU" sz="1200" kern="1200" dirty="0">
                <a:solidFill>
                  <a:schemeClr val="tx1"/>
                </a:solidFill>
                <a:effectLst/>
                <a:latin typeface="+mn-lt"/>
                <a:ea typeface="+mn-ea"/>
                <a:cs typeface="+mn-cs"/>
              </a:rPr>
              <a:t>, 1 </a:t>
            </a:r>
            <a:r>
              <a:rPr lang="ru-RU" sz="1200" kern="1200" dirty="0" err="1">
                <a:solidFill>
                  <a:schemeClr val="tx1"/>
                </a:solidFill>
                <a:effectLst/>
                <a:latin typeface="+mn-lt"/>
                <a:ea typeface="+mn-ea"/>
                <a:cs typeface="+mn-cs"/>
              </a:rPr>
              <a:t>навпроти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нашої</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школи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біля</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подвір’я</a:t>
            </a:r>
            <a:r>
              <a:rPr lang="ru-RU" sz="1200" kern="1200" dirty="0">
                <a:solidFill>
                  <a:schemeClr val="tx1"/>
                </a:solidFill>
                <a:effectLst/>
                <a:latin typeface="+mn-lt"/>
                <a:ea typeface="+mn-ea"/>
                <a:cs typeface="+mn-cs"/>
              </a:rPr>
              <a:t> та 1 </a:t>
            </a:r>
            <a:r>
              <a:rPr lang="ru-RU" sz="1200" kern="1200" dirty="0" err="1">
                <a:solidFill>
                  <a:schemeClr val="tx1"/>
                </a:solidFill>
                <a:effectLst/>
                <a:latin typeface="+mn-lt"/>
                <a:ea typeface="+mn-ea"/>
                <a:cs typeface="+mn-cs"/>
              </a:rPr>
              <a:t>біля</a:t>
            </a:r>
            <a:r>
              <a:rPr lang="ru-RU" sz="1200" kern="1200" dirty="0">
                <a:solidFill>
                  <a:schemeClr val="tx1"/>
                </a:solidFill>
                <a:effectLst/>
                <a:latin typeface="+mn-lt"/>
                <a:ea typeface="+mn-ea"/>
                <a:cs typeface="+mn-cs"/>
              </a:rPr>
              <a:t> магазину «</a:t>
            </a:r>
            <a:r>
              <a:rPr lang="ru-RU" sz="1200" kern="1200" dirty="0" err="1">
                <a:solidFill>
                  <a:schemeClr val="tx1"/>
                </a:solidFill>
                <a:effectLst/>
                <a:latin typeface="+mn-lt"/>
                <a:ea typeface="+mn-ea"/>
                <a:cs typeface="+mn-cs"/>
              </a:rPr>
              <a:t>Копійка</a:t>
            </a:r>
            <a:r>
              <a:rPr lang="ru-RU" sz="1200" kern="1200" dirty="0">
                <a:solidFill>
                  <a:schemeClr val="tx1"/>
                </a:solidFill>
                <a:effectLst/>
                <a:latin typeface="+mn-lt"/>
                <a:ea typeface="+mn-ea"/>
                <a:cs typeface="+mn-cs"/>
              </a:rPr>
              <a:t>»</a:t>
            </a:r>
            <a:endParaRPr lang="uk-UA" b="1" dirty="0"/>
          </a:p>
        </p:txBody>
      </p:sp>
      <p:sp>
        <p:nvSpPr>
          <p:cNvPr id="4" name="Місце для номера слайда 3"/>
          <p:cNvSpPr>
            <a:spLocks noGrp="1"/>
          </p:cNvSpPr>
          <p:nvPr>
            <p:ph type="sldNum" sz="quarter" idx="5"/>
          </p:nvPr>
        </p:nvSpPr>
        <p:spPr/>
        <p:txBody>
          <a:bodyPr/>
          <a:lstStyle/>
          <a:p>
            <a:fld id="{42A479A2-AB8F-47C3-948A-D064F50ED63F}" type="slidenum">
              <a:rPr lang="uk-UA" smtClean="0"/>
              <a:t>16</a:t>
            </a:fld>
            <a:endParaRPr lang="uk-UA"/>
          </a:p>
        </p:txBody>
      </p:sp>
    </p:spTree>
    <p:extLst>
      <p:ext uri="{BB962C8B-B14F-4D97-AF65-F5344CB8AC3E}">
        <p14:creationId xmlns:p14="http://schemas.microsoft.com/office/powerpoint/2010/main" val="4248363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172E08"/>
          </a:solidFill>
        </p:spPr>
        <p:txBody>
          <a:bodyPr wrap="square" lIns="0" tIns="0" rIns="0" bIns="0" rtlCol="0"/>
          <a:lstStyle/>
          <a:p>
            <a:endParaRPr/>
          </a:p>
        </p:txBody>
      </p:sp>
      <p:sp>
        <p:nvSpPr>
          <p:cNvPr id="17" name="bg object 17"/>
          <p:cNvSpPr/>
          <p:nvPr/>
        </p:nvSpPr>
        <p:spPr>
          <a:xfrm>
            <a:off x="1028700" y="709077"/>
            <a:ext cx="333374" cy="32384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1353343" y="1036075"/>
            <a:ext cx="15581313" cy="7874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Roboto"/>
                <a:cs typeface="Roboto"/>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Roboto"/>
                <a:cs typeface="Roboto"/>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Roboto"/>
                <a:cs typeface="Robo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025046" y="960849"/>
            <a:ext cx="10237906" cy="939800"/>
          </a:xfrm>
          <a:prstGeom prst="rect">
            <a:avLst/>
          </a:prstGeom>
        </p:spPr>
        <p:txBody>
          <a:bodyPr wrap="square" lIns="0" tIns="0" rIns="0" bIns="0">
            <a:spAutoFit/>
          </a:bodyPr>
          <a:lstStyle>
            <a:lvl1pPr>
              <a:defRPr sz="6000" b="0" i="0">
                <a:solidFill>
                  <a:schemeClr val="bg1"/>
                </a:solidFill>
                <a:latin typeface="Roboto"/>
                <a:cs typeface="Roboto"/>
              </a:defRPr>
            </a:lvl1pPr>
          </a:lstStyle>
          <a:p>
            <a:endParaRPr/>
          </a:p>
        </p:txBody>
      </p:sp>
      <p:sp>
        <p:nvSpPr>
          <p:cNvPr id="3" name="Holder 3"/>
          <p:cNvSpPr>
            <a:spLocks noGrp="1"/>
          </p:cNvSpPr>
          <p:nvPr>
            <p:ph type="body" idx="1"/>
          </p:nvPr>
        </p:nvSpPr>
        <p:spPr>
          <a:xfrm>
            <a:off x="1019651" y="2917248"/>
            <a:ext cx="16248696" cy="25971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4/14/2023</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png"/><Relationship Id="rId7" Type="http://schemas.openxmlformats.org/officeDocument/2006/relationships/image" Target="../media/image74.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15.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png"/><Relationship Id="rId7" Type="http://schemas.openxmlformats.org/officeDocument/2006/relationships/image" Target="../media/image80.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s>
</file>

<file path=ppt/slides/_rels/slide16.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1.png"/><Relationship Id="rId7" Type="http://schemas.openxmlformats.org/officeDocument/2006/relationships/image" Target="../media/image8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1.png"/><Relationship Id="rId7" Type="http://schemas.openxmlformats.org/officeDocument/2006/relationships/image" Target="../media/image93.jpg"/><Relationship Id="rId12" Type="http://schemas.openxmlformats.org/officeDocument/2006/relationships/image" Target="../media/image98.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92.jpg"/><Relationship Id="rId11" Type="http://schemas.openxmlformats.org/officeDocument/2006/relationships/image" Target="../media/image97.jpg"/><Relationship Id="rId5" Type="http://schemas.openxmlformats.org/officeDocument/2006/relationships/image" Target="../media/image91.jpg"/><Relationship Id="rId10" Type="http://schemas.openxmlformats.org/officeDocument/2006/relationships/image" Target="../media/image96.jpg"/><Relationship Id="rId4" Type="http://schemas.openxmlformats.org/officeDocument/2006/relationships/image" Target="../media/image90.jpg"/><Relationship Id="rId9" Type="http://schemas.openxmlformats.org/officeDocument/2006/relationships/image" Target="../media/image95.jpg"/></Relationships>
</file>

<file path=ppt/slides/_rels/slide1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g"/><Relationship Id="rId7"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21.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65.png"/><Relationship Id="rId7" Type="http://schemas.openxmlformats.org/officeDocument/2006/relationships/image" Target="../media/image111.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hyperlink" Target="https://beauti-home.com/61929-where-can-i-put-energy-saving-light-bulbs-that-have-served-their-time" TargetMode="External"/><Relationship Id="rId13" Type="http://schemas.openxmlformats.org/officeDocument/2006/relationships/hyperlink" Target="https://ecogrizzly.shop/batteries-disposal/" TargetMode="External"/><Relationship Id="rId3" Type="http://schemas.openxmlformats.org/officeDocument/2006/relationships/hyperlink" Target="https://uk.wikipedia.org/wiki/%D0%91%D0%B0%D1%82%D0%B0%D1%80%D0%B5%D1%8F_(%D0%B5%D0%BB%D0%B5%D0%BA%D1%82%D1%80%D0%B8%D0%BA%D0%B0)" TargetMode="External"/><Relationship Id="rId7" Type="http://schemas.openxmlformats.org/officeDocument/2006/relationships/hyperlink" Target="https://jwoman.in.ua/page11827.html" TargetMode="External"/><Relationship Id="rId12" Type="http://schemas.openxmlformats.org/officeDocument/2006/relationships/hyperlink" Target="https://babel.ua/?utm_source=page&amp;utm_medium=main" TargetMode="External"/><Relationship Id="rId2" Type="http://schemas.openxmlformats.org/officeDocument/2006/relationships/hyperlink" Target="https://www.radiosvoboda.org/a/25174750.html" TargetMode="External"/><Relationship Id="rId1" Type="http://schemas.openxmlformats.org/officeDocument/2006/relationships/slideLayout" Target="../slideLayouts/slideLayout2.xml"/><Relationship Id="rId6" Type="http://schemas.openxmlformats.org/officeDocument/2006/relationships/hyperlink" Target="https://nrv.org.ua/zaabrudnenya-biosfery/" TargetMode="External"/><Relationship Id="rId11" Type="http://schemas.openxmlformats.org/officeDocument/2006/relationships/hyperlink" Target="https://ecolog-ua.com/news/plastykova-epidemiya-ruh-na-znyshchennya-planety-chy-mozhlyvo-shche-zapobigty-nablyzhennyu" TargetMode="External"/><Relationship Id="rId5" Type="http://schemas.openxmlformats.org/officeDocument/2006/relationships/hyperlink" Target="https://rubryka.com/article/chystylyshhe-batarejky/" TargetMode="External"/><Relationship Id="rId10" Type="http://schemas.openxmlformats.org/officeDocument/2006/relationships/hyperlink" Target="https://moyaosvita.com.ua/ekologiya/oxorona-ekologi%d1%97/" TargetMode="External"/><Relationship Id="rId4" Type="http://schemas.openxmlformats.org/officeDocument/2006/relationships/hyperlink" Target="https://www.brille.ua/ua/vidy-lampochek/" TargetMode="External"/><Relationship Id="rId9" Type="http://schemas.openxmlformats.org/officeDocument/2006/relationships/hyperlink" Target="https://moyaosvita.com.ua/ekologiya/mexanichne-zabrudnennya-seredovishha/" TargetMode="External"/><Relationship Id="rId14" Type="http://schemas.openxmlformats.org/officeDocument/2006/relationships/hyperlink" Target="https://ecogrizzly.shop/dangerous-plastic/#:~:text=%D0%92%D1%96%D0%B4%D0%BF%D0%BE%D0%B2%D1%96%D0%B4%D1%8C%20%D0%BD%D0%B0%20%D1%86%D1%96%20%D0%B7%D0%B0%D0%BF%D0%B8%D1%82%D0%B0%D0%BD%D0%BD%D1%8F%20%E2%80%93%20%D0%BE%D1%81%D0%BE%D0%B1%D0%BB%D0%B8%D0%B2%D0%BE%D1%81%D1%82%D1%96%20%D0%B9%D0%BE%D0%B3%D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jpg"/><Relationship Id="rId16"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jp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notesSlide" Target="../notesSlides/notesSlide2.xml"/><Relationship Id="rId16"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32.png"/><Relationship Id="rId10" Type="http://schemas.openxmlformats.org/officeDocument/2006/relationships/image" Target="../media/image48.png"/><Relationship Id="rId4" Type="http://schemas.openxmlformats.org/officeDocument/2006/relationships/image" Target="../media/image42.jpg"/><Relationship Id="rId9" Type="http://schemas.openxmlformats.org/officeDocument/2006/relationships/image" Target="../media/image47.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9905" cy="10287000"/>
            <a:chOff x="0" y="0"/>
            <a:chExt cx="18289905" cy="10287000"/>
          </a:xfrm>
        </p:grpSpPr>
        <p:sp>
          <p:nvSpPr>
            <p:cNvPr id="3" name="object 3"/>
            <p:cNvSpPr/>
            <p:nvPr/>
          </p:nvSpPr>
          <p:spPr>
            <a:xfrm>
              <a:off x="0" y="0"/>
              <a:ext cx="18288000" cy="10287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11271885" cy="10287000"/>
            </a:xfrm>
            <a:custGeom>
              <a:avLst/>
              <a:gdLst/>
              <a:ahLst/>
              <a:cxnLst/>
              <a:rect l="l" t="t" r="r" b="b"/>
              <a:pathLst>
                <a:path w="11271885" h="10287000">
                  <a:moveTo>
                    <a:pt x="193401" y="10286999"/>
                  </a:moveTo>
                  <a:lnTo>
                    <a:pt x="0" y="10286999"/>
                  </a:lnTo>
                  <a:lnTo>
                    <a:pt x="0" y="10065450"/>
                  </a:lnTo>
                  <a:lnTo>
                    <a:pt x="14007" y="10065450"/>
                  </a:lnTo>
                  <a:lnTo>
                    <a:pt x="51421" y="10192450"/>
                  </a:lnTo>
                  <a:lnTo>
                    <a:pt x="164924" y="10192450"/>
                  </a:lnTo>
                  <a:lnTo>
                    <a:pt x="193401" y="10286999"/>
                  </a:lnTo>
                  <a:close/>
                </a:path>
                <a:path w="11271885" h="10287000">
                  <a:moveTo>
                    <a:pt x="8918078" y="25399"/>
                  </a:moveTo>
                  <a:lnTo>
                    <a:pt x="8239607" y="25399"/>
                  </a:lnTo>
                  <a:lnTo>
                    <a:pt x="8229476" y="0"/>
                  </a:lnTo>
                  <a:lnTo>
                    <a:pt x="8908441" y="0"/>
                  </a:lnTo>
                  <a:lnTo>
                    <a:pt x="8918078" y="25399"/>
                  </a:lnTo>
                  <a:close/>
                </a:path>
                <a:path w="11271885" h="10287000">
                  <a:moveTo>
                    <a:pt x="9030000" y="152399"/>
                  </a:moveTo>
                  <a:lnTo>
                    <a:pt x="8396246" y="152399"/>
                  </a:lnTo>
                  <a:lnTo>
                    <a:pt x="8357385" y="25399"/>
                  </a:lnTo>
                  <a:lnTo>
                    <a:pt x="8992898" y="25399"/>
                  </a:lnTo>
                  <a:lnTo>
                    <a:pt x="9030000" y="152399"/>
                  </a:lnTo>
                  <a:close/>
                </a:path>
                <a:path w="11271885" h="10287000">
                  <a:moveTo>
                    <a:pt x="9176322" y="279399"/>
                  </a:moveTo>
                  <a:lnTo>
                    <a:pt x="8549654" y="279399"/>
                  </a:lnTo>
                  <a:lnTo>
                    <a:pt x="8511611" y="152399"/>
                  </a:lnTo>
                  <a:lnTo>
                    <a:pt x="9140058" y="152399"/>
                  </a:lnTo>
                  <a:lnTo>
                    <a:pt x="9176322" y="279399"/>
                  </a:lnTo>
                  <a:close/>
                </a:path>
                <a:path w="11271885" h="10287000">
                  <a:moveTo>
                    <a:pt x="9319232" y="406399"/>
                  </a:moveTo>
                  <a:lnTo>
                    <a:pt x="8699727" y="406399"/>
                  </a:lnTo>
                  <a:lnTo>
                    <a:pt x="8662527" y="279399"/>
                  </a:lnTo>
                  <a:lnTo>
                    <a:pt x="9283868" y="279399"/>
                  </a:lnTo>
                  <a:lnTo>
                    <a:pt x="9319232" y="406399"/>
                  </a:lnTo>
                  <a:close/>
                </a:path>
                <a:path w="11271885" h="10287000">
                  <a:moveTo>
                    <a:pt x="9423556" y="533399"/>
                  </a:moveTo>
                  <a:lnTo>
                    <a:pt x="8846361" y="533399"/>
                  </a:lnTo>
                  <a:lnTo>
                    <a:pt x="8810031" y="406399"/>
                  </a:lnTo>
                  <a:lnTo>
                    <a:pt x="9389077" y="406399"/>
                  </a:lnTo>
                  <a:lnTo>
                    <a:pt x="9423556" y="533399"/>
                  </a:lnTo>
                  <a:close/>
                </a:path>
                <a:path w="11271885" h="10287000">
                  <a:moveTo>
                    <a:pt x="9558507" y="660399"/>
                  </a:moveTo>
                  <a:lnTo>
                    <a:pt x="8989412" y="660399"/>
                  </a:lnTo>
                  <a:lnTo>
                    <a:pt x="8954017" y="533399"/>
                  </a:lnTo>
                  <a:lnTo>
                    <a:pt x="9525216" y="533399"/>
                  </a:lnTo>
                  <a:lnTo>
                    <a:pt x="9558507" y="660399"/>
                  </a:lnTo>
                  <a:close/>
                </a:path>
                <a:path w="11271885" h="10287000">
                  <a:moveTo>
                    <a:pt x="9656589" y="787399"/>
                  </a:moveTo>
                  <a:lnTo>
                    <a:pt x="9093751" y="787399"/>
                  </a:lnTo>
                  <a:lnTo>
                    <a:pt x="9059280" y="660399"/>
                  </a:lnTo>
                  <a:lnTo>
                    <a:pt x="9624194" y="660399"/>
                  </a:lnTo>
                  <a:lnTo>
                    <a:pt x="9656589" y="787399"/>
                  </a:lnTo>
                  <a:close/>
                </a:path>
                <a:path w="11271885" h="10287000">
                  <a:moveTo>
                    <a:pt x="9751968" y="914399"/>
                  </a:moveTo>
                  <a:lnTo>
                    <a:pt x="9228540" y="914399"/>
                  </a:lnTo>
                  <a:lnTo>
                    <a:pt x="9195309" y="787399"/>
                  </a:lnTo>
                  <a:lnTo>
                    <a:pt x="9720476" y="787399"/>
                  </a:lnTo>
                  <a:lnTo>
                    <a:pt x="9751968" y="914399"/>
                  </a:lnTo>
                  <a:close/>
                </a:path>
                <a:path w="11271885" h="10287000">
                  <a:moveTo>
                    <a:pt x="9874911" y="1041399"/>
                  </a:moveTo>
                  <a:lnTo>
                    <a:pt x="9326359" y="1041399"/>
                  </a:lnTo>
                  <a:lnTo>
                    <a:pt x="9294066" y="914399"/>
                  </a:lnTo>
                  <a:lnTo>
                    <a:pt x="9844630" y="914399"/>
                  </a:lnTo>
                  <a:lnTo>
                    <a:pt x="9874911" y="1041399"/>
                  </a:lnTo>
                  <a:close/>
                </a:path>
                <a:path w="11271885" h="10287000">
                  <a:moveTo>
                    <a:pt x="9963924" y="1168399"/>
                  </a:moveTo>
                  <a:lnTo>
                    <a:pt x="9421353" y="1168399"/>
                  </a:lnTo>
                  <a:lnTo>
                    <a:pt x="9390004" y="1041399"/>
                  </a:lnTo>
                  <a:lnTo>
                    <a:pt x="9934558" y="1041399"/>
                  </a:lnTo>
                  <a:lnTo>
                    <a:pt x="9963924" y="1168399"/>
                  </a:lnTo>
                  <a:close/>
                </a:path>
                <a:path w="11271885" h="10287000">
                  <a:moveTo>
                    <a:pt x="10050183" y="1295399"/>
                  </a:moveTo>
                  <a:lnTo>
                    <a:pt x="9543586" y="1295399"/>
                  </a:lnTo>
                  <a:lnTo>
                    <a:pt x="9513504" y="1168399"/>
                  </a:lnTo>
                  <a:lnTo>
                    <a:pt x="10021737" y="1168399"/>
                  </a:lnTo>
                  <a:lnTo>
                    <a:pt x="10050183" y="1295399"/>
                  </a:lnTo>
                  <a:close/>
                </a:path>
                <a:path w="11271885" h="10287000">
                  <a:moveTo>
                    <a:pt x="10133671" y="1422399"/>
                  </a:moveTo>
                  <a:lnTo>
                    <a:pt x="9631918" y="1422399"/>
                  </a:lnTo>
                  <a:lnTo>
                    <a:pt x="9602794" y="1295399"/>
                  </a:lnTo>
                  <a:lnTo>
                    <a:pt x="10106151" y="1295399"/>
                  </a:lnTo>
                  <a:lnTo>
                    <a:pt x="10133671" y="1422399"/>
                  </a:lnTo>
                  <a:close/>
                </a:path>
                <a:path w="11271885" h="10287000">
                  <a:moveTo>
                    <a:pt x="10214372" y="1549399"/>
                  </a:moveTo>
                  <a:lnTo>
                    <a:pt x="9717362" y="1549399"/>
                  </a:lnTo>
                  <a:lnTo>
                    <a:pt x="9689203" y="1422399"/>
                  </a:lnTo>
                  <a:lnTo>
                    <a:pt x="10187783" y="1422399"/>
                  </a:lnTo>
                  <a:lnTo>
                    <a:pt x="10214372" y="1549399"/>
                  </a:lnTo>
                  <a:close/>
                </a:path>
                <a:path w="11271885" h="10287000">
                  <a:moveTo>
                    <a:pt x="10292272" y="1676399"/>
                  </a:moveTo>
                  <a:lnTo>
                    <a:pt x="9799903" y="1676399"/>
                  </a:lnTo>
                  <a:lnTo>
                    <a:pt x="9772713" y="1549399"/>
                  </a:lnTo>
                  <a:lnTo>
                    <a:pt x="10266618" y="1549399"/>
                  </a:lnTo>
                  <a:lnTo>
                    <a:pt x="10292272" y="1676399"/>
                  </a:lnTo>
                  <a:close/>
                </a:path>
                <a:path w="11271885" h="10287000">
                  <a:moveTo>
                    <a:pt x="10367352" y="1803399"/>
                  </a:moveTo>
                  <a:lnTo>
                    <a:pt x="9879520" y="1803399"/>
                  </a:lnTo>
                  <a:lnTo>
                    <a:pt x="9853307" y="1676399"/>
                  </a:lnTo>
                  <a:lnTo>
                    <a:pt x="10342639" y="1676399"/>
                  </a:lnTo>
                  <a:lnTo>
                    <a:pt x="10367352" y="1803399"/>
                  </a:lnTo>
                  <a:close/>
                </a:path>
                <a:path w="11271885" h="10287000">
                  <a:moveTo>
                    <a:pt x="10439599" y="1930399"/>
                  </a:moveTo>
                  <a:lnTo>
                    <a:pt x="9956196" y="1930399"/>
                  </a:lnTo>
                  <a:lnTo>
                    <a:pt x="9930965" y="1803399"/>
                  </a:lnTo>
                  <a:lnTo>
                    <a:pt x="10415832" y="1803399"/>
                  </a:lnTo>
                  <a:lnTo>
                    <a:pt x="10439599" y="1930399"/>
                  </a:lnTo>
                  <a:close/>
                </a:path>
                <a:path w="11271885" h="10287000">
                  <a:moveTo>
                    <a:pt x="10508995" y="2057399"/>
                  </a:moveTo>
                  <a:lnTo>
                    <a:pt x="10029912" y="2057399"/>
                  </a:lnTo>
                  <a:lnTo>
                    <a:pt x="10005670" y="1930399"/>
                  </a:lnTo>
                  <a:lnTo>
                    <a:pt x="10486181" y="1930399"/>
                  </a:lnTo>
                  <a:lnTo>
                    <a:pt x="10508995" y="2057399"/>
                  </a:lnTo>
                  <a:close/>
                </a:path>
                <a:path w="11271885" h="10287000">
                  <a:moveTo>
                    <a:pt x="10575526" y="2184399"/>
                  </a:moveTo>
                  <a:lnTo>
                    <a:pt x="10100649" y="2184399"/>
                  </a:lnTo>
                  <a:lnTo>
                    <a:pt x="10077402" y="2057399"/>
                  </a:lnTo>
                  <a:lnTo>
                    <a:pt x="10553668" y="2057399"/>
                  </a:lnTo>
                  <a:lnTo>
                    <a:pt x="10575526" y="2184399"/>
                  </a:lnTo>
                  <a:close/>
                </a:path>
                <a:path w="11271885" h="10287000">
                  <a:moveTo>
                    <a:pt x="10639174" y="2311399"/>
                  </a:moveTo>
                  <a:lnTo>
                    <a:pt x="10168391" y="2311399"/>
                  </a:lnTo>
                  <a:lnTo>
                    <a:pt x="10146144" y="2184399"/>
                  </a:lnTo>
                  <a:lnTo>
                    <a:pt x="10618279" y="2184399"/>
                  </a:lnTo>
                  <a:lnTo>
                    <a:pt x="10639174" y="2311399"/>
                  </a:lnTo>
                  <a:close/>
                </a:path>
                <a:path w="11271885" h="10287000">
                  <a:moveTo>
                    <a:pt x="10699925" y="2438399"/>
                  </a:moveTo>
                  <a:lnTo>
                    <a:pt x="10233117" y="2438399"/>
                  </a:lnTo>
                  <a:lnTo>
                    <a:pt x="10211878" y="2311399"/>
                  </a:lnTo>
                  <a:lnTo>
                    <a:pt x="10679998" y="2311399"/>
                  </a:lnTo>
                  <a:lnTo>
                    <a:pt x="10699925" y="2438399"/>
                  </a:lnTo>
                  <a:close/>
                </a:path>
                <a:path w="11271885" h="10287000">
                  <a:moveTo>
                    <a:pt x="10738808" y="2565399"/>
                  </a:moveTo>
                  <a:lnTo>
                    <a:pt x="10294810" y="2565399"/>
                  </a:lnTo>
                  <a:lnTo>
                    <a:pt x="10274583" y="2438399"/>
                  </a:lnTo>
                  <a:lnTo>
                    <a:pt x="10719529" y="2438399"/>
                  </a:lnTo>
                  <a:lnTo>
                    <a:pt x="10738808" y="2565399"/>
                  </a:lnTo>
                  <a:close/>
                </a:path>
                <a:path w="11271885" h="10287000">
                  <a:moveTo>
                    <a:pt x="10794694" y="2692399"/>
                  </a:moveTo>
                  <a:lnTo>
                    <a:pt x="10353451" y="2692399"/>
                  </a:lnTo>
                  <a:lnTo>
                    <a:pt x="10334244" y="2565399"/>
                  </a:lnTo>
                  <a:lnTo>
                    <a:pt x="10776391" y="2565399"/>
                  </a:lnTo>
                  <a:lnTo>
                    <a:pt x="10794694" y="2692399"/>
                  </a:lnTo>
                  <a:close/>
                </a:path>
                <a:path w="11271885" h="10287000">
                  <a:moveTo>
                    <a:pt x="10847640" y="2819399"/>
                  </a:moveTo>
                  <a:lnTo>
                    <a:pt x="10409021" y="2819399"/>
                  </a:lnTo>
                  <a:lnTo>
                    <a:pt x="10390840" y="2692399"/>
                  </a:lnTo>
                  <a:lnTo>
                    <a:pt x="10830319" y="2692399"/>
                  </a:lnTo>
                  <a:lnTo>
                    <a:pt x="10847640" y="2819399"/>
                  </a:lnTo>
                  <a:close/>
                </a:path>
                <a:path w="11271885" h="10287000">
                  <a:moveTo>
                    <a:pt x="10897630" y="2946399"/>
                  </a:moveTo>
                  <a:lnTo>
                    <a:pt x="10444354" y="2946399"/>
                  </a:lnTo>
                  <a:lnTo>
                    <a:pt x="10426860" y="2819399"/>
                  </a:lnTo>
                  <a:lnTo>
                    <a:pt x="10881296" y="2819399"/>
                  </a:lnTo>
                  <a:lnTo>
                    <a:pt x="10897630" y="2946399"/>
                  </a:lnTo>
                  <a:close/>
                </a:path>
                <a:path w="11271885" h="10287000">
                  <a:moveTo>
                    <a:pt x="10929307" y="3073399"/>
                  </a:moveTo>
                  <a:lnTo>
                    <a:pt x="10494767" y="3073399"/>
                  </a:lnTo>
                  <a:lnTo>
                    <a:pt x="10478308" y="2946399"/>
                  </a:lnTo>
                  <a:lnTo>
                    <a:pt x="10913634" y="2946399"/>
                  </a:lnTo>
                  <a:lnTo>
                    <a:pt x="10929307" y="3073399"/>
                  </a:lnTo>
                  <a:close/>
                </a:path>
                <a:path w="11271885" h="10287000">
                  <a:moveTo>
                    <a:pt x="10974335" y="3200399"/>
                  </a:moveTo>
                  <a:lnTo>
                    <a:pt x="10542061" y="3200399"/>
                  </a:lnTo>
                  <a:lnTo>
                    <a:pt x="10526644" y="3073399"/>
                  </a:lnTo>
                  <a:lnTo>
                    <a:pt x="10959658" y="3073399"/>
                  </a:lnTo>
                  <a:lnTo>
                    <a:pt x="10974335" y="3200399"/>
                  </a:lnTo>
                  <a:close/>
                </a:path>
                <a:path w="11271885" h="10287000">
                  <a:moveTo>
                    <a:pt x="11016366" y="3327399"/>
                  </a:moveTo>
                  <a:lnTo>
                    <a:pt x="10586217" y="3327399"/>
                  </a:lnTo>
                  <a:lnTo>
                    <a:pt x="10571848" y="3200399"/>
                  </a:lnTo>
                  <a:lnTo>
                    <a:pt x="11002690" y="3200399"/>
                  </a:lnTo>
                  <a:lnTo>
                    <a:pt x="11016366" y="3327399"/>
                  </a:lnTo>
                  <a:close/>
                </a:path>
                <a:path w="11271885" h="10287000">
                  <a:moveTo>
                    <a:pt x="11055381" y="3454399"/>
                  </a:moveTo>
                  <a:lnTo>
                    <a:pt x="10613903" y="3454399"/>
                  </a:lnTo>
                  <a:lnTo>
                    <a:pt x="10600236" y="3327399"/>
                  </a:lnTo>
                  <a:lnTo>
                    <a:pt x="11042712" y="3327399"/>
                  </a:lnTo>
                  <a:lnTo>
                    <a:pt x="11055381" y="3454399"/>
                  </a:lnTo>
                  <a:close/>
                </a:path>
                <a:path w="11271885" h="10287000">
                  <a:moveTo>
                    <a:pt x="11079710" y="3581399"/>
                  </a:moveTo>
                  <a:lnTo>
                    <a:pt x="10652789" y="3581399"/>
                  </a:lnTo>
                  <a:lnTo>
                    <a:pt x="10640180" y="3454399"/>
                  </a:lnTo>
                  <a:lnTo>
                    <a:pt x="11067714" y="3454399"/>
                  </a:lnTo>
                  <a:lnTo>
                    <a:pt x="11079710" y="3581399"/>
                  </a:lnTo>
                  <a:close/>
                </a:path>
                <a:path w="11271885" h="10287000">
                  <a:moveTo>
                    <a:pt x="11113667" y="3708399"/>
                  </a:moveTo>
                  <a:lnTo>
                    <a:pt x="10688488" y="3708399"/>
                  </a:lnTo>
                  <a:lnTo>
                    <a:pt x="10676944" y="3581399"/>
                  </a:lnTo>
                  <a:lnTo>
                    <a:pt x="11102686" y="3581399"/>
                  </a:lnTo>
                  <a:lnTo>
                    <a:pt x="11113667" y="3708399"/>
                  </a:lnTo>
                  <a:close/>
                </a:path>
                <a:path w="11271885" h="10287000">
                  <a:moveTo>
                    <a:pt x="11134608" y="3835399"/>
                  </a:moveTo>
                  <a:lnTo>
                    <a:pt x="10710508" y="3835399"/>
                  </a:lnTo>
                  <a:lnTo>
                    <a:pt x="10699677" y="3708399"/>
                  </a:lnTo>
                  <a:lnTo>
                    <a:pt x="11124307" y="3708399"/>
                  </a:lnTo>
                  <a:lnTo>
                    <a:pt x="11134608" y="3835399"/>
                  </a:lnTo>
                  <a:close/>
                </a:path>
                <a:path w="11271885" h="10287000">
                  <a:moveTo>
                    <a:pt x="11163462" y="3962399"/>
                  </a:moveTo>
                  <a:lnTo>
                    <a:pt x="10740856" y="3962399"/>
                  </a:lnTo>
                  <a:lnTo>
                    <a:pt x="10731099" y="3835399"/>
                  </a:lnTo>
                  <a:lnTo>
                    <a:pt x="11154185" y="3835399"/>
                  </a:lnTo>
                  <a:lnTo>
                    <a:pt x="11163462" y="3962399"/>
                  </a:lnTo>
                  <a:close/>
                </a:path>
                <a:path w="11271885" h="10287000">
                  <a:moveTo>
                    <a:pt x="11189233" y="4089399"/>
                  </a:moveTo>
                  <a:lnTo>
                    <a:pt x="10767968" y="4089399"/>
                  </a:lnTo>
                  <a:lnTo>
                    <a:pt x="10759291" y="3962399"/>
                  </a:lnTo>
                  <a:lnTo>
                    <a:pt x="11180986" y="3962399"/>
                  </a:lnTo>
                  <a:lnTo>
                    <a:pt x="11189233" y="4089399"/>
                  </a:lnTo>
                  <a:close/>
                </a:path>
                <a:path w="11271885" h="10287000">
                  <a:moveTo>
                    <a:pt x="11204693" y="4216399"/>
                  </a:moveTo>
                  <a:lnTo>
                    <a:pt x="10784236" y="4216399"/>
                  </a:lnTo>
                  <a:lnTo>
                    <a:pt x="10776283" y="4089399"/>
                  </a:lnTo>
                  <a:lnTo>
                    <a:pt x="11197135" y="4089399"/>
                  </a:lnTo>
                  <a:lnTo>
                    <a:pt x="11204693" y="4216399"/>
                  </a:lnTo>
                  <a:close/>
                </a:path>
                <a:path w="11271885" h="10287000">
                  <a:moveTo>
                    <a:pt x="11225290" y="4343399"/>
                  </a:moveTo>
                  <a:lnTo>
                    <a:pt x="10805914" y="4343399"/>
                  </a:lnTo>
                  <a:lnTo>
                    <a:pt x="10799052" y="4216399"/>
                  </a:lnTo>
                  <a:lnTo>
                    <a:pt x="11218771" y="4216399"/>
                  </a:lnTo>
                  <a:lnTo>
                    <a:pt x="11225290" y="4343399"/>
                  </a:lnTo>
                  <a:close/>
                </a:path>
                <a:path w="11271885" h="10287000">
                  <a:moveTo>
                    <a:pt x="11237287" y="4470399"/>
                  </a:moveTo>
                  <a:lnTo>
                    <a:pt x="10818543" y="4470399"/>
                  </a:lnTo>
                  <a:lnTo>
                    <a:pt x="10812412" y="4343399"/>
                  </a:lnTo>
                  <a:lnTo>
                    <a:pt x="11231463" y="4343399"/>
                  </a:lnTo>
                  <a:lnTo>
                    <a:pt x="11237287" y="4470399"/>
                  </a:lnTo>
                  <a:close/>
                </a:path>
                <a:path w="11271885" h="10287000">
                  <a:moveTo>
                    <a:pt x="11252667" y="4597399"/>
                  </a:moveTo>
                  <a:lnTo>
                    <a:pt x="10834737" y="4597399"/>
                  </a:lnTo>
                  <a:lnTo>
                    <a:pt x="10829706" y="4470399"/>
                  </a:lnTo>
                  <a:lnTo>
                    <a:pt x="11247890" y="4470399"/>
                  </a:lnTo>
                  <a:lnTo>
                    <a:pt x="11252667" y="4597399"/>
                  </a:lnTo>
                  <a:close/>
                </a:path>
                <a:path w="11271885" h="10287000">
                  <a:moveTo>
                    <a:pt x="11264895" y="4724399"/>
                  </a:moveTo>
                  <a:lnTo>
                    <a:pt x="10847615" y="4724399"/>
                  </a:lnTo>
                  <a:lnTo>
                    <a:pt x="10843692" y="4597399"/>
                  </a:lnTo>
                  <a:lnTo>
                    <a:pt x="11261170" y="4597399"/>
                  </a:lnTo>
                  <a:lnTo>
                    <a:pt x="11264895" y="4724399"/>
                  </a:lnTo>
                  <a:close/>
                </a:path>
                <a:path w="11271885" h="10287000">
                  <a:moveTo>
                    <a:pt x="11271288" y="4851399"/>
                  </a:moveTo>
                  <a:lnTo>
                    <a:pt x="10854350" y="4851399"/>
                  </a:lnTo>
                  <a:lnTo>
                    <a:pt x="10851168" y="4724399"/>
                  </a:lnTo>
                  <a:lnTo>
                    <a:pt x="11268268" y="4724399"/>
                  </a:lnTo>
                  <a:lnTo>
                    <a:pt x="11271288" y="4851399"/>
                  </a:lnTo>
                  <a:close/>
                </a:path>
                <a:path w="11271885" h="10287000">
                  <a:moveTo>
                    <a:pt x="11271598" y="5613399"/>
                  </a:moveTo>
                  <a:lnTo>
                    <a:pt x="10857160" y="5613399"/>
                  </a:lnTo>
                  <a:lnTo>
                    <a:pt x="10859597" y="5486399"/>
                  </a:lnTo>
                  <a:lnTo>
                    <a:pt x="10861662" y="5486399"/>
                  </a:lnTo>
                  <a:lnTo>
                    <a:pt x="10863352" y="5359399"/>
                  </a:lnTo>
                  <a:lnTo>
                    <a:pt x="10865609" y="5359399"/>
                  </a:lnTo>
                  <a:lnTo>
                    <a:pt x="10866174" y="5232399"/>
                  </a:lnTo>
                  <a:lnTo>
                    <a:pt x="10866363" y="5232399"/>
                  </a:lnTo>
                  <a:lnTo>
                    <a:pt x="10866174" y="5105399"/>
                  </a:lnTo>
                  <a:lnTo>
                    <a:pt x="10864668" y="5105399"/>
                  </a:lnTo>
                  <a:lnTo>
                    <a:pt x="10863352" y="4978399"/>
                  </a:lnTo>
                  <a:lnTo>
                    <a:pt x="10861662" y="4978399"/>
                  </a:lnTo>
                  <a:lnTo>
                    <a:pt x="10859597" y="4851399"/>
                  </a:lnTo>
                  <a:lnTo>
                    <a:pt x="11271598" y="4851399"/>
                  </a:lnTo>
                  <a:lnTo>
                    <a:pt x="11271598" y="5613399"/>
                  </a:lnTo>
                  <a:close/>
                </a:path>
                <a:path w="11271885" h="10287000">
                  <a:moveTo>
                    <a:pt x="11264895" y="5740399"/>
                  </a:moveTo>
                  <a:lnTo>
                    <a:pt x="10847615" y="5740399"/>
                  </a:lnTo>
                  <a:lnTo>
                    <a:pt x="10851168" y="5613399"/>
                  </a:lnTo>
                  <a:lnTo>
                    <a:pt x="11268268" y="5613399"/>
                  </a:lnTo>
                  <a:lnTo>
                    <a:pt x="11264895" y="5740399"/>
                  </a:lnTo>
                  <a:close/>
                </a:path>
                <a:path w="11271885" h="10287000">
                  <a:moveTo>
                    <a:pt x="11257094" y="5867399"/>
                  </a:moveTo>
                  <a:lnTo>
                    <a:pt x="10839399" y="5867399"/>
                  </a:lnTo>
                  <a:lnTo>
                    <a:pt x="10843692" y="5740399"/>
                  </a:lnTo>
                  <a:lnTo>
                    <a:pt x="11261170" y="5740399"/>
                  </a:lnTo>
                  <a:lnTo>
                    <a:pt x="11257094" y="5867399"/>
                  </a:lnTo>
                  <a:close/>
                </a:path>
                <a:path w="11271885" h="10287000">
                  <a:moveTo>
                    <a:pt x="11242763" y="5994399"/>
                  </a:moveTo>
                  <a:lnTo>
                    <a:pt x="10824308" y="5994399"/>
                  </a:lnTo>
                  <a:lnTo>
                    <a:pt x="10829706" y="5867399"/>
                  </a:lnTo>
                  <a:lnTo>
                    <a:pt x="11247890" y="5867399"/>
                  </a:lnTo>
                  <a:lnTo>
                    <a:pt x="11242763" y="5994399"/>
                  </a:lnTo>
                  <a:close/>
                </a:path>
                <a:path w="11271885" h="10287000">
                  <a:moveTo>
                    <a:pt x="11231463" y="6121399"/>
                  </a:moveTo>
                  <a:lnTo>
                    <a:pt x="10805914" y="6121399"/>
                  </a:lnTo>
                  <a:lnTo>
                    <a:pt x="10812412" y="5994399"/>
                  </a:lnTo>
                  <a:lnTo>
                    <a:pt x="11237287" y="5994399"/>
                  </a:lnTo>
                  <a:lnTo>
                    <a:pt x="11231463" y="6121399"/>
                  </a:lnTo>
                  <a:close/>
                </a:path>
                <a:path w="11271885" h="10287000">
                  <a:moveTo>
                    <a:pt x="11211905" y="6248399"/>
                  </a:moveTo>
                  <a:lnTo>
                    <a:pt x="10791826" y="6248399"/>
                  </a:lnTo>
                  <a:lnTo>
                    <a:pt x="10799052" y="6121399"/>
                  </a:lnTo>
                  <a:lnTo>
                    <a:pt x="11218771" y="6121399"/>
                  </a:lnTo>
                  <a:lnTo>
                    <a:pt x="11211905" y="6248399"/>
                  </a:lnTo>
                  <a:close/>
                </a:path>
                <a:path w="11271885" h="10287000">
                  <a:moveTo>
                    <a:pt x="11189233" y="6375399"/>
                  </a:moveTo>
                  <a:lnTo>
                    <a:pt x="10767968" y="6375399"/>
                  </a:lnTo>
                  <a:lnTo>
                    <a:pt x="10776283" y="6248399"/>
                  </a:lnTo>
                  <a:lnTo>
                    <a:pt x="11197135" y="6248399"/>
                  </a:lnTo>
                  <a:lnTo>
                    <a:pt x="11189233" y="6375399"/>
                  </a:lnTo>
                  <a:close/>
                </a:path>
                <a:path w="11271885" h="10287000">
                  <a:moveTo>
                    <a:pt x="11172395" y="6502399"/>
                  </a:moveTo>
                  <a:lnTo>
                    <a:pt x="10750254" y="6502399"/>
                  </a:lnTo>
                  <a:lnTo>
                    <a:pt x="10759291" y="6375399"/>
                  </a:lnTo>
                  <a:lnTo>
                    <a:pt x="11180986" y="6375399"/>
                  </a:lnTo>
                  <a:lnTo>
                    <a:pt x="11172395" y="6502399"/>
                  </a:lnTo>
                  <a:close/>
                </a:path>
                <a:path w="11271885" h="10287000">
                  <a:moveTo>
                    <a:pt x="11144567" y="6629399"/>
                  </a:moveTo>
                  <a:lnTo>
                    <a:pt x="10720983" y="6629399"/>
                  </a:lnTo>
                  <a:lnTo>
                    <a:pt x="10731099" y="6502399"/>
                  </a:lnTo>
                  <a:lnTo>
                    <a:pt x="11154185" y="6502399"/>
                  </a:lnTo>
                  <a:lnTo>
                    <a:pt x="11144567" y="6629399"/>
                  </a:lnTo>
                  <a:close/>
                </a:path>
                <a:path w="11271885" h="10287000">
                  <a:moveTo>
                    <a:pt x="11124307" y="6756399"/>
                  </a:moveTo>
                  <a:lnTo>
                    <a:pt x="10688488" y="6756399"/>
                  </a:lnTo>
                  <a:lnTo>
                    <a:pt x="10699677" y="6629399"/>
                  </a:lnTo>
                  <a:lnTo>
                    <a:pt x="11134608" y="6629399"/>
                  </a:lnTo>
                  <a:lnTo>
                    <a:pt x="11124307" y="6756399"/>
                  </a:lnTo>
                  <a:close/>
                </a:path>
                <a:path w="11271885" h="10287000">
                  <a:moveTo>
                    <a:pt x="11091367" y="6883399"/>
                  </a:moveTo>
                  <a:lnTo>
                    <a:pt x="10665043" y="6883399"/>
                  </a:lnTo>
                  <a:lnTo>
                    <a:pt x="10676944" y="6756399"/>
                  </a:lnTo>
                  <a:lnTo>
                    <a:pt x="11102686" y="6756399"/>
                  </a:lnTo>
                  <a:lnTo>
                    <a:pt x="11091367" y="6883399"/>
                  </a:lnTo>
                  <a:close/>
                </a:path>
                <a:path w="11271885" h="10287000">
                  <a:moveTo>
                    <a:pt x="11055381" y="7010399"/>
                  </a:moveTo>
                  <a:lnTo>
                    <a:pt x="10627217" y="7010399"/>
                  </a:lnTo>
                  <a:lnTo>
                    <a:pt x="10640180" y="6883399"/>
                  </a:lnTo>
                  <a:lnTo>
                    <a:pt x="11067714" y="6883399"/>
                  </a:lnTo>
                  <a:lnTo>
                    <a:pt x="11055381" y="7010399"/>
                  </a:lnTo>
                  <a:close/>
                </a:path>
                <a:path w="11271885" h="10287000">
                  <a:moveTo>
                    <a:pt x="11029706" y="7137399"/>
                  </a:moveTo>
                  <a:lnTo>
                    <a:pt x="10586217" y="7137399"/>
                  </a:lnTo>
                  <a:lnTo>
                    <a:pt x="10600236" y="7010399"/>
                  </a:lnTo>
                  <a:lnTo>
                    <a:pt x="11042712" y="7010399"/>
                  </a:lnTo>
                  <a:lnTo>
                    <a:pt x="11029706" y="7137399"/>
                  </a:lnTo>
                  <a:close/>
                </a:path>
                <a:path w="11271885" h="10287000">
                  <a:moveTo>
                    <a:pt x="10988679" y="7264399"/>
                  </a:moveTo>
                  <a:lnTo>
                    <a:pt x="10557129" y="7264399"/>
                  </a:lnTo>
                  <a:lnTo>
                    <a:pt x="10571848" y="7137399"/>
                  </a:lnTo>
                  <a:lnTo>
                    <a:pt x="11002690" y="7137399"/>
                  </a:lnTo>
                  <a:lnTo>
                    <a:pt x="10988679" y="7264399"/>
                  </a:lnTo>
                  <a:close/>
                </a:path>
                <a:path w="11271885" h="10287000">
                  <a:moveTo>
                    <a:pt x="10944649" y="7391399"/>
                  </a:moveTo>
                  <a:lnTo>
                    <a:pt x="10510879" y="7391399"/>
                  </a:lnTo>
                  <a:lnTo>
                    <a:pt x="10526644" y="7264399"/>
                  </a:lnTo>
                  <a:lnTo>
                    <a:pt x="10959658" y="7264399"/>
                  </a:lnTo>
                  <a:lnTo>
                    <a:pt x="10944649" y="7391399"/>
                  </a:lnTo>
                  <a:close/>
                </a:path>
                <a:path w="11271885" h="10287000">
                  <a:moveTo>
                    <a:pt x="10897630" y="7518399"/>
                  </a:moveTo>
                  <a:lnTo>
                    <a:pt x="10461504" y="7518399"/>
                  </a:lnTo>
                  <a:lnTo>
                    <a:pt x="10478308" y="7391399"/>
                  </a:lnTo>
                  <a:lnTo>
                    <a:pt x="10913634" y="7391399"/>
                  </a:lnTo>
                  <a:lnTo>
                    <a:pt x="10897630" y="7518399"/>
                  </a:lnTo>
                  <a:close/>
                </a:path>
                <a:path w="11271885" h="10287000">
                  <a:moveTo>
                    <a:pt x="10864633" y="7645399"/>
                  </a:moveTo>
                  <a:lnTo>
                    <a:pt x="10409021" y="7645399"/>
                  </a:lnTo>
                  <a:lnTo>
                    <a:pt x="10426860" y="7518399"/>
                  </a:lnTo>
                  <a:lnTo>
                    <a:pt x="10881296" y="7518399"/>
                  </a:lnTo>
                  <a:lnTo>
                    <a:pt x="10864633" y="7645399"/>
                  </a:lnTo>
                  <a:close/>
                </a:path>
                <a:path w="11271885" h="10287000">
                  <a:moveTo>
                    <a:pt x="10812670" y="7772399"/>
                  </a:moveTo>
                  <a:lnTo>
                    <a:pt x="10353451" y="7772399"/>
                  </a:lnTo>
                  <a:lnTo>
                    <a:pt x="10372316" y="7645399"/>
                  </a:lnTo>
                  <a:lnTo>
                    <a:pt x="10830319" y="7645399"/>
                  </a:lnTo>
                  <a:lnTo>
                    <a:pt x="10812670" y="7772399"/>
                  </a:lnTo>
                  <a:close/>
                </a:path>
                <a:path w="11271885" h="10287000">
                  <a:moveTo>
                    <a:pt x="10757762" y="7899399"/>
                  </a:moveTo>
                  <a:lnTo>
                    <a:pt x="10314697" y="7899399"/>
                  </a:lnTo>
                  <a:lnTo>
                    <a:pt x="10334244" y="7772399"/>
                  </a:lnTo>
                  <a:lnTo>
                    <a:pt x="10776391" y="7772399"/>
                  </a:lnTo>
                  <a:lnTo>
                    <a:pt x="10757762" y="7899399"/>
                  </a:lnTo>
                  <a:close/>
                </a:path>
                <a:path w="11271885" h="10287000">
                  <a:moveTo>
                    <a:pt x="10699925" y="8026399"/>
                  </a:moveTo>
                  <a:lnTo>
                    <a:pt x="10254019" y="8026399"/>
                  </a:lnTo>
                  <a:lnTo>
                    <a:pt x="10274583" y="7899399"/>
                  </a:lnTo>
                  <a:lnTo>
                    <a:pt x="10719529" y="7899399"/>
                  </a:lnTo>
                  <a:lnTo>
                    <a:pt x="10699925" y="8026399"/>
                  </a:lnTo>
                  <a:close/>
                </a:path>
                <a:path w="11271885" h="10287000">
                  <a:moveTo>
                    <a:pt x="10659747" y="8153399"/>
                  </a:moveTo>
                  <a:lnTo>
                    <a:pt x="10190302" y="8153399"/>
                  </a:lnTo>
                  <a:lnTo>
                    <a:pt x="10211878" y="8026399"/>
                  </a:lnTo>
                  <a:lnTo>
                    <a:pt x="10679998" y="8026399"/>
                  </a:lnTo>
                  <a:lnTo>
                    <a:pt x="10659747" y="8153399"/>
                  </a:lnTo>
                  <a:close/>
                </a:path>
                <a:path w="11271885" h="10287000">
                  <a:moveTo>
                    <a:pt x="10597063" y="8280399"/>
                  </a:moveTo>
                  <a:lnTo>
                    <a:pt x="10123564" y="8280399"/>
                  </a:lnTo>
                  <a:lnTo>
                    <a:pt x="10146144" y="8153399"/>
                  </a:lnTo>
                  <a:lnTo>
                    <a:pt x="10618279" y="8153399"/>
                  </a:lnTo>
                  <a:lnTo>
                    <a:pt x="10597063" y="8280399"/>
                  </a:lnTo>
                  <a:close/>
                </a:path>
                <a:path w="11271885" h="10287000">
                  <a:moveTo>
                    <a:pt x="10531491" y="8407399"/>
                  </a:moveTo>
                  <a:lnTo>
                    <a:pt x="10053823" y="8407399"/>
                  </a:lnTo>
                  <a:lnTo>
                    <a:pt x="10077402" y="8280399"/>
                  </a:lnTo>
                  <a:lnTo>
                    <a:pt x="10553668" y="8280399"/>
                  </a:lnTo>
                  <a:lnTo>
                    <a:pt x="10531491" y="8407399"/>
                  </a:lnTo>
                  <a:close/>
                </a:path>
                <a:path w="11271885" h="10287000">
                  <a:moveTo>
                    <a:pt x="10463048" y="8534399"/>
                  </a:moveTo>
                  <a:lnTo>
                    <a:pt x="9981098" y="8534399"/>
                  </a:lnTo>
                  <a:lnTo>
                    <a:pt x="10005670" y="8407399"/>
                  </a:lnTo>
                  <a:lnTo>
                    <a:pt x="10486181" y="8407399"/>
                  </a:lnTo>
                  <a:lnTo>
                    <a:pt x="10463048" y="8534399"/>
                  </a:lnTo>
                  <a:close/>
                </a:path>
                <a:path w="11271885" h="10287000">
                  <a:moveTo>
                    <a:pt x="10391750" y="8661399"/>
                  </a:moveTo>
                  <a:lnTo>
                    <a:pt x="9905406" y="8661399"/>
                  </a:lnTo>
                  <a:lnTo>
                    <a:pt x="9930965" y="8534399"/>
                  </a:lnTo>
                  <a:lnTo>
                    <a:pt x="10415832" y="8534399"/>
                  </a:lnTo>
                  <a:lnTo>
                    <a:pt x="10391750" y="8661399"/>
                  </a:lnTo>
                  <a:close/>
                </a:path>
                <a:path w="11271885" h="10287000">
                  <a:moveTo>
                    <a:pt x="10317612" y="8788399"/>
                  </a:moveTo>
                  <a:lnTo>
                    <a:pt x="9826768" y="8788399"/>
                  </a:lnTo>
                  <a:lnTo>
                    <a:pt x="9853307" y="8661399"/>
                  </a:lnTo>
                  <a:lnTo>
                    <a:pt x="10342639" y="8661399"/>
                  </a:lnTo>
                  <a:lnTo>
                    <a:pt x="10317612" y="8788399"/>
                  </a:lnTo>
                  <a:close/>
                </a:path>
                <a:path w="11271885" h="10287000">
                  <a:moveTo>
                    <a:pt x="10240651" y="8915399"/>
                  </a:moveTo>
                  <a:lnTo>
                    <a:pt x="9745200" y="8915399"/>
                  </a:lnTo>
                  <a:lnTo>
                    <a:pt x="9772713" y="8788399"/>
                  </a:lnTo>
                  <a:lnTo>
                    <a:pt x="10266618" y="8788399"/>
                  </a:lnTo>
                  <a:lnTo>
                    <a:pt x="10240651" y="8915399"/>
                  </a:lnTo>
                  <a:close/>
                </a:path>
                <a:path w="11271885" h="10287000">
                  <a:moveTo>
                    <a:pt x="10160882" y="9042399"/>
                  </a:moveTo>
                  <a:lnTo>
                    <a:pt x="9660721" y="9042399"/>
                  </a:lnTo>
                  <a:lnTo>
                    <a:pt x="9689203" y="8915399"/>
                  </a:lnTo>
                  <a:lnTo>
                    <a:pt x="10187783" y="8915399"/>
                  </a:lnTo>
                  <a:lnTo>
                    <a:pt x="10160882" y="9042399"/>
                  </a:lnTo>
                  <a:close/>
                </a:path>
                <a:path w="11271885" h="10287000">
                  <a:moveTo>
                    <a:pt x="10078321" y="9169399"/>
                  </a:moveTo>
                  <a:lnTo>
                    <a:pt x="9573350" y="9169399"/>
                  </a:lnTo>
                  <a:lnTo>
                    <a:pt x="9602794" y="9042399"/>
                  </a:lnTo>
                  <a:lnTo>
                    <a:pt x="10106151" y="9042399"/>
                  </a:lnTo>
                  <a:lnTo>
                    <a:pt x="10078321" y="9169399"/>
                  </a:lnTo>
                  <a:close/>
                </a:path>
                <a:path w="11271885" h="10287000">
                  <a:moveTo>
                    <a:pt x="9992984" y="9296399"/>
                  </a:moveTo>
                  <a:lnTo>
                    <a:pt x="9452387" y="9296399"/>
                  </a:lnTo>
                  <a:lnTo>
                    <a:pt x="9483104" y="9169399"/>
                  </a:lnTo>
                  <a:lnTo>
                    <a:pt x="10021737" y="9169399"/>
                  </a:lnTo>
                  <a:lnTo>
                    <a:pt x="9992984" y="9296399"/>
                  </a:lnTo>
                  <a:close/>
                </a:path>
                <a:path w="11271885" h="10287000">
                  <a:moveTo>
                    <a:pt x="9904887" y="9423399"/>
                  </a:moveTo>
                  <a:lnTo>
                    <a:pt x="9358339" y="9423399"/>
                  </a:lnTo>
                  <a:lnTo>
                    <a:pt x="9390004" y="9296399"/>
                  </a:lnTo>
                  <a:lnTo>
                    <a:pt x="9934558" y="9296399"/>
                  </a:lnTo>
                  <a:lnTo>
                    <a:pt x="9904887" y="9423399"/>
                  </a:lnTo>
                  <a:close/>
                </a:path>
                <a:path w="11271885" h="10287000">
                  <a:moveTo>
                    <a:pt x="9783158" y="9550399"/>
                  </a:moveTo>
                  <a:lnTo>
                    <a:pt x="9261459" y="9550399"/>
                  </a:lnTo>
                  <a:lnTo>
                    <a:pt x="9294066" y="9423399"/>
                  </a:lnTo>
                  <a:lnTo>
                    <a:pt x="9814046" y="9423399"/>
                  </a:lnTo>
                  <a:lnTo>
                    <a:pt x="9783158" y="9550399"/>
                  </a:lnTo>
                  <a:close/>
                </a:path>
                <a:path w="11271885" h="10287000">
                  <a:moveTo>
                    <a:pt x="9688683" y="9677399"/>
                  </a:moveTo>
                  <a:lnTo>
                    <a:pt x="9127914" y="9677399"/>
                  </a:lnTo>
                  <a:lnTo>
                    <a:pt x="9161767" y="9550399"/>
                  </a:lnTo>
                  <a:lnTo>
                    <a:pt x="9720476" y="9550399"/>
                  </a:lnTo>
                  <a:lnTo>
                    <a:pt x="9688683" y="9677399"/>
                  </a:lnTo>
                  <a:close/>
                </a:path>
                <a:path w="11271885" h="10287000">
                  <a:moveTo>
                    <a:pt x="9591500" y="9804399"/>
                  </a:moveTo>
                  <a:lnTo>
                    <a:pt x="9024500" y="9804399"/>
                  </a:lnTo>
                  <a:lnTo>
                    <a:pt x="9059280" y="9677399"/>
                  </a:lnTo>
                  <a:lnTo>
                    <a:pt x="9624194" y="9677399"/>
                  </a:lnTo>
                  <a:lnTo>
                    <a:pt x="9591500" y="9804399"/>
                  </a:lnTo>
                  <a:close/>
                </a:path>
                <a:path w="11271885" h="10287000">
                  <a:moveTo>
                    <a:pt x="9457740" y="9931399"/>
                  </a:moveTo>
                  <a:lnTo>
                    <a:pt x="8882470" y="9931399"/>
                  </a:lnTo>
                  <a:lnTo>
                    <a:pt x="8918356" y="9804399"/>
                  </a:lnTo>
                  <a:lnTo>
                    <a:pt x="9491626" y="9804399"/>
                  </a:lnTo>
                  <a:lnTo>
                    <a:pt x="9457740" y="9931399"/>
                  </a:lnTo>
                  <a:close/>
                </a:path>
                <a:path w="11271885" h="10287000">
                  <a:moveTo>
                    <a:pt x="9354302" y="10058399"/>
                  </a:moveTo>
                  <a:lnTo>
                    <a:pt x="8773481" y="10058399"/>
                  </a:lnTo>
                  <a:lnTo>
                    <a:pt x="8810031" y="9931399"/>
                  </a:lnTo>
                  <a:lnTo>
                    <a:pt x="9389077" y="9931399"/>
                  </a:lnTo>
                  <a:lnTo>
                    <a:pt x="9354302" y="10058399"/>
                  </a:lnTo>
                  <a:close/>
                </a:path>
                <a:path w="11271885" h="10287000">
                  <a:moveTo>
                    <a:pt x="9212373" y="10185399"/>
                  </a:moveTo>
                  <a:lnTo>
                    <a:pt x="8625114" y="10185399"/>
                  </a:lnTo>
                  <a:lnTo>
                    <a:pt x="8662527" y="10058399"/>
                  </a:lnTo>
                  <a:lnTo>
                    <a:pt x="9248210" y="10058399"/>
                  </a:lnTo>
                  <a:lnTo>
                    <a:pt x="9212373" y="10185399"/>
                  </a:lnTo>
                  <a:close/>
                </a:path>
                <a:path w="11271885" h="10287000">
                  <a:moveTo>
                    <a:pt x="9112902" y="10274299"/>
                  </a:moveTo>
                  <a:lnTo>
                    <a:pt x="8483134" y="10274299"/>
                  </a:lnTo>
                  <a:lnTo>
                    <a:pt x="8511611" y="10185399"/>
                  </a:lnTo>
                  <a:lnTo>
                    <a:pt x="9140058" y="10185399"/>
                  </a:lnTo>
                  <a:lnTo>
                    <a:pt x="9112902" y="10274299"/>
                  </a:lnTo>
                  <a:close/>
                </a:path>
                <a:path w="11271885" h="10287000">
                  <a:moveTo>
                    <a:pt x="0" y="334272"/>
                  </a:moveTo>
                  <a:lnTo>
                    <a:pt x="0" y="0"/>
                  </a:lnTo>
                  <a:lnTo>
                    <a:pt x="447060" y="0"/>
                  </a:lnTo>
                  <a:lnTo>
                    <a:pt x="436928" y="32450"/>
                  </a:lnTo>
                  <a:lnTo>
                    <a:pt x="319150" y="32450"/>
                  </a:lnTo>
                  <a:lnTo>
                    <a:pt x="280289" y="159450"/>
                  </a:lnTo>
                  <a:lnTo>
                    <a:pt x="164924" y="159450"/>
                  </a:lnTo>
                  <a:lnTo>
                    <a:pt x="126881" y="286450"/>
                  </a:lnTo>
                  <a:lnTo>
                    <a:pt x="14007" y="286450"/>
                  </a:lnTo>
                  <a:lnTo>
                    <a:pt x="0" y="334272"/>
                  </a:lnTo>
                  <a:close/>
                </a:path>
              </a:pathLst>
            </a:custGeom>
            <a:solidFill>
              <a:srgbClr val="FFFFFF"/>
            </a:solidFill>
          </p:spPr>
          <p:txBody>
            <a:bodyPr wrap="square" lIns="0" tIns="0" rIns="0" bIns="0" rtlCol="0"/>
            <a:lstStyle/>
            <a:p>
              <a:endParaRPr/>
            </a:p>
          </p:txBody>
        </p:sp>
        <p:sp>
          <p:nvSpPr>
            <p:cNvPr id="5" name="object 5"/>
            <p:cNvSpPr/>
            <p:nvPr/>
          </p:nvSpPr>
          <p:spPr>
            <a:xfrm>
              <a:off x="0" y="0"/>
              <a:ext cx="11241405" cy="10274300"/>
            </a:xfrm>
            <a:custGeom>
              <a:avLst/>
              <a:gdLst/>
              <a:ahLst/>
              <a:cxnLst/>
              <a:rect l="l" t="t" r="r" b="b"/>
              <a:pathLst>
                <a:path w="11241405" h="10274300">
                  <a:moveTo>
                    <a:pt x="9067870" y="10274299"/>
                  </a:moveTo>
                  <a:lnTo>
                    <a:pt x="0" y="10274299"/>
                  </a:lnTo>
                  <a:lnTo>
                    <a:pt x="0" y="0"/>
                  </a:lnTo>
                  <a:lnTo>
                    <a:pt x="8841973" y="0"/>
                  </a:lnTo>
                  <a:lnTo>
                    <a:pt x="8856390" y="38099"/>
                  </a:lnTo>
                  <a:lnTo>
                    <a:pt x="8975812" y="38099"/>
                  </a:lnTo>
                  <a:lnTo>
                    <a:pt x="9015068" y="165099"/>
                  </a:lnTo>
                  <a:lnTo>
                    <a:pt x="9092742" y="165099"/>
                  </a:lnTo>
                  <a:lnTo>
                    <a:pt x="9131156" y="292099"/>
                  </a:lnTo>
                  <a:lnTo>
                    <a:pt x="9244688" y="292099"/>
                  </a:lnTo>
                  <a:lnTo>
                    <a:pt x="9281955" y="419099"/>
                  </a:lnTo>
                  <a:lnTo>
                    <a:pt x="9355614" y="419099"/>
                  </a:lnTo>
                  <a:lnTo>
                    <a:pt x="9392003" y="546099"/>
                  </a:lnTo>
                  <a:lnTo>
                    <a:pt x="9463888" y="546099"/>
                  </a:lnTo>
                  <a:lnTo>
                    <a:pt x="9499381" y="673099"/>
                  </a:lnTo>
                  <a:lnTo>
                    <a:pt x="9569460" y="673099"/>
                  </a:lnTo>
                  <a:lnTo>
                    <a:pt x="9604042" y="800099"/>
                  </a:lnTo>
                  <a:lnTo>
                    <a:pt x="9672282" y="800099"/>
                  </a:lnTo>
                  <a:lnTo>
                    <a:pt x="9705937" y="927099"/>
                  </a:lnTo>
                  <a:lnTo>
                    <a:pt x="9772307" y="927099"/>
                  </a:lnTo>
                  <a:lnTo>
                    <a:pt x="9805018" y="1054099"/>
                  </a:lnTo>
                  <a:lnTo>
                    <a:pt x="9869485" y="1054099"/>
                  </a:lnTo>
                  <a:lnTo>
                    <a:pt x="9901237" y="1181099"/>
                  </a:lnTo>
                  <a:lnTo>
                    <a:pt x="9963769" y="1181099"/>
                  </a:lnTo>
                  <a:lnTo>
                    <a:pt x="9994545" y="1308099"/>
                  </a:lnTo>
                  <a:lnTo>
                    <a:pt x="10055110" y="1308099"/>
                  </a:lnTo>
                  <a:lnTo>
                    <a:pt x="10084895" y="1435099"/>
                  </a:lnTo>
                  <a:lnTo>
                    <a:pt x="10143460" y="1435099"/>
                  </a:lnTo>
                  <a:lnTo>
                    <a:pt x="10172237" y="1562099"/>
                  </a:lnTo>
                  <a:lnTo>
                    <a:pt x="10228771" y="1562099"/>
                  </a:lnTo>
                  <a:lnTo>
                    <a:pt x="10256525" y="1689099"/>
                  </a:lnTo>
                  <a:lnTo>
                    <a:pt x="10310995" y="1689099"/>
                  </a:lnTo>
                  <a:lnTo>
                    <a:pt x="10337708" y="1816099"/>
                  </a:lnTo>
                  <a:lnTo>
                    <a:pt x="10364072" y="1816099"/>
                  </a:lnTo>
                  <a:lnTo>
                    <a:pt x="10390083" y="1943099"/>
                  </a:lnTo>
                  <a:lnTo>
                    <a:pt x="10441042" y="1943099"/>
                  </a:lnTo>
                  <a:lnTo>
                    <a:pt x="10465987" y="2070099"/>
                  </a:lnTo>
                  <a:lnTo>
                    <a:pt x="10514796" y="2070099"/>
                  </a:lnTo>
                  <a:lnTo>
                    <a:pt x="10538658" y="2197099"/>
                  </a:lnTo>
                  <a:lnTo>
                    <a:pt x="10562155" y="2197099"/>
                  </a:lnTo>
                  <a:lnTo>
                    <a:pt x="10585286" y="2324099"/>
                  </a:lnTo>
                  <a:lnTo>
                    <a:pt x="10630442" y="2324099"/>
                  </a:lnTo>
                  <a:lnTo>
                    <a:pt x="10652464" y="2451099"/>
                  </a:lnTo>
                  <a:lnTo>
                    <a:pt x="10674112" y="2451099"/>
                  </a:lnTo>
                  <a:lnTo>
                    <a:pt x="10695384" y="2578099"/>
                  </a:lnTo>
                  <a:lnTo>
                    <a:pt x="10736797" y="2578099"/>
                  </a:lnTo>
                  <a:lnTo>
                    <a:pt x="10756933" y="2705099"/>
                  </a:lnTo>
                  <a:lnTo>
                    <a:pt x="10776687" y="2705099"/>
                  </a:lnTo>
                  <a:lnTo>
                    <a:pt x="10796057" y="2832099"/>
                  </a:lnTo>
                  <a:lnTo>
                    <a:pt x="10833637" y="2832099"/>
                  </a:lnTo>
                  <a:lnTo>
                    <a:pt x="10851844" y="2959099"/>
                  </a:lnTo>
                  <a:lnTo>
                    <a:pt x="10869659" y="2959099"/>
                  </a:lnTo>
                  <a:lnTo>
                    <a:pt x="10887081" y="3086099"/>
                  </a:lnTo>
                  <a:lnTo>
                    <a:pt x="10920739" y="3086099"/>
                  </a:lnTo>
                  <a:lnTo>
                    <a:pt x="10936971" y="3213099"/>
                  </a:lnTo>
                  <a:lnTo>
                    <a:pt x="10952803" y="3213099"/>
                  </a:lnTo>
                  <a:lnTo>
                    <a:pt x="10968233" y="3340099"/>
                  </a:lnTo>
                  <a:lnTo>
                    <a:pt x="10997880" y="3340099"/>
                  </a:lnTo>
                  <a:lnTo>
                    <a:pt x="11012093" y="3467099"/>
                  </a:lnTo>
                  <a:lnTo>
                    <a:pt x="11025897" y="3467099"/>
                  </a:lnTo>
                  <a:lnTo>
                    <a:pt x="11039290" y="3594099"/>
                  </a:lnTo>
                  <a:lnTo>
                    <a:pt x="11052270" y="3594099"/>
                  </a:lnTo>
                  <a:lnTo>
                    <a:pt x="11064836" y="3721099"/>
                  </a:lnTo>
                  <a:lnTo>
                    <a:pt x="11088716" y="3721099"/>
                  </a:lnTo>
                  <a:lnTo>
                    <a:pt x="11100028" y="3848099"/>
                  </a:lnTo>
                  <a:lnTo>
                    <a:pt x="11110917" y="3848099"/>
                  </a:lnTo>
                  <a:lnTo>
                    <a:pt x="11121383" y="3975099"/>
                  </a:lnTo>
                  <a:lnTo>
                    <a:pt x="11131424" y="3975099"/>
                  </a:lnTo>
                  <a:lnTo>
                    <a:pt x="11141038" y="4102099"/>
                  </a:lnTo>
                  <a:lnTo>
                    <a:pt x="11158978" y="4102099"/>
                  </a:lnTo>
                  <a:lnTo>
                    <a:pt x="11167299" y="4229099"/>
                  </a:lnTo>
                  <a:lnTo>
                    <a:pt x="11175187" y="4229099"/>
                  </a:lnTo>
                  <a:lnTo>
                    <a:pt x="11182639" y="4356099"/>
                  </a:lnTo>
                  <a:lnTo>
                    <a:pt x="11189653" y="4356099"/>
                  </a:lnTo>
                  <a:lnTo>
                    <a:pt x="11196227" y="4483099"/>
                  </a:lnTo>
                  <a:lnTo>
                    <a:pt x="11208050" y="4483099"/>
                  </a:lnTo>
                  <a:lnTo>
                    <a:pt x="11213295" y="4610099"/>
                  </a:lnTo>
                  <a:lnTo>
                    <a:pt x="11218094" y="4610099"/>
                  </a:lnTo>
                  <a:lnTo>
                    <a:pt x="11222444" y="4737099"/>
                  </a:lnTo>
                  <a:lnTo>
                    <a:pt x="11226343" y="4737099"/>
                  </a:lnTo>
                  <a:lnTo>
                    <a:pt x="11229791" y="4864099"/>
                  </a:lnTo>
                  <a:lnTo>
                    <a:pt x="11232784" y="4864099"/>
                  </a:lnTo>
                  <a:lnTo>
                    <a:pt x="11235322" y="4991099"/>
                  </a:lnTo>
                  <a:lnTo>
                    <a:pt x="11239024" y="4991099"/>
                  </a:lnTo>
                  <a:lnTo>
                    <a:pt x="11240184" y="5118099"/>
                  </a:lnTo>
                  <a:lnTo>
                    <a:pt x="11240882" y="5118099"/>
                  </a:lnTo>
                  <a:lnTo>
                    <a:pt x="11241099" y="5232399"/>
                  </a:lnTo>
                  <a:lnTo>
                    <a:pt x="11241099" y="5245099"/>
                  </a:lnTo>
                  <a:lnTo>
                    <a:pt x="11240882" y="5245099"/>
                  </a:lnTo>
                  <a:lnTo>
                    <a:pt x="11240184" y="5372099"/>
                  </a:lnTo>
                  <a:lnTo>
                    <a:pt x="11239024" y="5372099"/>
                  </a:lnTo>
                  <a:lnTo>
                    <a:pt x="11237403" y="5499099"/>
                  </a:lnTo>
                  <a:lnTo>
                    <a:pt x="11235322" y="5499099"/>
                  </a:lnTo>
                  <a:lnTo>
                    <a:pt x="11232784" y="5626099"/>
                  </a:lnTo>
                  <a:lnTo>
                    <a:pt x="11226343" y="5626099"/>
                  </a:lnTo>
                  <a:lnTo>
                    <a:pt x="11222444" y="5753099"/>
                  </a:lnTo>
                  <a:lnTo>
                    <a:pt x="11218094" y="5753099"/>
                  </a:lnTo>
                  <a:lnTo>
                    <a:pt x="11213295" y="5880099"/>
                  </a:lnTo>
                  <a:lnTo>
                    <a:pt x="11208050" y="5880099"/>
                  </a:lnTo>
                  <a:lnTo>
                    <a:pt x="11202361" y="6007099"/>
                  </a:lnTo>
                  <a:lnTo>
                    <a:pt x="11196227" y="6007099"/>
                  </a:lnTo>
                  <a:lnTo>
                    <a:pt x="11189653" y="6134099"/>
                  </a:lnTo>
                  <a:lnTo>
                    <a:pt x="11175187" y="6134099"/>
                  </a:lnTo>
                  <a:lnTo>
                    <a:pt x="11167299" y="6261099"/>
                  </a:lnTo>
                  <a:lnTo>
                    <a:pt x="11158978" y="6261099"/>
                  </a:lnTo>
                  <a:lnTo>
                    <a:pt x="11150223" y="6388099"/>
                  </a:lnTo>
                  <a:lnTo>
                    <a:pt x="11141038" y="6388099"/>
                  </a:lnTo>
                  <a:lnTo>
                    <a:pt x="11131424" y="6515099"/>
                  </a:lnTo>
                  <a:lnTo>
                    <a:pt x="11110917" y="6515099"/>
                  </a:lnTo>
                  <a:lnTo>
                    <a:pt x="11100028" y="6642099"/>
                  </a:lnTo>
                  <a:lnTo>
                    <a:pt x="11088716" y="6642099"/>
                  </a:lnTo>
                  <a:lnTo>
                    <a:pt x="11076985" y="6769099"/>
                  </a:lnTo>
                  <a:lnTo>
                    <a:pt x="11064836" y="6769099"/>
                  </a:lnTo>
                  <a:lnTo>
                    <a:pt x="11052270" y="6896099"/>
                  </a:lnTo>
                  <a:lnTo>
                    <a:pt x="11025897" y="6896099"/>
                  </a:lnTo>
                  <a:lnTo>
                    <a:pt x="11012093" y="7023099"/>
                  </a:lnTo>
                  <a:lnTo>
                    <a:pt x="10997880" y="7023099"/>
                  </a:lnTo>
                  <a:lnTo>
                    <a:pt x="10983259" y="7150099"/>
                  </a:lnTo>
                  <a:lnTo>
                    <a:pt x="10952803" y="7150099"/>
                  </a:lnTo>
                  <a:lnTo>
                    <a:pt x="10936971" y="7277099"/>
                  </a:lnTo>
                  <a:lnTo>
                    <a:pt x="10920739" y="7277099"/>
                  </a:lnTo>
                  <a:lnTo>
                    <a:pt x="10904109" y="7404099"/>
                  </a:lnTo>
                  <a:lnTo>
                    <a:pt x="10887081" y="7404099"/>
                  </a:lnTo>
                  <a:lnTo>
                    <a:pt x="10869659" y="7531099"/>
                  </a:lnTo>
                  <a:lnTo>
                    <a:pt x="10833637" y="7531099"/>
                  </a:lnTo>
                  <a:lnTo>
                    <a:pt x="10815041" y="7658099"/>
                  </a:lnTo>
                  <a:lnTo>
                    <a:pt x="10796057" y="7658099"/>
                  </a:lnTo>
                  <a:lnTo>
                    <a:pt x="10776687" y="7785099"/>
                  </a:lnTo>
                  <a:lnTo>
                    <a:pt x="10736797" y="7785099"/>
                  </a:lnTo>
                  <a:lnTo>
                    <a:pt x="10716280" y="7912099"/>
                  </a:lnTo>
                  <a:lnTo>
                    <a:pt x="10674112" y="7912099"/>
                  </a:lnTo>
                  <a:lnTo>
                    <a:pt x="10652464" y="8039099"/>
                  </a:lnTo>
                  <a:lnTo>
                    <a:pt x="10630442" y="8039099"/>
                  </a:lnTo>
                  <a:lnTo>
                    <a:pt x="10608049" y="8166099"/>
                  </a:lnTo>
                  <a:lnTo>
                    <a:pt x="10562155" y="8166099"/>
                  </a:lnTo>
                  <a:lnTo>
                    <a:pt x="10538658" y="8293099"/>
                  </a:lnTo>
                  <a:lnTo>
                    <a:pt x="10514796" y="8293099"/>
                  </a:lnTo>
                  <a:lnTo>
                    <a:pt x="10490572" y="8420099"/>
                  </a:lnTo>
                  <a:lnTo>
                    <a:pt x="10441042" y="8420099"/>
                  </a:lnTo>
                  <a:lnTo>
                    <a:pt x="10415740" y="8547099"/>
                  </a:lnTo>
                  <a:lnTo>
                    <a:pt x="10364072" y="8547099"/>
                  </a:lnTo>
                  <a:lnTo>
                    <a:pt x="10337708" y="8674099"/>
                  </a:lnTo>
                  <a:lnTo>
                    <a:pt x="10310995" y="8674099"/>
                  </a:lnTo>
                  <a:lnTo>
                    <a:pt x="10283933" y="8801099"/>
                  </a:lnTo>
                  <a:lnTo>
                    <a:pt x="10228771" y="8801099"/>
                  </a:lnTo>
                  <a:lnTo>
                    <a:pt x="10200675" y="8928099"/>
                  </a:lnTo>
                  <a:lnTo>
                    <a:pt x="10143460" y="8928099"/>
                  </a:lnTo>
                  <a:lnTo>
                    <a:pt x="10114346" y="9055099"/>
                  </a:lnTo>
                  <a:lnTo>
                    <a:pt x="10055110" y="9055099"/>
                  </a:lnTo>
                  <a:lnTo>
                    <a:pt x="10024993" y="9182099"/>
                  </a:lnTo>
                  <a:lnTo>
                    <a:pt x="9963769" y="9182099"/>
                  </a:lnTo>
                  <a:lnTo>
                    <a:pt x="9932666" y="9309099"/>
                  </a:lnTo>
                  <a:lnTo>
                    <a:pt x="9869485" y="9309099"/>
                  </a:lnTo>
                  <a:lnTo>
                    <a:pt x="9837412" y="9436099"/>
                  </a:lnTo>
                  <a:lnTo>
                    <a:pt x="9772307" y="9436099"/>
                  </a:lnTo>
                  <a:lnTo>
                    <a:pt x="9739279" y="9563099"/>
                  </a:lnTo>
                  <a:lnTo>
                    <a:pt x="9672282" y="9563099"/>
                  </a:lnTo>
                  <a:lnTo>
                    <a:pt x="9638317" y="9690099"/>
                  </a:lnTo>
                  <a:lnTo>
                    <a:pt x="9569460" y="9690099"/>
                  </a:lnTo>
                  <a:lnTo>
                    <a:pt x="9534572" y="9817099"/>
                  </a:lnTo>
                  <a:lnTo>
                    <a:pt x="9463888" y="9817099"/>
                  </a:lnTo>
                  <a:lnTo>
                    <a:pt x="9428094" y="9944099"/>
                  </a:lnTo>
                  <a:lnTo>
                    <a:pt x="9355614" y="9944099"/>
                  </a:lnTo>
                  <a:lnTo>
                    <a:pt x="9318931" y="10071099"/>
                  </a:lnTo>
                  <a:lnTo>
                    <a:pt x="9207131" y="10071099"/>
                  </a:lnTo>
                  <a:lnTo>
                    <a:pt x="9169286" y="10198099"/>
                  </a:lnTo>
                  <a:lnTo>
                    <a:pt x="9092742" y="10198099"/>
                  </a:lnTo>
                  <a:lnTo>
                    <a:pt x="9067870" y="10274299"/>
                  </a:lnTo>
                  <a:close/>
                </a:path>
              </a:pathLst>
            </a:custGeom>
            <a:solidFill>
              <a:srgbClr val="006600"/>
            </a:solidFill>
          </p:spPr>
          <p:txBody>
            <a:bodyPr wrap="square" lIns="0" tIns="0" rIns="0" bIns="0" rtlCol="0"/>
            <a:lstStyle/>
            <a:p>
              <a:endParaRPr/>
            </a:p>
          </p:txBody>
        </p:sp>
        <p:sp>
          <p:nvSpPr>
            <p:cNvPr id="6" name="object 6"/>
            <p:cNvSpPr/>
            <p:nvPr/>
          </p:nvSpPr>
          <p:spPr>
            <a:xfrm>
              <a:off x="6790334" y="3095335"/>
              <a:ext cx="11476990" cy="6558280"/>
            </a:xfrm>
            <a:custGeom>
              <a:avLst/>
              <a:gdLst/>
              <a:ahLst/>
              <a:cxnLst/>
              <a:rect l="l" t="t" r="r" b="b"/>
              <a:pathLst>
                <a:path w="11476990" h="6558280">
                  <a:moveTo>
                    <a:pt x="11476425" y="6557957"/>
                  </a:moveTo>
                  <a:lnTo>
                    <a:pt x="0" y="6557957"/>
                  </a:lnTo>
                  <a:lnTo>
                    <a:pt x="0" y="0"/>
                  </a:lnTo>
                  <a:lnTo>
                    <a:pt x="11476425" y="0"/>
                  </a:lnTo>
                  <a:lnTo>
                    <a:pt x="11476425" y="6557957"/>
                  </a:lnTo>
                  <a:close/>
                </a:path>
              </a:pathLst>
            </a:custGeom>
            <a:solidFill>
              <a:srgbClr val="008000"/>
            </a:solidFill>
          </p:spPr>
          <p:txBody>
            <a:bodyPr wrap="square" lIns="0" tIns="0" rIns="0" bIns="0" rtlCol="0"/>
            <a:lstStyle/>
            <a:p>
              <a:endParaRPr/>
            </a:p>
          </p:txBody>
        </p:sp>
        <p:sp>
          <p:nvSpPr>
            <p:cNvPr id="7" name="object 7"/>
            <p:cNvSpPr/>
            <p:nvPr/>
          </p:nvSpPr>
          <p:spPr>
            <a:xfrm>
              <a:off x="7564648" y="3119140"/>
              <a:ext cx="10725150" cy="0"/>
            </a:xfrm>
            <a:custGeom>
              <a:avLst/>
              <a:gdLst/>
              <a:ahLst/>
              <a:cxnLst/>
              <a:rect l="l" t="t" r="r" b="b"/>
              <a:pathLst>
                <a:path w="10725150">
                  <a:moveTo>
                    <a:pt x="0" y="0"/>
                  </a:moveTo>
                  <a:lnTo>
                    <a:pt x="10725124" y="0"/>
                  </a:lnTo>
                </a:path>
              </a:pathLst>
            </a:custGeom>
            <a:ln w="38100">
              <a:solidFill>
                <a:srgbClr val="FFFFFF"/>
              </a:solidFill>
            </a:ln>
          </p:spPr>
          <p:txBody>
            <a:bodyPr wrap="square" lIns="0" tIns="0" rIns="0" bIns="0" rtlCol="0"/>
            <a:lstStyle/>
            <a:p>
              <a:endParaRPr/>
            </a:p>
          </p:txBody>
        </p:sp>
        <p:sp>
          <p:nvSpPr>
            <p:cNvPr id="8" name="object 8"/>
            <p:cNvSpPr/>
            <p:nvPr/>
          </p:nvSpPr>
          <p:spPr>
            <a:xfrm>
              <a:off x="7564648" y="7217480"/>
              <a:ext cx="10725150" cy="0"/>
            </a:xfrm>
            <a:custGeom>
              <a:avLst/>
              <a:gdLst/>
              <a:ahLst/>
              <a:cxnLst/>
              <a:rect l="l" t="t" r="r" b="b"/>
              <a:pathLst>
                <a:path w="10725150">
                  <a:moveTo>
                    <a:pt x="0" y="0"/>
                  </a:moveTo>
                  <a:lnTo>
                    <a:pt x="10725124" y="0"/>
                  </a:lnTo>
                </a:path>
              </a:pathLst>
            </a:custGeom>
            <a:ln w="38100">
              <a:solidFill>
                <a:srgbClr val="FFFFFF"/>
              </a:solidFill>
            </a:ln>
          </p:spPr>
          <p:txBody>
            <a:bodyPr wrap="square" lIns="0" tIns="0" rIns="0" bIns="0" rtlCol="0"/>
            <a:lstStyle/>
            <a:p>
              <a:endParaRPr/>
            </a:p>
          </p:txBody>
        </p:sp>
        <p:sp>
          <p:nvSpPr>
            <p:cNvPr id="9" name="object 9"/>
            <p:cNvSpPr/>
            <p:nvPr/>
          </p:nvSpPr>
          <p:spPr>
            <a:xfrm>
              <a:off x="0" y="0"/>
              <a:ext cx="9318099" cy="1027429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040227" y="1817613"/>
              <a:ext cx="6524390" cy="6515100"/>
            </a:xfrm>
            <a:prstGeom prst="rect">
              <a:avLst/>
            </a:prstGeom>
            <a:blipFill>
              <a:blip r:embed="rId4"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9305401" y="3314344"/>
            <a:ext cx="7229999" cy="2882900"/>
          </a:xfrm>
          <a:prstGeom prst="rect">
            <a:avLst/>
          </a:prstGeom>
        </p:spPr>
        <p:txBody>
          <a:bodyPr vert="horz" wrap="square" lIns="0" tIns="12700" rIns="0" bIns="0" rtlCol="0">
            <a:spAutoFit/>
          </a:bodyPr>
          <a:lstStyle/>
          <a:p>
            <a:pPr marL="12700" marR="5080">
              <a:lnSpc>
                <a:spcPct val="115700"/>
              </a:lnSpc>
              <a:spcBef>
                <a:spcPts val="100"/>
              </a:spcBef>
              <a:tabLst>
                <a:tab pos="1329690" algn="l"/>
                <a:tab pos="2468880" algn="l"/>
                <a:tab pos="3897629" algn="l"/>
                <a:tab pos="5129530" algn="l"/>
              </a:tabLst>
            </a:pPr>
            <a:r>
              <a:rPr sz="5400" spc="245" dirty="0"/>
              <a:t>ЧИ	</a:t>
            </a:r>
            <a:r>
              <a:rPr sz="5400" spc="370" dirty="0"/>
              <a:t>МОЖЕ	</a:t>
            </a:r>
            <a:r>
              <a:rPr sz="5400" spc="395" dirty="0"/>
              <a:t>СТАТИ  </a:t>
            </a:r>
            <a:r>
              <a:rPr sz="5400" spc="490" dirty="0"/>
              <a:t>Н</a:t>
            </a:r>
            <a:r>
              <a:rPr sz="5400" spc="495" dirty="0"/>
              <a:t>АШ</a:t>
            </a:r>
            <a:r>
              <a:rPr sz="5400" dirty="0"/>
              <a:t>Е	</a:t>
            </a:r>
            <a:r>
              <a:rPr sz="5400" spc="495" dirty="0"/>
              <a:t>МІСТ</a:t>
            </a:r>
            <a:r>
              <a:rPr sz="5400" spc="-5" dirty="0"/>
              <a:t>О</a:t>
            </a:r>
            <a:r>
              <a:rPr sz="5400" dirty="0"/>
              <a:t>	</a:t>
            </a:r>
            <a:r>
              <a:rPr sz="5400" spc="495" dirty="0"/>
              <a:t>РЕ</a:t>
            </a:r>
            <a:r>
              <a:rPr sz="5400" spc="490" dirty="0"/>
              <a:t>Н</a:t>
            </a:r>
            <a:r>
              <a:rPr sz="5400" dirty="0"/>
              <a:t>І  </a:t>
            </a:r>
            <a:r>
              <a:rPr sz="5400" spc="420" dirty="0"/>
              <a:t>ЧИСТИМ?</a:t>
            </a:r>
            <a:endParaRPr sz="5400" dirty="0"/>
          </a:p>
        </p:txBody>
      </p:sp>
      <p:sp>
        <p:nvSpPr>
          <p:cNvPr id="12" name="object 12"/>
          <p:cNvSpPr txBox="1"/>
          <p:nvPr/>
        </p:nvSpPr>
        <p:spPr>
          <a:xfrm>
            <a:off x="8915400" y="7162501"/>
            <a:ext cx="10571124" cy="2514919"/>
          </a:xfrm>
          <a:prstGeom prst="rect">
            <a:avLst/>
          </a:prstGeom>
        </p:spPr>
        <p:txBody>
          <a:bodyPr vert="horz" wrap="square" lIns="0" tIns="60325" rIns="0" bIns="0" rtlCol="0">
            <a:spAutoFit/>
          </a:bodyPr>
          <a:lstStyle/>
          <a:p>
            <a:pPr marL="12700">
              <a:lnSpc>
                <a:spcPct val="100000"/>
              </a:lnSpc>
              <a:spcBef>
                <a:spcPts val="475"/>
              </a:spcBef>
            </a:pPr>
            <a:r>
              <a:rPr sz="2000" b="1" spc="25" dirty="0">
                <a:solidFill>
                  <a:srgbClr val="FFFFFF"/>
                </a:solidFill>
                <a:latin typeface="Roboto"/>
                <a:cs typeface="Roboto"/>
              </a:rPr>
              <a:t>Роботу</a:t>
            </a:r>
            <a:r>
              <a:rPr sz="2000" b="1" spc="70" dirty="0">
                <a:solidFill>
                  <a:srgbClr val="FFFFFF"/>
                </a:solidFill>
                <a:latin typeface="Roboto"/>
                <a:cs typeface="Roboto"/>
              </a:rPr>
              <a:t> </a:t>
            </a:r>
            <a:r>
              <a:rPr sz="2000" b="1" spc="30" dirty="0">
                <a:solidFill>
                  <a:srgbClr val="FFFFFF"/>
                </a:solidFill>
                <a:latin typeface="Roboto"/>
                <a:cs typeface="Roboto"/>
              </a:rPr>
              <a:t>виконала:</a:t>
            </a:r>
            <a:endParaRPr sz="2000" dirty="0">
              <a:latin typeface="Roboto"/>
              <a:cs typeface="Roboto"/>
            </a:endParaRPr>
          </a:p>
          <a:p>
            <a:pPr marL="12700" marR="6572250">
              <a:lnSpc>
                <a:spcPct val="115599"/>
              </a:lnSpc>
            </a:pPr>
            <a:r>
              <a:rPr sz="2000" b="1" spc="25" dirty="0" err="1">
                <a:solidFill>
                  <a:srgbClr val="FFFFFF"/>
                </a:solidFill>
                <a:latin typeface="Roboto"/>
                <a:cs typeface="Roboto"/>
              </a:rPr>
              <a:t>Лунгу</a:t>
            </a:r>
            <a:r>
              <a:rPr sz="2000" b="1" spc="25" dirty="0">
                <a:solidFill>
                  <a:srgbClr val="FFFFFF"/>
                </a:solidFill>
                <a:latin typeface="Roboto"/>
                <a:cs typeface="Roboto"/>
              </a:rPr>
              <a:t> </a:t>
            </a:r>
            <a:r>
              <a:rPr sz="2000" b="1" spc="30" dirty="0" err="1">
                <a:solidFill>
                  <a:srgbClr val="FFFFFF"/>
                </a:solidFill>
                <a:latin typeface="Roboto"/>
                <a:cs typeface="Roboto"/>
              </a:rPr>
              <a:t>Ка</a:t>
            </a:r>
            <a:r>
              <a:rPr lang="uk-UA" sz="2000" b="1" spc="30" dirty="0" err="1">
                <a:solidFill>
                  <a:srgbClr val="FFFFFF"/>
                </a:solidFill>
                <a:latin typeface="Roboto"/>
                <a:cs typeface="Roboto"/>
              </a:rPr>
              <a:t>терина</a:t>
            </a:r>
            <a:r>
              <a:rPr lang="uk-UA" sz="2000" b="1" spc="30" dirty="0">
                <a:solidFill>
                  <a:srgbClr val="FFFFFF"/>
                </a:solidFill>
                <a:latin typeface="Roboto"/>
                <a:cs typeface="Roboto"/>
              </a:rPr>
              <a:t> Вадимівна</a:t>
            </a:r>
            <a:r>
              <a:rPr sz="2000" b="1" spc="30" dirty="0">
                <a:solidFill>
                  <a:srgbClr val="FFFFFF"/>
                </a:solidFill>
                <a:latin typeface="Roboto"/>
                <a:cs typeface="Roboto"/>
              </a:rPr>
              <a:t>,  </a:t>
            </a:r>
            <a:r>
              <a:rPr sz="2000" b="1" spc="25" dirty="0" err="1">
                <a:solidFill>
                  <a:srgbClr val="FFFFFF"/>
                </a:solidFill>
                <a:latin typeface="Roboto"/>
                <a:cs typeface="Roboto"/>
              </a:rPr>
              <a:t>учениця</a:t>
            </a:r>
            <a:r>
              <a:rPr sz="2000" b="1" spc="25" dirty="0">
                <a:solidFill>
                  <a:srgbClr val="FFFFFF"/>
                </a:solidFill>
                <a:latin typeface="Roboto"/>
                <a:cs typeface="Roboto"/>
              </a:rPr>
              <a:t> </a:t>
            </a:r>
            <a:r>
              <a:rPr lang="uk-UA" sz="2000" b="1" spc="20" dirty="0">
                <a:solidFill>
                  <a:srgbClr val="FFFFFF"/>
                </a:solidFill>
                <a:latin typeface="Roboto"/>
                <a:cs typeface="Roboto"/>
              </a:rPr>
              <a:t>9</a:t>
            </a:r>
            <a:r>
              <a:rPr sz="2000" b="1" spc="20" dirty="0">
                <a:solidFill>
                  <a:srgbClr val="FFFFFF"/>
                </a:solidFill>
                <a:latin typeface="Roboto"/>
                <a:cs typeface="Roboto"/>
              </a:rPr>
              <a:t>-А</a:t>
            </a:r>
            <a:r>
              <a:rPr sz="2000" b="1" spc="80" dirty="0">
                <a:solidFill>
                  <a:srgbClr val="FFFFFF"/>
                </a:solidFill>
                <a:latin typeface="Roboto"/>
                <a:cs typeface="Roboto"/>
              </a:rPr>
              <a:t> </a:t>
            </a:r>
            <a:r>
              <a:rPr sz="2000" b="1" spc="25" dirty="0">
                <a:solidFill>
                  <a:srgbClr val="FFFFFF"/>
                </a:solidFill>
                <a:latin typeface="Roboto"/>
                <a:cs typeface="Roboto"/>
              </a:rPr>
              <a:t>класу</a:t>
            </a:r>
            <a:endParaRPr sz="2000" dirty="0">
              <a:latin typeface="Roboto"/>
              <a:cs typeface="Roboto"/>
            </a:endParaRPr>
          </a:p>
          <a:p>
            <a:pPr marL="12700" marR="5080">
              <a:lnSpc>
                <a:spcPct val="115599"/>
              </a:lnSpc>
            </a:pPr>
            <a:r>
              <a:rPr sz="2000" b="1" spc="30" dirty="0">
                <a:solidFill>
                  <a:srgbClr val="FFFFFF"/>
                </a:solidFill>
                <a:latin typeface="Roboto"/>
                <a:cs typeface="Roboto"/>
              </a:rPr>
              <a:t>Опорного </a:t>
            </a:r>
            <a:r>
              <a:rPr sz="2000" b="1" spc="25" dirty="0">
                <a:solidFill>
                  <a:srgbClr val="FFFFFF"/>
                </a:solidFill>
                <a:latin typeface="Roboto"/>
                <a:cs typeface="Roboto"/>
              </a:rPr>
              <a:t>закладу </a:t>
            </a:r>
            <a:r>
              <a:rPr sz="2000" b="1" spc="30" dirty="0">
                <a:solidFill>
                  <a:srgbClr val="FFFFFF"/>
                </a:solidFill>
                <a:latin typeface="Roboto"/>
                <a:cs typeface="Roboto"/>
              </a:rPr>
              <a:t>Ренійського </a:t>
            </a:r>
            <a:r>
              <a:rPr sz="2000" b="1" spc="25" dirty="0">
                <a:solidFill>
                  <a:srgbClr val="FFFFFF"/>
                </a:solidFill>
                <a:latin typeface="Roboto"/>
                <a:cs typeface="Roboto"/>
              </a:rPr>
              <a:t>закладу </a:t>
            </a:r>
            <a:r>
              <a:rPr sz="2000" b="1" spc="30" dirty="0">
                <a:solidFill>
                  <a:srgbClr val="FFFFFF"/>
                </a:solidFill>
                <a:latin typeface="Roboto"/>
                <a:cs typeface="Roboto"/>
              </a:rPr>
              <a:t>загальної середньої </a:t>
            </a:r>
            <a:r>
              <a:rPr sz="2000" b="1" spc="25" dirty="0">
                <a:solidFill>
                  <a:srgbClr val="FFFFFF"/>
                </a:solidFill>
                <a:latin typeface="Roboto"/>
                <a:cs typeface="Roboto"/>
              </a:rPr>
              <a:t>освіти </a:t>
            </a:r>
            <a:r>
              <a:rPr sz="2000" b="1" spc="15" dirty="0">
                <a:solidFill>
                  <a:srgbClr val="FFFFFF"/>
                </a:solidFill>
                <a:latin typeface="Roboto"/>
                <a:cs typeface="Roboto"/>
              </a:rPr>
              <a:t>№6  </a:t>
            </a:r>
            <a:r>
              <a:rPr sz="2000" b="1" spc="30" dirty="0" err="1">
                <a:solidFill>
                  <a:srgbClr val="FFFFFF"/>
                </a:solidFill>
                <a:latin typeface="Roboto"/>
                <a:cs typeface="Roboto"/>
              </a:rPr>
              <a:t>Ренійської</a:t>
            </a:r>
            <a:r>
              <a:rPr lang="en-GB" sz="2000" b="1" spc="30" dirty="0">
                <a:solidFill>
                  <a:srgbClr val="FFFFFF"/>
                </a:solidFill>
                <a:latin typeface="Roboto"/>
                <a:cs typeface="Roboto"/>
              </a:rPr>
              <a:t> </a:t>
            </a:r>
            <a:r>
              <a:rPr sz="2000" b="1" spc="30" dirty="0" err="1">
                <a:solidFill>
                  <a:srgbClr val="FFFFFF"/>
                </a:solidFill>
                <a:latin typeface="Roboto"/>
                <a:cs typeface="Roboto"/>
              </a:rPr>
              <a:t>Міської</a:t>
            </a:r>
            <a:r>
              <a:rPr sz="2000" b="1" spc="70" dirty="0">
                <a:solidFill>
                  <a:srgbClr val="FFFFFF"/>
                </a:solidFill>
                <a:latin typeface="Roboto"/>
                <a:cs typeface="Roboto"/>
              </a:rPr>
              <a:t> </a:t>
            </a:r>
            <a:r>
              <a:rPr sz="2000" b="1" spc="25" dirty="0">
                <a:solidFill>
                  <a:srgbClr val="FFFFFF"/>
                </a:solidFill>
                <a:latin typeface="Roboto"/>
                <a:cs typeface="Roboto"/>
              </a:rPr>
              <a:t>Ради</a:t>
            </a:r>
            <a:endParaRPr sz="2000" dirty="0">
              <a:latin typeface="Roboto"/>
              <a:cs typeface="Roboto"/>
            </a:endParaRPr>
          </a:p>
          <a:p>
            <a:pPr marL="12700">
              <a:lnSpc>
                <a:spcPct val="100000"/>
              </a:lnSpc>
              <a:spcBef>
                <a:spcPts val="375"/>
              </a:spcBef>
            </a:pPr>
            <a:r>
              <a:rPr sz="2000" b="1" spc="15" dirty="0">
                <a:solidFill>
                  <a:srgbClr val="FFFFFF"/>
                </a:solidFill>
                <a:latin typeface="Roboto"/>
                <a:cs typeface="Roboto"/>
              </a:rPr>
              <a:t>м.</a:t>
            </a:r>
            <a:r>
              <a:rPr sz="2000" b="1" spc="70" dirty="0">
                <a:solidFill>
                  <a:srgbClr val="FFFFFF"/>
                </a:solidFill>
                <a:latin typeface="Roboto"/>
                <a:cs typeface="Roboto"/>
              </a:rPr>
              <a:t> </a:t>
            </a:r>
            <a:r>
              <a:rPr sz="2000" b="1" spc="30" dirty="0" err="1">
                <a:solidFill>
                  <a:srgbClr val="FFFFFF"/>
                </a:solidFill>
                <a:latin typeface="Roboto"/>
                <a:cs typeface="Roboto"/>
              </a:rPr>
              <a:t>Рені</a:t>
            </a:r>
            <a:r>
              <a:rPr lang="uk-UA" sz="2000" b="1" spc="30" dirty="0">
                <a:solidFill>
                  <a:srgbClr val="FFFFFF"/>
                </a:solidFill>
                <a:latin typeface="Roboto"/>
                <a:cs typeface="Roboto"/>
              </a:rPr>
              <a:t> </a:t>
            </a:r>
            <a:r>
              <a:rPr sz="2000" b="1" spc="30" dirty="0" err="1">
                <a:solidFill>
                  <a:srgbClr val="FFFFFF"/>
                </a:solidFill>
                <a:latin typeface="Roboto"/>
                <a:cs typeface="Roboto"/>
              </a:rPr>
              <a:t>Одеської</a:t>
            </a:r>
            <a:r>
              <a:rPr lang="uk-UA" sz="2000" b="1" spc="30" dirty="0">
                <a:solidFill>
                  <a:srgbClr val="FFFFFF"/>
                </a:solidFill>
                <a:latin typeface="Roboto"/>
                <a:cs typeface="Roboto"/>
              </a:rPr>
              <a:t> </a:t>
            </a:r>
            <a:r>
              <a:rPr sz="2000" b="1" spc="30" dirty="0" err="1">
                <a:solidFill>
                  <a:srgbClr val="FFFFFF"/>
                </a:solidFill>
                <a:latin typeface="Roboto"/>
                <a:cs typeface="Roboto"/>
              </a:rPr>
              <a:t>області</a:t>
            </a:r>
            <a:endParaRPr lang="uk-UA" sz="2000" b="1" spc="30" dirty="0">
              <a:solidFill>
                <a:srgbClr val="FFFFFF"/>
              </a:solidFill>
              <a:latin typeface="Roboto"/>
              <a:cs typeface="Roboto"/>
            </a:endParaRPr>
          </a:p>
          <a:p>
            <a:pPr marL="12700">
              <a:lnSpc>
                <a:spcPct val="100000"/>
              </a:lnSpc>
              <a:spcBef>
                <a:spcPts val="375"/>
              </a:spcBef>
            </a:pPr>
            <a:r>
              <a:rPr lang="uk-UA" sz="2000" b="1" spc="30" dirty="0">
                <a:solidFill>
                  <a:srgbClr val="FFFFFF"/>
                </a:solidFill>
                <a:latin typeface="Roboto"/>
                <a:cs typeface="Roboto"/>
              </a:rPr>
              <a:t>Керівник </a:t>
            </a:r>
            <a:r>
              <a:rPr lang="uk-UA" sz="2000" b="1" spc="30" dirty="0" err="1">
                <a:solidFill>
                  <a:srgbClr val="FFFFFF"/>
                </a:solidFill>
                <a:latin typeface="Roboto"/>
                <a:cs typeface="Roboto"/>
              </a:rPr>
              <a:t>Попаз</a:t>
            </a:r>
            <a:r>
              <a:rPr lang="uk-UA" sz="2000" b="1" spc="30" dirty="0">
                <a:solidFill>
                  <a:srgbClr val="FFFFFF"/>
                </a:solidFill>
                <a:latin typeface="Roboto"/>
                <a:cs typeface="Roboto"/>
              </a:rPr>
              <a:t> Катерина Іванівна</a:t>
            </a:r>
            <a:endParaRPr sz="2000" dirty="0">
              <a:latin typeface="Roboto"/>
              <a:cs typeface="Roboto"/>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55288"/>
            <a:ext cx="9455150" cy="9531985"/>
            <a:chOff x="0" y="755288"/>
            <a:chExt cx="9455150" cy="9531985"/>
          </a:xfrm>
        </p:grpSpPr>
        <p:sp>
          <p:nvSpPr>
            <p:cNvPr id="3" name="object 3"/>
            <p:cNvSpPr/>
            <p:nvPr/>
          </p:nvSpPr>
          <p:spPr>
            <a:xfrm>
              <a:off x="0" y="5143499"/>
              <a:ext cx="6110605" cy="5143500"/>
            </a:xfrm>
            <a:custGeom>
              <a:avLst/>
              <a:gdLst/>
              <a:ahLst/>
              <a:cxnLst/>
              <a:rect l="l" t="t" r="r" b="b"/>
              <a:pathLst>
                <a:path w="6110605" h="5143500">
                  <a:moveTo>
                    <a:pt x="6110508" y="5143500"/>
                  </a:moveTo>
                  <a:lnTo>
                    <a:pt x="0" y="5143500"/>
                  </a:lnTo>
                  <a:lnTo>
                    <a:pt x="0" y="0"/>
                  </a:lnTo>
                  <a:lnTo>
                    <a:pt x="6110508" y="0"/>
                  </a:lnTo>
                  <a:lnTo>
                    <a:pt x="6110508" y="5143500"/>
                  </a:lnTo>
                  <a:close/>
                </a:path>
              </a:pathLst>
            </a:custGeom>
            <a:solidFill>
              <a:srgbClr val="006600"/>
            </a:solidFill>
          </p:spPr>
          <p:txBody>
            <a:bodyPr wrap="square" lIns="0" tIns="0" rIns="0" bIns="0" rtlCol="0"/>
            <a:lstStyle/>
            <a:p>
              <a:endParaRPr/>
            </a:p>
          </p:txBody>
        </p:sp>
        <p:sp>
          <p:nvSpPr>
            <p:cNvPr id="4" name="object 4"/>
            <p:cNvSpPr/>
            <p:nvPr/>
          </p:nvSpPr>
          <p:spPr>
            <a:xfrm>
              <a:off x="825178" y="755288"/>
              <a:ext cx="8629649" cy="8229599"/>
            </a:xfrm>
            <a:prstGeom prst="rect">
              <a:avLst/>
            </a:prstGeom>
            <a:blipFill>
              <a:blip r:embed="rId3" cstate="print"/>
              <a:stretch>
                <a:fillRect/>
              </a:stretch>
            </a:blipFill>
          </p:spPr>
          <p:txBody>
            <a:bodyPr wrap="square" lIns="0" tIns="0" rIns="0" bIns="0" rtlCol="0"/>
            <a:lstStyle/>
            <a:p>
              <a:endParaRPr/>
            </a:p>
          </p:txBody>
        </p:sp>
      </p:grpSp>
      <p:sp>
        <p:nvSpPr>
          <p:cNvPr id="5" name="object 5"/>
          <p:cNvSpPr/>
          <p:nvPr/>
        </p:nvSpPr>
        <p:spPr>
          <a:xfrm>
            <a:off x="15614477" y="2"/>
            <a:ext cx="2505074" cy="249554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5307848" y="4870094"/>
            <a:ext cx="2524124" cy="411479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0076901" y="4757866"/>
            <a:ext cx="4924409" cy="4657679"/>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9710074" y="3233409"/>
            <a:ext cx="8101330" cy="1286510"/>
          </a:xfrm>
          <a:prstGeom prst="rect">
            <a:avLst/>
          </a:prstGeom>
          <a:solidFill>
            <a:srgbClr val="78B407"/>
          </a:solidFill>
        </p:spPr>
        <p:txBody>
          <a:bodyPr vert="horz" wrap="square" lIns="0" tIns="79375" rIns="0" bIns="0" rtlCol="0">
            <a:spAutoFit/>
          </a:bodyPr>
          <a:lstStyle/>
          <a:p>
            <a:pPr marL="366395" marR="370840">
              <a:lnSpc>
                <a:spcPct val="121100"/>
              </a:lnSpc>
              <a:spcBef>
                <a:spcPts val="625"/>
              </a:spcBef>
            </a:pPr>
            <a:r>
              <a:rPr sz="3200" spc="-5" dirty="0">
                <a:solidFill>
                  <a:srgbClr val="FFFFFF"/>
                </a:solidFill>
                <a:latin typeface="Roboto"/>
                <a:cs typeface="Roboto"/>
              </a:rPr>
              <a:t>1 лампочка </a:t>
            </a:r>
            <a:r>
              <a:rPr sz="3200" spc="-10" dirty="0">
                <a:solidFill>
                  <a:srgbClr val="FFFFFF"/>
                </a:solidFill>
                <a:latin typeface="Roboto"/>
                <a:cs typeface="Roboto"/>
              </a:rPr>
              <a:t>розкладається </a:t>
            </a:r>
            <a:r>
              <a:rPr sz="3200" spc="-5" dirty="0">
                <a:solidFill>
                  <a:srgbClr val="FFFFFF"/>
                </a:solidFill>
                <a:latin typeface="Roboto"/>
                <a:cs typeface="Roboto"/>
              </a:rPr>
              <a:t>приблизно  </a:t>
            </a:r>
            <a:r>
              <a:rPr sz="3200" spc="-10" dirty="0">
                <a:solidFill>
                  <a:srgbClr val="FFFFFF"/>
                </a:solidFill>
                <a:latin typeface="Roboto"/>
                <a:cs typeface="Roboto"/>
              </a:rPr>
              <a:t>1000 років</a:t>
            </a:r>
            <a:endParaRPr sz="3200">
              <a:latin typeface="Roboto"/>
              <a:cs typeface="Roboto"/>
            </a:endParaRPr>
          </a:p>
        </p:txBody>
      </p:sp>
      <p:sp>
        <p:nvSpPr>
          <p:cNvPr id="9" name="object 9"/>
          <p:cNvSpPr txBox="1"/>
          <p:nvPr/>
        </p:nvSpPr>
        <p:spPr>
          <a:xfrm>
            <a:off x="10914766" y="1399150"/>
            <a:ext cx="4677410" cy="1591310"/>
          </a:xfrm>
          <a:prstGeom prst="rect">
            <a:avLst/>
          </a:prstGeom>
          <a:solidFill>
            <a:srgbClr val="78B407"/>
          </a:solidFill>
        </p:spPr>
        <p:txBody>
          <a:bodyPr vert="horz" wrap="square" lIns="0" tIns="287655" rIns="0" bIns="0" rtlCol="0">
            <a:spAutoFit/>
          </a:bodyPr>
          <a:lstStyle/>
          <a:p>
            <a:pPr marL="252095">
              <a:lnSpc>
                <a:spcPct val="100000"/>
              </a:lnSpc>
              <a:spcBef>
                <a:spcPts val="2265"/>
              </a:spcBef>
            </a:pPr>
            <a:r>
              <a:rPr sz="6000" spc="-10" dirty="0">
                <a:solidFill>
                  <a:srgbClr val="FFFFFF"/>
                </a:solidFill>
                <a:latin typeface="Roboto"/>
                <a:cs typeface="Roboto"/>
              </a:rPr>
              <a:t>Лампочки</a:t>
            </a:r>
            <a:endParaRPr sz="6000">
              <a:latin typeface="Roboto"/>
              <a:cs typeface="Robot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60269" y="0"/>
            <a:ext cx="17828260" cy="10287000"/>
            <a:chOff x="460269" y="0"/>
            <a:chExt cx="17828260" cy="10287000"/>
          </a:xfrm>
        </p:grpSpPr>
        <p:sp>
          <p:nvSpPr>
            <p:cNvPr id="3" name="object 3"/>
            <p:cNvSpPr/>
            <p:nvPr/>
          </p:nvSpPr>
          <p:spPr>
            <a:xfrm>
              <a:off x="9374794" y="0"/>
              <a:ext cx="8913205" cy="839150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064054" y="1028610"/>
              <a:ext cx="4136390" cy="7942580"/>
            </a:xfrm>
            <a:custGeom>
              <a:avLst/>
              <a:gdLst/>
              <a:ahLst/>
              <a:cxnLst/>
              <a:rect l="l" t="t" r="r" b="b"/>
              <a:pathLst>
                <a:path w="4136390" h="7942580">
                  <a:moveTo>
                    <a:pt x="621296" y="310680"/>
                  </a:moveTo>
                  <a:lnTo>
                    <a:pt x="617931" y="264744"/>
                  </a:lnTo>
                  <a:lnTo>
                    <a:pt x="608152" y="220929"/>
                  </a:lnTo>
                  <a:lnTo>
                    <a:pt x="592429" y="179692"/>
                  </a:lnTo>
                  <a:lnTo>
                    <a:pt x="571258" y="141503"/>
                  </a:lnTo>
                  <a:lnTo>
                    <a:pt x="545109" y="106845"/>
                  </a:lnTo>
                  <a:lnTo>
                    <a:pt x="514464" y="76200"/>
                  </a:lnTo>
                  <a:lnTo>
                    <a:pt x="479806" y="50050"/>
                  </a:lnTo>
                  <a:lnTo>
                    <a:pt x="441617" y="28879"/>
                  </a:lnTo>
                  <a:lnTo>
                    <a:pt x="400367" y="13157"/>
                  </a:lnTo>
                  <a:lnTo>
                    <a:pt x="356552" y="3365"/>
                  </a:lnTo>
                  <a:lnTo>
                    <a:pt x="310629" y="0"/>
                  </a:lnTo>
                  <a:lnTo>
                    <a:pt x="264744" y="3365"/>
                  </a:lnTo>
                  <a:lnTo>
                    <a:pt x="220929" y="13157"/>
                  </a:lnTo>
                  <a:lnTo>
                    <a:pt x="179692" y="28879"/>
                  </a:lnTo>
                  <a:lnTo>
                    <a:pt x="141490" y="50050"/>
                  </a:lnTo>
                  <a:lnTo>
                    <a:pt x="106845" y="76200"/>
                  </a:lnTo>
                  <a:lnTo>
                    <a:pt x="76200" y="106845"/>
                  </a:lnTo>
                  <a:lnTo>
                    <a:pt x="50050" y="141503"/>
                  </a:lnTo>
                  <a:lnTo>
                    <a:pt x="28867" y="179692"/>
                  </a:lnTo>
                  <a:lnTo>
                    <a:pt x="13144" y="220929"/>
                  </a:lnTo>
                  <a:lnTo>
                    <a:pt x="3365" y="264744"/>
                  </a:lnTo>
                  <a:lnTo>
                    <a:pt x="0" y="310629"/>
                  </a:lnTo>
                  <a:lnTo>
                    <a:pt x="3365" y="356565"/>
                  </a:lnTo>
                  <a:lnTo>
                    <a:pt x="13144" y="400380"/>
                  </a:lnTo>
                  <a:lnTo>
                    <a:pt x="28867" y="441617"/>
                  </a:lnTo>
                  <a:lnTo>
                    <a:pt x="50050" y="479806"/>
                  </a:lnTo>
                  <a:lnTo>
                    <a:pt x="76200" y="514464"/>
                  </a:lnTo>
                  <a:lnTo>
                    <a:pt x="106845" y="545109"/>
                  </a:lnTo>
                  <a:lnTo>
                    <a:pt x="141490" y="571258"/>
                  </a:lnTo>
                  <a:lnTo>
                    <a:pt x="179692" y="592429"/>
                  </a:lnTo>
                  <a:lnTo>
                    <a:pt x="220929" y="608152"/>
                  </a:lnTo>
                  <a:lnTo>
                    <a:pt x="264744" y="617931"/>
                  </a:lnTo>
                  <a:lnTo>
                    <a:pt x="310680" y="621309"/>
                  </a:lnTo>
                  <a:lnTo>
                    <a:pt x="356552" y="617931"/>
                  </a:lnTo>
                  <a:lnTo>
                    <a:pt x="400367" y="608152"/>
                  </a:lnTo>
                  <a:lnTo>
                    <a:pt x="441617" y="592429"/>
                  </a:lnTo>
                  <a:lnTo>
                    <a:pt x="479806" y="571258"/>
                  </a:lnTo>
                  <a:lnTo>
                    <a:pt x="514464" y="545109"/>
                  </a:lnTo>
                  <a:lnTo>
                    <a:pt x="545109" y="514464"/>
                  </a:lnTo>
                  <a:lnTo>
                    <a:pt x="571258" y="479806"/>
                  </a:lnTo>
                  <a:lnTo>
                    <a:pt x="592429" y="441617"/>
                  </a:lnTo>
                  <a:lnTo>
                    <a:pt x="608152" y="400380"/>
                  </a:lnTo>
                  <a:lnTo>
                    <a:pt x="617931" y="356565"/>
                  </a:lnTo>
                  <a:lnTo>
                    <a:pt x="621296" y="310680"/>
                  </a:lnTo>
                  <a:close/>
                </a:path>
                <a:path w="4136390" h="7942580">
                  <a:moveTo>
                    <a:pt x="4136123" y="7365797"/>
                  </a:moveTo>
                  <a:lnTo>
                    <a:pt x="4134205" y="7318527"/>
                  </a:lnTo>
                  <a:lnTo>
                    <a:pt x="4128579" y="7272299"/>
                  </a:lnTo>
                  <a:lnTo>
                    <a:pt x="4119372" y="7227265"/>
                  </a:lnTo>
                  <a:lnTo>
                    <a:pt x="4106735" y="7183590"/>
                  </a:lnTo>
                  <a:lnTo>
                    <a:pt x="4090822" y="7141400"/>
                  </a:lnTo>
                  <a:lnTo>
                    <a:pt x="4071772" y="7100875"/>
                  </a:lnTo>
                  <a:lnTo>
                    <a:pt x="4049750" y="7062127"/>
                  </a:lnTo>
                  <a:lnTo>
                    <a:pt x="4024884" y="7025335"/>
                  </a:lnTo>
                  <a:lnTo>
                    <a:pt x="3997350" y="6990626"/>
                  </a:lnTo>
                  <a:lnTo>
                    <a:pt x="3967264" y="6958152"/>
                  </a:lnTo>
                  <a:lnTo>
                    <a:pt x="3934803" y="6928078"/>
                  </a:lnTo>
                  <a:lnTo>
                    <a:pt x="3900093" y="6900532"/>
                  </a:lnTo>
                  <a:lnTo>
                    <a:pt x="3863289" y="6875678"/>
                  </a:lnTo>
                  <a:lnTo>
                    <a:pt x="3824554" y="6853644"/>
                  </a:lnTo>
                  <a:lnTo>
                    <a:pt x="3784015" y="6834606"/>
                  </a:lnTo>
                  <a:lnTo>
                    <a:pt x="3741839" y="6818693"/>
                  </a:lnTo>
                  <a:lnTo>
                    <a:pt x="3698151" y="6806057"/>
                  </a:lnTo>
                  <a:lnTo>
                    <a:pt x="3653129" y="6796849"/>
                  </a:lnTo>
                  <a:lnTo>
                    <a:pt x="3606901" y="6791211"/>
                  </a:lnTo>
                  <a:lnTo>
                    <a:pt x="3559594" y="6789306"/>
                  </a:lnTo>
                  <a:lnTo>
                    <a:pt x="3512324" y="6791211"/>
                  </a:lnTo>
                  <a:lnTo>
                    <a:pt x="3466096" y="6796849"/>
                  </a:lnTo>
                  <a:lnTo>
                    <a:pt x="3421075" y="6806057"/>
                  </a:lnTo>
                  <a:lnTo>
                    <a:pt x="3377387" y="6818693"/>
                  </a:lnTo>
                  <a:lnTo>
                    <a:pt x="3335210" y="6834606"/>
                  </a:lnTo>
                  <a:lnTo>
                    <a:pt x="3294672" y="6853644"/>
                  </a:lnTo>
                  <a:lnTo>
                    <a:pt x="3255937" y="6875678"/>
                  </a:lnTo>
                  <a:lnTo>
                    <a:pt x="3219132" y="6900532"/>
                  </a:lnTo>
                  <a:lnTo>
                    <a:pt x="3184423" y="6928078"/>
                  </a:lnTo>
                  <a:lnTo>
                    <a:pt x="3151962" y="6958152"/>
                  </a:lnTo>
                  <a:lnTo>
                    <a:pt x="3121876" y="6990626"/>
                  </a:lnTo>
                  <a:lnTo>
                    <a:pt x="3094342" y="7025335"/>
                  </a:lnTo>
                  <a:lnTo>
                    <a:pt x="3069475" y="7062127"/>
                  </a:lnTo>
                  <a:lnTo>
                    <a:pt x="3047454" y="7100875"/>
                  </a:lnTo>
                  <a:lnTo>
                    <a:pt x="3028416" y="7141400"/>
                  </a:lnTo>
                  <a:lnTo>
                    <a:pt x="3012490" y="7183590"/>
                  </a:lnTo>
                  <a:lnTo>
                    <a:pt x="2999854" y="7227265"/>
                  </a:lnTo>
                  <a:lnTo>
                    <a:pt x="2990646" y="7272299"/>
                  </a:lnTo>
                  <a:lnTo>
                    <a:pt x="2985020" y="7318527"/>
                  </a:lnTo>
                  <a:lnTo>
                    <a:pt x="2983103" y="7365822"/>
                  </a:lnTo>
                  <a:lnTo>
                    <a:pt x="2985020" y="7413091"/>
                  </a:lnTo>
                  <a:lnTo>
                    <a:pt x="2990646" y="7459319"/>
                  </a:lnTo>
                  <a:lnTo>
                    <a:pt x="2999854" y="7504354"/>
                  </a:lnTo>
                  <a:lnTo>
                    <a:pt x="3012490" y="7548029"/>
                  </a:lnTo>
                  <a:lnTo>
                    <a:pt x="3028416" y="7590218"/>
                  </a:lnTo>
                  <a:lnTo>
                    <a:pt x="3047454" y="7630744"/>
                  </a:lnTo>
                  <a:lnTo>
                    <a:pt x="3069475" y="7669492"/>
                  </a:lnTo>
                  <a:lnTo>
                    <a:pt x="3094342" y="7706284"/>
                  </a:lnTo>
                  <a:lnTo>
                    <a:pt x="3121876" y="7740993"/>
                  </a:lnTo>
                  <a:lnTo>
                    <a:pt x="3151962" y="7773467"/>
                  </a:lnTo>
                  <a:lnTo>
                    <a:pt x="3184423" y="7803540"/>
                  </a:lnTo>
                  <a:lnTo>
                    <a:pt x="3219132" y="7831087"/>
                  </a:lnTo>
                  <a:lnTo>
                    <a:pt x="3255937" y="7855940"/>
                  </a:lnTo>
                  <a:lnTo>
                    <a:pt x="3294672" y="7877975"/>
                  </a:lnTo>
                  <a:lnTo>
                    <a:pt x="3335210" y="7897012"/>
                  </a:lnTo>
                  <a:lnTo>
                    <a:pt x="3377387" y="7912925"/>
                  </a:lnTo>
                  <a:lnTo>
                    <a:pt x="3421075" y="7925562"/>
                  </a:lnTo>
                  <a:lnTo>
                    <a:pt x="3466096" y="7934769"/>
                  </a:lnTo>
                  <a:lnTo>
                    <a:pt x="3512324" y="7940408"/>
                  </a:lnTo>
                  <a:lnTo>
                    <a:pt x="3559632" y="7942313"/>
                  </a:lnTo>
                  <a:lnTo>
                    <a:pt x="3606901" y="7940408"/>
                  </a:lnTo>
                  <a:lnTo>
                    <a:pt x="3653129" y="7934769"/>
                  </a:lnTo>
                  <a:lnTo>
                    <a:pt x="3698151" y="7925562"/>
                  </a:lnTo>
                  <a:lnTo>
                    <a:pt x="3741839" y="7912925"/>
                  </a:lnTo>
                  <a:lnTo>
                    <a:pt x="3784015" y="7897012"/>
                  </a:lnTo>
                  <a:lnTo>
                    <a:pt x="3824554" y="7877975"/>
                  </a:lnTo>
                  <a:lnTo>
                    <a:pt x="3863289" y="7855940"/>
                  </a:lnTo>
                  <a:lnTo>
                    <a:pt x="3900093" y="7831087"/>
                  </a:lnTo>
                  <a:lnTo>
                    <a:pt x="3934803" y="7803540"/>
                  </a:lnTo>
                  <a:lnTo>
                    <a:pt x="3967264" y="7773467"/>
                  </a:lnTo>
                  <a:lnTo>
                    <a:pt x="3997350" y="7740993"/>
                  </a:lnTo>
                  <a:lnTo>
                    <a:pt x="4024884" y="7706284"/>
                  </a:lnTo>
                  <a:lnTo>
                    <a:pt x="4049750" y="7669492"/>
                  </a:lnTo>
                  <a:lnTo>
                    <a:pt x="4071772" y="7630744"/>
                  </a:lnTo>
                  <a:lnTo>
                    <a:pt x="4090822" y="7590218"/>
                  </a:lnTo>
                  <a:lnTo>
                    <a:pt x="4106735" y="7548029"/>
                  </a:lnTo>
                  <a:lnTo>
                    <a:pt x="4119372" y="7504354"/>
                  </a:lnTo>
                  <a:lnTo>
                    <a:pt x="4128579" y="7459319"/>
                  </a:lnTo>
                  <a:lnTo>
                    <a:pt x="4134205" y="7413091"/>
                  </a:lnTo>
                  <a:lnTo>
                    <a:pt x="4136123" y="7365797"/>
                  </a:lnTo>
                  <a:close/>
                </a:path>
              </a:pathLst>
            </a:custGeom>
            <a:solidFill>
              <a:srgbClr val="5DDA12">
                <a:alpha val="69799"/>
              </a:srgbClr>
            </a:solidFill>
          </p:spPr>
          <p:txBody>
            <a:bodyPr wrap="square" lIns="0" tIns="0" rIns="0" bIns="0" rtlCol="0"/>
            <a:lstStyle/>
            <a:p>
              <a:endParaRPr/>
            </a:p>
          </p:txBody>
        </p:sp>
        <p:sp>
          <p:nvSpPr>
            <p:cNvPr id="5" name="object 5"/>
            <p:cNvSpPr/>
            <p:nvPr/>
          </p:nvSpPr>
          <p:spPr>
            <a:xfrm>
              <a:off x="5734720" y="189646"/>
              <a:ext cx="3409949" cy="322893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60269" y="3419916"/>
              <a:ext cx="6476999" cy="437195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5734720" y="6238768"/>
              <a:ext cx="6000749" cy="4048109"/>
            </a:xfrm>
            <a:prstGeom prst="rect">
              <a:avLst/>
            </a:prstGeom>
            <a:blipFill>
              <a:blip r:embed="rId6" cstate="print"/>
              <a:stretch>
                <a:fillRect/>
              </a:stretch>
            </a:blipFill>
          </p:spPr>
          <p:txBody>
            <a:bodyPr wrap="square" lIns="0" tIns="0" rIns="0" bIns="0" rtlCol="0"/>
            <a:lstStyle/>
            <a:p>
              <a:endParaRPr/>
            </a:p>
          </p:txBody>
        </p:sp>
      </p:grpSp>
      <p:sp>
        <p:nvSpPr>
          <p:cNvPr id="8" name="object 8"/>
          <p:cNvSpPr txBox="1"/>
          <p:nvPr/>
        </p:nvSpPr>
        <p:spPr>
          <a:xfrm>
            <a:off x="741756" y="1605615"/>
            <a:ext cx="3448050" cy="787400"/>
          </a:xfrm>
          <a:prstGeom prst="rect">
            <a:avLst/>
          </a:prstGeom>
        </p:spPr>
        <p:txBody>
          <a:bodyPr vert="horz" wrap="square" lIns="0" tIns="12700" rIns="0" bIns="0" rtlCol="0">
            <a:spAutoFit/>
          </a:bodyPr>
          <a:lstStyle/>
          <a:p>
            <a:pPr marL="12700">
              <a:lnSpc>
                <a:spcPct val="100000"/>
              </a:lnSpc>
              <a:spcBef>
                <a:spcPts val="100"/>
              </a:spcBef>
            </a:pPr>
            <a:r>
              <a:rPr sz="5000" b="1" spc="-160" dirty="0">
                <a:solidFill>
                  <a:srgbClr val="FFFFFF"/>
                </a:solidFill>
                <a:latin typeface="Verdana"/>
                <a:cs typeface="Verdana"/>
              </a:rPr>
              <a:t>П</a:t>
            </a:r>
            <a:r>
              <a:rPr sz="5000" b="1" spc="-220" dirty="0">
                <a:solidFill>
                  <a:srgbClr val="FFFFFF"/>
                </a:solidFill>
                <a:latin typeface="Verdana"/>
                <a:cs typeface="Verdana"/>
              </a:rPr>
              <a:t>Л</a:t>
            </a:r>
            <a:r>
              <a:rPr sz="5000" b="1" spc="229" dirty="0">
                <a:solidFill>
                  <a:srgbClr val="FFFFFF"/>
                </a:solidFill>
                <a:latin typeface="Verdana"/>
                <a:cs typeface="Verdana"/>
              </a:rPr>
              <a:t>А</a:t>
            </a:r>
            <a:r>
              <a:rPr sz="5000" b="1" spc="30" dirty="0">
                <a:solidFill>
                  <a:srgbClr val="FFFFFF"/>
                </a:solidFill>
                <a:latin typeface="Verdana"/>
                <a:cs typeface="Verdana"/>
              </a:rPr>
              <a:t>С</a:t>
            </a:r>
            <a:r>
              <a:rPr sz="5000" b="1" spc="-140" dirty="0">
                <a:solidFill>
                  <a:srgbClr val="FFFFFF"/>
                </a:solidFill>
                <a:latin typeface="Verdana"/>
                <a:cs typeface="Verdana"/>
              </a:rPr>
              <a:t>Т</a:t>
            </a:r>
            <a:r>
              <a:rPr sz="5000" b="1" spc="-135" dirty="0">
                <a:solidFill>
                  <a:srgbClr val="FFFFFF"/>
                </a:solidFill>
                <a:latin typeface="Verdana"/>
                <a:cs typeface="Verdana"/>
              </a:rPr>
              <a:t>И</a:t>
            </a:r>
            <a:r>
              <a:rPr sz="5000" b="1" spc="-105" dirty="0">
                <a:solidFill>
                  <a:srgbClr val="FFFFFF"/>
                </a:solidFill>
                <a:latin typeface="Verdana"/>
                <a:cs typeface="Verdana"/>
              </a:rPr>
              <a:t>К</a:t>
            </a:r>
            <a:endParaRPr sz="5000">
              <a:latin typeface="Verdana"/>
              <a:cs typeface="Verdana"/>
            </a:endParaRPr>
          </a:p>
        </p:txBody>
      </p:sp>
      <p:sp>
        <p:nvSpPr>
          <p:cNvPr id="9" name="object 9"/>
          <p:cNvSpPr txBox="1"/>
          <p:nvPr/>
        </p:nvSpPr>
        <p:spPr>
          <a:xfrm>
            <a:off x="305352" y="2549496"/>
            <a:ext cx="6223635" cy="406400"/>
          </a:xfrm>
          <a:prstGeom prst="rect">
            <a:avLst/>
          </a:prstGeom>
        </p:spPr>
        <p:txBody>
          <a:bodyPr vert="horz" wrap="square" lIns="0" tIns="12700" rIns="0" bIns="0" rtlCol="0">
            <a:spAutoFit/>
          </a:bodyPr>
          <a:lstStyle/>
          <a:p>
            <a:pPr marL="12700">
              <a:lnSpc>
                <a:spcPct val="100000"/>
              </a:lnSpc>
              <a:spcBef>
                <a:spcPts val="100"/>
              </a:spcBef>
            </a:pPr>
            <a:r>
              <a:rPr sz="2500" spc="-290" dirty="0">
                <a:solidFill>
                  <a:srgbClr val="FFFFFF"/>
                </a:solidFill>
                <a:latin typeface="Arial Black"/>
                <a:cs typeface="Arial Black"/>
              </a:rPr>
              <a:t>Розкладається </a:t>
            </a:r>
            <a:r>
              <a:rPr sz="2500" spc="-229" dirty="0">
                <a:solidFill>
                  <a:srgbClr val="FFFFFF"/>
                </a:solidFill>
                <a:latin typeface="Arial Black"/>
                <a:cs typeface="Arial Black"/>
              </a:rPr>
              <a:t>приблизно </a:t>
            </a:r>
            <a:r>
              <a:rPr sz="2500" spc="-215" dirty="0">
                <a:solidFill>
                  <a:srgbClr val="FFFFFF"/>
                </a:solidFill>
                <a:latin typeface="Arial Black"/>
                <a:cs typeface="Arial Black"/>
              </a:rPr>
              <a:t>400-450</a:t>
            </a:r>
            <a:r>
              <a:rPr sz="2500" spc="-10" dirty="0">
                <a:solidFill>
                  <a:srgbClr val="FFFFFF"/>
                </a:solidFill>
                <a:latin typeface="Arial Black"/>
                <a:cs typeface="Arial Black"/>
              </a:rPr>
              <a:t> </a:t>
            </a:r>
            <a:r>
              <a:rPr sz="2500" spc="-190" dirty="0">
                <a:solidFill>
                  <a:srgbClr val="FFFFFF"/>
                </a:solidFill>
                <a:latin typeface="Arial Black"/>
                <a:cs typeface="Arial Black"/>
              </a:rPr>
              <a:t>років</a:t>
            </a:r>
            <a:endParaRPr sz="2500" dirty="0">
              <a:latin typeface="Arial Black"/>
              <a:cs typeface="Arial Black"/>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635" cy="10287000"/>
            <a:chOff x="0" y="0"/>
            <a:chExt cx="18288635" cy="10287000"/>
          </a:xfrm>
        </p:grpSpPr>
        <p:sp>
          <p:nvSpPr>
            <p:cNvPr id="3" name="object 3"/>
            <p:cNvSpPr/>
            <p:nvPr/>
          </p:nvSpPr>
          <p:spPr>
            <a:xfrm>
              <a:off x="0" y="0"/>
              <a:ext cx="18288000" cy="10287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070524" y="0"/>
              <a:ext cx="10217474" cy="1028699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2918235" y="1293418"/>
              <a:ext cx="5370195" cy="876300"/>
            </a:xfrm>
            <a:custGeom>
              <a:avLst/>
              <a:gdLst/>
              <a:ahLst/>
              <a:cxnLst/>
              <a:rect l="l" t="t" r="r" b="b"/>
              <a:pathLst>
                <a:path w="5370194" h="876300">
                  <a:moveTo>
                    <a:pt x="5369776" y="876300"/>
                  </a:moveTo>
                  <a:lnTo>
                    <a:pt x="0" y="876300"/>
                  </a:lnTo>
                  <a:lnTo>
                    <a:pt x="0" y="0"/>
                  </a:lnTo>
                  <a:lnTo>
                    <a:pt x="5369776" y="0"/>
                  </a:lnTo>
                  <a:lnTo>
                    <a:pt x="5369776" y="876300"/>
                  </a:lnTo>
                  <a:close/>
                </a:path>
              </a:pathLst>
            </a:custGeom>
            <a:solidFill>
              <a:srgbClr val="284A0A"/>
            </a:solidFill>
          </p:spPr>
          <p:txBody>
            <a:bodyPr wrap="square" lIns="0" tIns="0" rIns="0" bIns="0" rtlCol="0"/>
            <a:lstStyle/>
            <a:p>
              <a:endParaRPr/>
            </a:p>
          </p:txBody>
        </p:sp>
        <p:sp>
          <p:nvSpPr>
            <p:cNvPr id="6" name="object 6"/>
            <p:cNvSpPr/>
            <p:nvPr/>
          </p:nvSpPr>
          <p:spPr>
            <a:xfrm>
              <a:off x="8140166" y="2360230"/>
              <a:ext cx="10147935" cy="7927340"/>
            </a:xfrm>
            <a:custGeom>
              <a:avLst/>
              <a:gdLst/>
              <a:ahLst/>
              <a:cxnLst/>
              <a:rect l="l" t="t" r="r" b="b"/>
              <a:pathLst>
                <a:path w="10147935" h="7927340">
                  <a:moveTo>
                    <a:pt x="4587557" y="6829285"/>
                  </a:moveTo>
                  <a:lnTo>
                    <a:pt x="0" y="6829285"/>
                  </a:lnTo>
                  <a:lnTo>
                    <a:pt x="0" y="7926781"/>
                  </a:lnTo>
                  <a:lnTo>
                    <a:pt x="4587557" y="7926781"/>
                  </a:lnTo>
                  <a:lnTo>
                    <a:pt x="4587557" y="6829285"/>
                  </a:lnTo>
                  <a:close/>
                </a:path>
                <a:path w="10147935" h="7927340">
                  <a:moveTo>
                    <a:pt x="10147833" y="6829285"/>
                  </a:moveTo>
                  <a:lnTo>
                    <a:pt x="4778057" y="6829285"/>
                  </a:lnTo>
                  <a:lnTo>
                    <a:pt x="4778057" y="7926781"/>
                  </a:lnTo>
                  <a:lnTo>
                    <a:pt x="10147833" y="7926781"/>
                  </a:lnTo>
                  <a:lnTo>
                    <a:pt x="10147833" y="6829285"/>
                  </a:lnTo>
                  <a:close/>
                </a:path>
                <a:path w="10147935" h="7927340">
                  <a:moveTo>
                    <a:pt x="10147833" y="5822061"/>
                  </a:moveTo>
                  <a:lnTo>
                    <a:pt x="4778057" y="5822061"/>
                  </a:lnTo>
                  <a:lnTo>
                    <a:pt x="4778057" y="6638785"/>
                  </a:lnTo>
                  <a:lnTo>
                    <a:pt x="10147833" y="6638785"/>
                  </a:lnTo>
                  <a:lnTo>
                    <a:pt x="10147833" y="5822061"/>
                  </a:lnTo>
                  <a:close/>
                </a:path>
                <a:path w="10147935" h="7927340">
                  <a:moveTo>
                    <a:pt x="10147833" y="4424286"/>
                  </a:moveTo>
                  <a:lnTo>
                    <a:pt x="4778057" y="4424286"/>
                  </a:lnTo>
                  <a:lnTo>
                    <a:pt x="4778057" y="5631561"/>
                  </a:lnTo>
                  <a:lnTo>
                    <a:pt x="10147833" y="5631561"/>
                  </a:lnTo>
                  <a:lnTo>
                    <a:pt x="10147833" y="4424286"/>
                  </a:lnTo>
                  <a:close/>
                </a:path>
                <a:path w="10147935" h="7927340">
                  <a:moveTo>
                    <a:pt x="10147833" y="3417062"/>
                  </a:moveTo>
                  <a:lnTo>
                    <a:pt x="4778057" y="3417062"/>
                  </a:lnTo>
                  <a:lnTo>
                    <a:pt x="4778057" y="4233786"/>
                  </a:lnTo>
                  <a:lnTo>
                    <a:pt x="10147833" y="4233786"/>
                  </a:lnTo>
                  <a:lnTo>
                    <a:pt x="10147833" y="3417062"/>
                  </a:lnTo>
                  <a:close/>
                </a:path>
                <a:path w="10147935" h="7927340">
                  <a:moveTo>
                    <a:pt x="10147833" y="2407412"/>
                  </a:moveTo>
                  <a:lnTo>
                    <a:pt x="4778057" y="2407412"/>
                  </a:lnTo>
                  <a:lnTo>
                    <a:pt x="4778057" y="3226562"/>
                  </a:lnTo>
                  <a:lnTo>
                    <a:pt x="10147833" y="3226562"/>
                  </a:lnTo>
                  <a:lnTo>
                    <a:pt x="10147833" y="2407412"/>
                  </a:lnTo>
                  <a:close/>
                </a:path>
                <a:path w="10147935" h="7927340">
                  <a:moveTo>
                    <a:pt x="10147833" y="1009650"/>
                  </a:moveTo>
                  <a:lnTo>
                    <a:pt x="4778057" y="1009650"/>
                  </a:lnTo>
                  <a:lnTo>
                    <a:pt x="4778057" y="2216912"/>
                  </a:lnTo>
                  <a:lnTo>
                    <a:pt x="10147833" y="2216912"/>
                  </a:lnTo>
                  <a:lnTo>
                    <a:pt x="10147833" y="1009650"/>
                  </a:lnTo>
                  <a:close/>
                </a:path>
                <a:path w="10147935" h="7927340">
                  <a:moveTo>
                    <a:pt x="10147833" y="0"/>
                  </a:moveTo>
                  <a:lnTo>
                    <a:pt x="4778057" y="0"/>
                  </a:lnTo>
                  <a:lnTo>
                    <a:pt x="4778057" y="819150"/>
                  </a:lnTo>
                  <a:lnTo>
                    <a:pt x="10147833" y="819150"/>
                  </a:lnTo>
                  <a:lnTo>
                    <a:pt x="10147833" y="0"/>
                  </a:lnTo>
                  <a:close/>
                </a:path>
              </a:pathLst>
            </a:custGeom>
            <a:solidFill>
              <a:srgbClr val="2D992D"/>
            </a:solidFill>
          </p:spPr>
          <p:txBody>
            <a:bodyPr wrap="square" lIns="0" tIns="0" rIns="0" bIns="0" rtlCol="0"/>
            <a:lstStyle/>
            <a:p>
              <a:endParaRPr/>
            </a:p>
          </p:txBody>
        </p:sp>
      </p:grpSp>
      <p:sp>
        <p:nvSpPr>
          <p:cNvPr id="7" name="object 7"/>
          <p:cNvSpPr txBox="1"/>
          <p:nvPr/>
        </p:nvSpPr>
        <p:spPr>
          <a:xfrm>
            <a:off x="9952252" y="1525225"/>
            <a:ext cx="7247255" cy="1417955"/>
          </a:xfrm>
          <a:prstGeom prst="rect">
            <a:avLst/>
          </a:prstGeom>
        </p:spPr>
        <p:txBody>
          <a:bodyPr vert="horz" wrap="square" lIns="0" tIns="12700" rIns="0" bIns="0" rtlCol="0">
            <a:spAutoFit/>
          </a:bodyPr>
          <a:lstStyle/>
          <a:p>
            <a:pPr marL="80645">
              <a:lnSpc>
                <a:spcPct val="100000"/>
              </a:lnSpc>
              <a:spcBef>
                <a:spcPts val="100"/>
              </a:spcBef>
              <a:tabLst>
                <a:tab pos="4066540" algn="l"/>
              </a:tabLst>
            </a:pPr>
            <a:r>
              <a:rPr sz="2500" b="1" spc="70" dirty="0">
                <a:solidFill>
                  <a:srgbClr val="FFFFFF"/>
                </a:solidFill>
                <a:latin typeface="Courier New"/>
                <a:cs typeface="Courier New"/>
              </a:rPr>
              <a:t>Дата	</a:t>
            </a:r>
            <a:r>
              <a:rPr sz="2500" b="1" spc="-160" dirty="0">
                <a:solidFill>
                  <a:srgbClr val="FFFFFF"/>
                </a:solidFill>
                <a:latin typeface="Courier New"/>
                <a:cs typeface="Courier New"/>
              </a:rPr>
              <a:t>Кількість</a:t>
            </a:r>
            <a:r>
              <a:rPr sz="2500" b="1" spc="-900" dirty="0">
                <a:solidFill>
                  <a:srgbClr val="FFFFFF"/>
                </a:solidFill>
                <a:latin typeface="Courier New"/>
                <a:cs typeface="Courier New"/>
              </a:rPr>
              <a:t> </a:t>
            </a:r>
            <a:r>
              <a:rPr sz="2500" b="1" spc="15" dirty="0">
                <a:solidFill>
                  <a:srgbClr val="FFFFFF"/>
                </a:solidFill>
                <a:latin typeface="Courier New"/>
                <a:cs typeface="Courier New"/>
              </a:rPr>
              <a:t>пластику</a:t>
            </a:r>
            <a:endParaRPr sz="2500">
              <a:latin typeface="Courier New"/>
              <a:cs typeface="Courier New"/>
            </a:endParaRPr>
          </a:p>
          <a:p>
            <a:pPr>
              <a:lnSpc>
                <a:spcPct val="100000"/>
              </a:lnSpc>
            </a:pPr>
            <a:endParaRPr sz="4700">
              <a:latin typeface="Courier New"/>
              <a:cs typeface="Courier New"/>
            </a:endParaRPr>
          </a:p>
          <a:p>
            <a:pPr marL="12700">
              <a:lnSpc>
                <a:spcPct val="100000"/>
              </a:lnSpc>
              <a:tabLst>
                <a:tab pos="4588510" algn="l"/>
              </a:tabLst>
            </a:pPr>
            <a:r>
              <a:rPr sz="2200" spc="-210" dirty="0">
                <a:solidFill>
                  <a:srgbClr val="FFFFFF"/>
                </a:solidFill>
                <a:latin typeface="Arial Black"/>
                <a:cs typeface="Arial Black"/>
              </a:rPr>
              <a:t>6</a:t>
            </a:r>
            <a:r>
              <a:rPr sz="2200" spc="-160" dirty="0">
                <a:solidFill>
                  <a:srgbClr val="FFFFFF"/>
                </a:solidFill>
                <a:latin typeface="Arial Black"/>
                <a:cs typeface="Arial Black"/>
              </a:rPr>
              <a:t> </a:t>
            </a:r>
            <a:r>
              <a:rPr sz="2200" spc="-215" dirty="0">
                <a:solidFill>
                  <a:srgbClr val="FFFFFF"/>
                </a:solidFill>
                <a:latin typeface="Arial Black"/>
                <a:cs typeface="Arial Black"/>
              </a:rPr>
              <a:t>січня	</a:t>
            </a:r>
            <a:r>
              <a:rPr sz="2200" spc="-210" dirty="0">
                <a:solidFill>
                  <a:srgbClr val="FFFFFF"/>
                </a:solidFill>
                <a:latin typeface="Arial Black"/>
                <a:cs typeface="Arial Black"/>
              </a:rPr>
              <a:t>1 пляшка </a:t>
            </a:r>
            <a:r>
              <a:rPr sz="2200" spc="-25" dirty="0">
                <a:solidFill>
                  <a:srgbClr val="FFFFFF"/>
                </a:solidFill>
                <a:latin typeface="Arial Black"/>
                <a:cs typeface="Arial Black"/>
              </a:rPr>
              <a:t>- </a:t>
            </a:r>
            <a:r>
              <a:rPr sz="2200" spc="-210" dirty="0">
                <a:solidFill>
                  <a:srgbClr val="FFFFFF"/>
                </a:solidFill>
                <a:latin typeface="Arial Black"/>
                <a:cs typeface="Arial Black"/>
              </a:rPr>
              <a:t>1,5</a:t>
            </a:r>
            <a:r>
              <a:rPr sz="2200" spc="-240" dirty="0">
                <a:solidFill>
                  <a:srgbClr val="FFFFFF"/>
                </a:solidFill>
                <a:latin typeface="Arial Black"/>
                <a:cs typeface="Arial Black"/>
              </a:rPr>
              <a:t> </a:t>
            </a:r>
            <a:r>
              <a:rPr sz="2200" spc="-320" dirty="0">
                <a:solidFill>
                  <a:srgbClr val="FFFFFF"/>
                </a:solidFill>
                <a:latin typeface="Arial Black"/>
                <a:cs typeface="Arial Black"/>
              </a:rPr>
              <a:t>л</a:t>
            </a:r>
            <a:endParaRPr sz="2200">
              <a:latin typeface="Arial Black"/>
              <a:cs typeface="Arial Black"/>
            </a:endParaRPr>
          </a:p>
        </p:txBody>
      </p:sp>
      <p:sp>
        <p:nvSpPr>
          <p:cNvPr id="8" name="object 8"/>
          <p:cNvSpPr txBox="1"/>
          <p:nvPr/>
        </p:nvSpPr>
        <p:spPr>
          <a:xfrm>
            <a:off x="8140172" y="3369868"/>
            <a:ext cx="4587875" cy="1207770"/>
          </a:xfrm>
          <a:prstGeom prst="rect">
            <a:avLst/>
          </a:prstGeom>
          <a:solidFill>
            <a:srgbClr val="2D992D"/>
          </a:solidFill>
        </p:spPr>
        <p:txBody>
          <a:bodyPr vert="horz" wrap="square" lIns="0" tIns="1905" rIns="0" bIns="0" rtlCol="0">
            <a:spAutoFit/>
          </a:bodyPr>
          <a:lstStyle/>
          <a:p>
            <a:pPr>
              <a:lnSpc>
                <a:spcPct val="100000"/>
              </a:lnSpc>
              <a:spcBef>
                <a:spcPts val="15"/>
              </a:spcBef>
            </a:pPr>
            <a:endParaRPr sz="2900">
              <a:latin typeface="Times New Roman"/>
              <a:cs typeface="Times New Roman"/>
            </a:endParaRPr>
          </a:p>
          <a:p>
            <a:pPr algn="ctr">
              <a:lnSpc>
                <a:spcPct val="100000"/>
              </a:lnSpc>
            </a:pPr>
            <a:r>
              <a:rPr sz="2200" spc="-210" dirty="0">
                <a:solidFill>
                  <a:srgbClr val="FFFFFF"/>
                </a:solidFill>
                <a:latin typeface="Arial Black"/>
                <a:cs typeface="Arial Black"/>
              </a:rPr>
              <a:t>8</a:t>
            </a:r>
            <a:r>
              <a:rPr sz="2200" spc="-170" dirty="0">
                <a:solidFill>
                  <a:srgbClr val="FFFFFF"/>
                </a:solidFill>
                <a:latin typeface="Arial Black"/>
                <a:cs typeface="Arial Black"/>
              </a:rPr>
              <a:t> </a:t>
            </a:r>
            <a:r>
              <a:rPr sz="2200" spc="-215" dirty="0">
                <a:solidFill>
                  <a:srgbClr val="FFFFFF"/>
                </a:solidFill>
                <a:latin typeface="Arial Black"/>
                <a:cs typeface="Arial Black"/>
              </a:rPr>
              <a:t>січня</a:t>
            </a:r>
            <a:endParaRPr sz="2200">
              <a:latin typeface="Arial Black"/>
              <a:cs typeface="Arial Black"/>
            </a:endParaRPr>
          </a:p>
        </p:txBody>
      </p:sp>
      <p:sp>
        <p:nvSpPr>
          <p:cNvPr id="9" name="object 9"/>
          <p:cNvSpPr txBox="1"/>
          <p:nvPr/>
        </p:nvSpPr>
        <p:spPr>
          <a:xfrm>
            <a:off x="13321372" y="3527342"/>
            <a:ext cx="4563745" cy="806450"/>
          </a:xfrm>
          <a:prstGeom prst="rect">
            <a:avLst/>
          </a:prstGeom>
        </p:spPr>
        <p:txBody>
          <a:bodyPr vert="horz" wrap="square" lIns="0" tIns="12700" rIns="0" bIns="0" rtlCol="0">
            <a:spAutoFit/>
          </a:bodyPr>
          <a:lstStyle/>
          <a:p>
            <a:pPr marL="1729105" marR="5080" indent="-1717039">
              <a:lnSpc>
                <a:spcPct val="116500"/>
              </a:lnSpc>
              <a:spcBef>
                <a:spcPts val="100"/>
              </a:spcBef>
            </a:pPr>
            <a:r>
              <a:rPr sz="2200" spc="-210" dirty="0">
                <a:solidFill>
                  <a:srgbClr val="FFFFFF"/>
                </a:solidFill>
                <a:latin typeface="Arial Black"/>
                <a:cs typeface="Arial Black"/>
              </a:rPr>
              <a:t>1 </a:t>
            </a:r>
            <a:r>
              <a:rPr sz="2200" spc="-180" dirty="0">
                <a:solidFill>
                  <a:srgbClr val="FFFFFF"/>
                </a:solidFill>
                <a:latin typeface="Arial Black"/>
                <a:cs typeface="Arial Black"/>
              </a:rPr>
              <a:t>тавочка </a:t>
            </a:r>
            <a:r>
              <a:rPr sz="2200" spc="-165" dirty="0">
                <a:solidFill>
                  <a:srgbClr val="FFFFFF"/>
                </a:solidFill>
                <a:latin typeface="Arial Black"/>
                <a:cs typeface="Arial Black"/>
              </a:rPr>
              <a:t>від </a:t>
            </a:r>
            <a:r>
              <a:rPr sz="2200" spc="-145" dirty="0">
                <a:solidFill>
                  <a:srgbClr val="FFFFFF"/>
                </a:solidFill>
                <a:latin typeface="Arial Black"/>
                <a:cs typeface="Arial Black"/>
              </a:rPr>
              <a:t>торту; </a:t>
            </a:r>
            <a:r>
              <a:rPr sz="2200" spc="-210" dirty="0">
                <a:solidFill>
                  <a:srgbClr val="FFFFFF"/>
                </a:solidFill>
                <a:latin typeface="Arial Black"/>
                <a:cs typeface="Arial Black"/>
              </a:rPr>
              <a:t>3 </a:t>
            </a:r>
            <a:r>
              <a:rPr sz="2200" spc="-165" dirty="0">
                <a:solidFill>
                  <a:srgbClr val="FFFFFF"/>
                </a:solidFill>
                <a:latin typeface="Arial Black"/>
                <a:cs typeface="Arial Black"/>
              </a:rPr>
              <a:t>тавочки від  </a:t>
            </a:r>
            <a:r>
              <a:rPr sz="2200" spc="-200" dirty="0">
                <a:solidFill>
                  <a:srgbClr val="FFFFFF"/>
                </a:solidFill>
                <a:latin typeface="Arial Black"/>
                <a:cs typeface="Arial Black"/>
              </a:rPr>
              <a:t>тістечок</a:t>
            </a:r>
            <a:endParaRPr sz="2200">
              <a:latin typeface="Arial Black"/>
              <a:cs typeface="Arial Black"/>
            </a:endParaRPr>
          </a:p>
        </p:txBody>
      </p:sp>
      <p:sp>
        <p:nvSpPr>
          <p:cNvPr id="10" name="object 10"/>
          <p:cNvSpPr txBox="1"/>
          <p:nvPr/>
        </p:nvSpPr>
        <p:spPr>
          <a:xfrm>
            <a:off x="8140172" y="4767633"/>
            <a:ext cx="4587875" cy="819150"/>
          </a:xfrm>
          <a:prstGeom prst="rect">
            <a:avLst/>
          </a:prstGeom>
          <a:solidFill>
            <a:srgbClr val="2D992D"/>
          </a:solidFill>
        </p:spPr>
        <p:txBody>
          <a:bodyPr vert="horz" wrap="square" lIns="0" tIns="234950" rIns="0" bIns="0" rtlCol="0">
            <a:spAutoFit/>
          </a:bodyPr>
          <a:lstStyle/>
          <a:p>
            <a:pPr algn="ctr">
              <a:lnSpc>
                <a:spcPct val="100000"/>
              </a:lnSpc>
              <a:spcBef>
                <a:spcPts val="1850"/>
              </a:spcBef>
            </a:pPr>
            <a:r>
              <a:rPr sz="2200" spc="-215" dirty="0">
                <a:solidFill>
                  <a:srgbClr val="FFFFFF"/>
                </a:solidFill>
                <a:latin typeface="Arial Black"/>
                <a:cs typeface="Arial Black"/>
              </a:rPr>
              <a:t>12</a:t>
            </a:r>
            <a:r>
              <a:rPr sz="2200" spc="-170" dirty="0">
                <a:solidFill>
                  <a:srgbClr val="FFFFFF"/>
                </a:solidFill>
                <a:latin typeface="Arial Black"/>
                <a:cs typeface="Arial Black"/>
              </a:rPr>
              <a:t> </a:t>
            </a:r>
            <a:r>
              <a:rPr sz="2200" spc="-215" dirty="0">
                <a:solidFill>
                  <a:srgbClr val="FFFFFF"/>
                </a:solidFill>
                <a:latin typeface="Arial Black"/>
                <a:cs typeface="Arial Black"/>
              </a:rPr>
              <a:t>січня</a:t>
            </a:r>
            <a:endParaRPr sz="2200">
              <a:latin typeface="Arial Black"/>
              <a:cs typeface="Arial Black"/>
            </a:endParaRPr>
          </a:p>
        </p:txBody>
      </p:sp>
      <p:sp>
        <p:nvSpPr>
          <p:cNvPr id="11" name="object 11"/>
          <p:cNvSpPr txBox="1"/>
          <p:nvPr/>
        </p:nvSpPr>
        <p:spPr>
          <a:xfrm>
            <a:off x="13731245" y="4989902"/>
            <a:ext cx="3743960" cy="360680"/>
          </a:xfrm>
          <a:prstGeom prst="rect">
            <a:avLst/>
          </a:prstGeom>
        </p:spPr>
        <p:txBody>
          <a:bodyPr vert="horz" wrap="square" lIns="0" tIns="12700" rIns="0" bIns="0" rtlCol="0">
            <a:spAutoFit/>
          </a:bodyPr>
          <a:lstStyle/>
          <a:p>
            <a:pPr marL="12700">
              <a:lnSpc>
                <a:spcPct val="100000"/>
              </a:lnSpc>
              <a:spcBef>
                <a:spcPts val="100"/>
              </a:spcBef>
            </a:pPr>
            <a:r>
              <a:rPr sz="2200" spc="-210" dirty="0">
                <a:solidFill>
                  <a:srgbClr val="FFFFFF"/>
                </a:solidFill>
                <a:latin typeface="Arial Black"/>
                <a:cs typeface="Arial Black"/>
              </a:rPr>
              <a:t>1 </a:t>
            </a:r>
            <a:r>
              <a:rPr sz="2200" spc="-265" dirty="0">
                <a:solidFill>
                  <a:srgbClr val="FFFFFF"/>
                </a:solidFill>
                <a:latin typeface="Arial Black"/>
                <a:cs typeface="Arial Black"/>
              </a:rPr>
              <a:t>сулія </a:t>
            </a:r>
            <a:r>
              <a:rPr sz="2200" spc="-165" dirty="0">
                <a:solidFill>
                  <a:srgbClr val="FFFFFF"/>
                </a:solidFill>
                <a:latin typeface="Arial Black"/>
                <a:cs typeface="Arial Black"/>
              </a:rPr>
              <a:t>від </a:t>
            </a:r>
            <a:r>
              <a:rPr sz="2200" spc="-180" dirty="0">
                <a:solidFill>
                  <a:srgbClr val="FFFFFF"/>
                </a:solidFill>
                <a:latin typeface="Arial Black"/>
                <a:cs typeface="Arial Black"/>
              </a:rPr>
              <a:t>рідкого</a:t>
            </a:r>
            <a:r>
              <a:rPr sz="2200" spc="-55" dirty="0">
                <a:solidFill>
                  <a:srgbClr val="FFFFFF"/>
                </a:solidFill>
                <a:latin typeface="Arial Black"/>
                <a:cs typeface="Arial Black"/>
              </a:rPr>
              <a:t> </a:t>
            </a:r>
            <a:r>
              <a:rPr sz="2200" spc="-170" dirty="0">
                <a:solidFill>
                  <a:srgbClr val="FFFFFF"/>
                </a:solidFill>
                <a:latin typeface="Arial Black"/>
                <a:cs typeface="Arial Black"/>
              </a:rPr>
              <a:t>порошку</a:t>
            </a:r>
            <a:endParaRPr sz="2200">
              <a:latin typeface="Arial Black"/>
              <a:cs typeface="Arial Black"/>
            </a:endParaRPr>
          </a:p>
        </p:txBody>
      </p:sp>
      <p:sp>
        <p:nvSpPr>
          <p:cNvPr id="12" name="object 12"/>
          <p:cNvSpPr txBox="1"/>
          <p:nvPr/>
        </p:nvSpPr>
        <p:spPr>
          <a:xfrm>
            <a:off x="8140172" y="5777283"/>
            <a:ext cx="4587875" cy="817244"/>
          </a:xfrm>
          <a:prstGeom prst="rect">
            <a:avLst/>
          </a:prstGeom>
          <a:solidFill>
            <a:srgbClr val="2D992D"/>
          </a:solidFill>
        </p:spPr>
        <p:txBody>
          <a:bodyPr vert="horz" wrap="square" lIns="0" tIns="225425" rIns="0" bIns="0" rtlCol="0">
            <a:spAutoFit/>
          </a:bodyPr>
          <a:lstStyle/>
          <a:p>
            <a:pPr algn="ctr">
              <a:lnSpc>
                <a:spcPct val="100000"/>
              </a:lnSpc>
              <a:spcBef>
                <a:spcPts val="1775"/>
              </a:spcBef>
            </a:pPr>
            <a:r>
              <a:rPr sz="2200" spc="-215" dirty="0">
                <a:solidFill>
                  <a:srgbClr val="FFFFFF"/>
                </a:solidFill>
                <a:latin typeface="Arial Black"/>
                <a:cs typeface="Arial Black"/>
              </a:rPr>
              <a:t>15</a:t>
            </a:r>
            <a:r>
              <a:rPr sz="2200" spc="-170" dirty="0">
                <a:solidFill>
                  <a:srgbClr val="FFFFFF"/>
                </a:solidFill>
                <a:latin typeface="Arial Black"/>
                <a:cs typeface="Arial Black"/>
              </a:rPr>
              <a:t> </a:t>
            </a:r>
            <a:r>
              <a:rPr sz="2200" spc="-215" dirty="0">
                <a:solidFill>
                  <a:srgbClr val="FFFFFF"/>
                </a:solidFill>
                <a:latin typeface="Arial Black"/>
                <a:cs typeface="Arial Black"/>
              </a:rPr>
              <a:t>січня</a:t>
            </a:r>
            <a:endParaRPr sz="2200">
              <a:latin typeface="Arial Black"/>
              <a:cs typeface="Arial Black"/>
            </a:endParaRPr>
          </a:p>
        </p:txBody>
      </p:sp>
      <p:sp>
        <p:nvSpPr>
          <p:cNvPr id="13" name="object 13"/>
          <p:cNvSpPr txBox="1"/>
          <p:nvPr/>
        </p:nvSpPr>
        <p:spPr>
          <a:xfrm>
            <a:off x="14112840" y="5990027"/>
            <a:ext cx="2980690" cy="360680"/>
          </a:xfrm>
          <a:prstGeom prst="rect">
            <a:avLst/>
          </a:prstGeom>
        </p:spPr>
        <p:txBody>
          <a:bodyPr vert="horz" wrap="square" lIns="0" tIns="12700" rIns="0" bIns="0" rtlCol="0">
            <a:spAutoFit/>
          </a:bodyPr>
          <a:lstStyle/>
          <a:p>
            <a:pPr marL="12700">
              <a:lnSpc>
                <a:spcPct val="100000"/>
              </a:lnSpc>
              <a:spcBef>
                <a:spcPts val="100"/>
              </a:spcBef>
            </a:pPr>
            <a:r>
              <a:rPr sz="2200" spc="-210" dirty="0">
                <a:solidFill>
                  <a:srgbClr val="FFFFFF"/>
                </a:solidFill>
                <a:latin typeface="Arial Black"/>
                <a:cs typeface="Arial Black"/>
              </a:rPr>
              <a:t>1 </a:t>
            </a:r>
            <a:r>
              <a:rPr sz="2200" spc="-180" dirty="0">
                <a:solidFill>
                  <a:srgbClr val="FFFFFF"/>
                </a:solidFill>
                <a:latin typeface="Arial Black"/>
                <a:cs typeface="Arial Black"/>
              </a:rPr>
              <a:t>тавочка </a:t>
            </a:r>
            <a:r>
              <a:rPr sz="2200" spc="-165" dirty="0">
                <a:solidFill>
                  <a:srgbClr val="FFFFFF"/>
                </a:solidFill>
                <a:latin typeface="Arial Black"/>
                <a:cs typeface="Arial Black"/>
              </a:rPr>
              <a:t>від</a:t>
            </a:r>
            <a:r>
              <a:rPr sz="2200" spc="-140" dirty="0">
                <a:solidFill>
                  <a:srgbClr val="FFFFFF"/>
                </a:solidFill>
                <a:latin typeface="Arial Black"/>
                <a:cs typeface="Arial Black"/>
              </a:rPr>
              <a:t> </a:t>
            </a:r>
            <a:r>
              <a:rPr sz="2200" spc="-200" dirty="0">
                <a:solidFill>
                  <a:srgbClr val="FFFFFF"/>
                </a:solidFill>
                <a:latin typeface="Arial Black"/>
                <a:cs typeface="Arial Black"/>
              </a:rPr>
              <a:t>тістечок</a:t>
            </a:r>
            <a:endParaRPr sz="2200">
              <a:latin typeface="Arial Black"/>
              <a:cs typeface="Arial Black"/>
            </a:endParaRPr>
          </a:p>
        </p:txBody>
      </p:sp>
      <p:sp>
        <p:nvSpPr>
          <p:cNvPr id="14" name="object 14"/>
          <p:cNvSpPr txBox="1"/>
          <p:nvPr/>
        </p:nvSpPr>
        <p:spPr>
          <a:xfrm>
            <a:off x="8140172" y="6784514"/>
            <a:ext cx="4587875" cy="1207770"/>
          </a:xfrm>
          <a:prstGeom prst="rect">
            <a:avLst/>
          </a:prstGeom>
          <a:solidFill>
            <a:srgbClr val="2D992D"/>
          </a:solidFill>
        </p:spPr>
        <p:txBody>
          <a:bodyPr vert="horz" wrap="square" lIns="0" tIns="1905" rIns="0" bIns="0" rtlCol="0">
            <a:spAutoFit/>
          </a:bodyPr>
          <a:lstStyle/>
          <a:p>
            <a:pPr>
              <a:lnSpc>
                <a:spcPct val="100000"/>
              </a:lnSpc>
              <a:spcBef>
                <a:spcPts val="15"/>
              </a:spcBef>
            </a:pPr>
            <a:endParaRPr sz="2900">
              <a:latin typeface="Times New Roman"/>
              <a:cs typeface="Times New Roman"/>
            </a:endParaRPr>
          </a:p>
          <a:p>
            <a:pPr algn="ctr">
              <a:lnSpc>
                <a:spcPct val="100000"/>
              </a:lnSpc>
            </a:pPr>
            <a:r>
              <a:rPr sz="2200" spc="-215" dirty="0">
                <a:solidFill>
                  <a:srgbClr val="FFFFFF"/>
                </a:solidFill>
                <a:latin typeface="Arial Black"/>
                <a:cs typeface="Arial Black"/>
              </a:rPr>
              <a:t>22</a:t>
            </a:r>
            <a:r>
              <a:rPr sz="2200" spc="-170" dirty="0">
                <a:solidFill>
                  <a:srgbClr val="FFFFFF"/>
                </a:solidFill>
                <a:latin typeface="Arial Black"/>
                <a:cs typeface="Arial Black"/>
              </a:rPr>
              <a:t> </a:t>
            </a:r>
            <a:r>
              <a:rPr sz="2200" spc="-215" dirty="0">
                <a:solidFill>
                  <a:srgbClr val="FFFFFF"/>
                </a:solidFill>
                <a:latin typeface="Arial Black"/>
                <a:cs typeface="Arial Black"/>
              </a:rPr>
              <a:t>січня</a:t>
            </a:r>
            <a:endParaRPr sz="2200">
              <a:latin typeface="Arial Black"/>
              <a:cs typeface="Arial Black"/>
            </a:endParaRPr>
          </a:p>
        </p:txBody>
      </p:sp>
      <p:sp>
        <p:nvSpPr>
          <p:cNvPr id="15" name="object 15"/>
          <p:cNvSpPr txBox="1"/>
          <p:nvPr/>
        </p:nvSpPr>
        <p:spPr>
          <a:xfrm>
            <a:off x="13411413" y="6941986"/>
            <a:ext cx="4383405" cy="806450"/>
          </a:xfrm>
          <a:prstGeom prst="rect">
            <a:avLst/>
          </a:prstGeom>
        </p:spPr>
        <p:txBody>
          <a:bodyPr vert="horz" wrap="square" lIns="0" tIns="12700" rIns="0" bIns="0" rtlCol="0">
            <a:spAutoFit/>
          </a:bodyPr>
          <a:lstStyle/>
          <a:p>
            <a:pPr marL="1677035" marR="5080" indent="-1664970">
              <a:lnSpc>
                <a:spcPct val="116500"/>
              </a:lnSpc>
              <a:spcBef>
                <a:spcPts val="100"/>
              </a:spcBef>
            </a:pPr>
            <a:r>
              <a:rPr sz="2200" spc="-210" dirty="0">
                <a:solidFill>
                  <a:srgbClr val="FFFFFF"/>
                </a:solidFill>
                <a:latin typeface="Arial Black"/>
                <a:cs typeface="Arial Black"/>
              </a:rPr>
              <a:t>2 пластикові </a:t>
            </a:r>
            <a:r>
              <a:rPr sz="2200" spc="-200" dirty="0">
                <a:solidFill>
                  <a:srgbClr val="FFFFFF"/>
                </a:solidFill>
                <a:latin typeface="Arial Black"/>
                <a:cs typeface="Arial Black"/>
              </a:rPr>
              <a:t>пляшки-освіжувачі  </a:t>
            </a:r>
            <a:r>
              <a:rPr sz="2200" spc="-130" dirty="0">
                <a:solidFill>
                  <a:srgbClr val="FFFFFF"/>
                </a:solidFill>
                <a:latin typeface="Arial Black"/>
                <a:cs typeface="Arial Black"/>
              </a:rPr>
              <a:t>повітря</a:t>
            </a:r>
            <a:endParaRPr sz="2200">
              <a:latin typeface="Arial Black"/>
              <a:cs typeface="Arial Black"/>
            </a:endParaRPr>
          </a:p>
        </p:txBody>
      </p:sp>
      <p:sp>
        <p:nvSpPr>
          <p:cNvPr id="16" name="object 16"/>
          <p:cNvSpPr txBox="1"/>
          <p:nvPr/>
        </p:nvSpPr>
        <p:spPr>
          <a:xfrm>
            <a:off x="8140172" y="8182279"/>
            <a:ext cx="4587875" cy="817244"/>
          </a:xfrm>
          <a:prstGeom prst="rect">
            <a:avLst/>
          </a:prstGeom>
          <a:solidFill>
            <a:srgbClr val="2D992D"/>
          </a:solidFill>
        </p:spPr>
        <p:txBody>
          <a:bodyPr vert="horz" wrap="square" lIns="0" tIns="225425" rIns="0" bIns="0" rtlCol="0">
            <a:spAutoFit/>
          </a:bodyPr>
          <a:lstStyle/>
          <a:p>
            <a:pPr algn="ctr">
              <a:lnSpc>
                <a:spcPct val="100000"/>
              </a:lnSpc>
              <a:spcBef>
                <a:spcPts val="1775"/>
              </a:spcBef>
            </a:pPr>
            <a:r>
              <a:rPr sz="2200" spc="-215" dirty="0">
                <a:solidFill>
                  <a:srgbClr val="FFFFFF"/>
                </a:solidFill>
                <a:latin typeface="Arial Black"/>
                <a:cs typeface="Arial Black"/>
              </a:rPr>
              <a:t>25</a:t>
            </a:r>
            <a:r>
              <a:rPr sz="2200" spc="-170" dirty="0">
                <a:solidFill>
                  <a:srgbClr val="FFFFFF"/>
                </a:solidFill>
                <a:latin typeface="Arial Black"/>
                <a:cs typeface="Arial Black"/>
              </a:rPr>
              <a:t> </a:t>
            </a:r>
            <a:r>
              <a:rPr sz="2200" spc="-215" dirty="0">
                <a:solidFill>
                  <a:srgbClr val="FFFFFF"/>
                </a:solidFill>
                <a:latin typeface="Arial Black"/>
                <a:cs typeface="Arial Black"/>
              </a:rPr>
              <a:t>січня</a:t>
            </a:r>
            <a:endParaRPr sz="2200">
              <a:latin typeface="Arial Black"/>
              <a:cs typeface="Arial Black"/>
            </a:endParaRPr>
          </a:p>
        </p:txBody>
      </p:sp>
      <p:sp>
        <p:nvSpPr>
          <p:cNvPr id="17" name="object 17"/>
          <p:cNvSpPr txBox="1"/>
          <p:nvPr/>
        </p:nvSpPr>
        <p:spPr>
          <a:xfrm>
            <a:off x="14455740" y="8395020"/>
            <a:ext cx="2222500" cy="360680"/>
          </a:xfrm>
          <a:prstGeom prst="rect">
            <a:avLst/>
          </a:prstGeom>
        </p:spPr>
        <p:txBody>
          <a:bodyPr vert="horz" wrap="square" lIns="0" tIns="12700" rIns="0" bIns="0" rtlCol="0">
            <a:spAutoFit/>
          </a:bodyPr>
          <a:lstStyle/>
          <a:p>
            <a:pPr marL="12700">
              <a:lnSpc>
                <a:spcPct val="100000"/>
              </a:lnSpc>
              <a:spcBef>
                <a:spcPts val="100"/>
              </a:spcBef>
              <a:tabLst>
                <a:tab pos="2049780" algn="l"/>
              </a:tabLst>
            </a:pPr>
            <a:r>
              <a:rPr sz="2200" spc="-210" dirty="0">
                <a:solidFill>
                  <a:srgbClr val="FFFFFF"/>
                </a:solidFill>
                <a:latin typeface="Arial Black"/>
                <a:cs typeface="Arial Black"/>
              </a:rPr>
              <a:t>1</a:t>
            </a:r>
            <a:r>
              <a:rPr sz="2200" spc="-165" dirty="0">
                <a:solidFill>
                  <a:srgbClr val="FFFFFF"/>
                </a:solidFill>
                <a:latin typeface="Arial Black"/>
                <a:cs typeface="Arial Black"/>
              </a:rPr>
              <a:t> </a:t>
            </a:r>
            <a:r>
              <a:rPr sz="2200" spc="-110" dirty="0">
                <a:solidFill>
                  <a:srgbClr val="FFFFFF"/>
                </a:solidFill>
                <a:latin typeface="Arial Black"/>
                <a:cs typeface="Arial Black"/>
              </a:rPr>
              <a:t>п</a:t>
            </a:r>
            <a:r>
              <a:rPr sz="2200" spc="-325" dirty="0">
                <a:solidFill>
                  <a:srgbClr val="FFFFFF"/>
                </a:solidFill>
                <a:latin typeface="Arial Black"/>
                <a:cs typeface="Arial Black"/>
              </a:rPr>
              <a:t>л</a:t>
            </a:r>
            <a:r>
              <a:rPr sz="2200" spc="-160" dirty="0">
                <a:solidFill>
                  <a:srgbClr val="FFFFFF"/>
                </a:solidFill>
                <a:latin typeface="Arial Black"/>
                <a:cs typeface="Arial Black"/>
              </a:rPr>
              <a:t>я</a:t>
            </a:r>
            <a:r>
              <a:rPr sz="2200" spc="-135" dirty="0">
                <a:solidFill>
                  <a:srgbClr val="FFFFFF"/>
                </a:solidFill>
                <a:latin typeface="Arial Black"/>
                <a:cs typeface="Arial Black"/>
              </a:rPr>
              <a:t>ш</a:t>
            </a:r>
            <a:r>
              <a:rPr sz="2200" spc="-280" dirty="0">
                <a:solidFill>
                  <a:srgbClr val="FFFFFF"/>
                </a:solidFill>
                <a:latin typeface="Arial Black"/>
                <a:cs typeface="Arial Black"/>
              </a:rPr>
              <a:t>к</a:t>
            </a:r>
            <a:r>
              <a:rPr sz="2200" spc="-245" dirty="0">
                <a:solidFill>
                  <a:srgbClr val="FFFFFF"/>
                </a:solidFill>
                <a:latin typeface="Arial Black"/>
                <a:cs typeface="Arial Black"/>
              </a:rPr>
              <a:t>а</a:t>
            </a:r>
            <a:r>
              <a:rPr sz="2200" spc="-165" dirty="0">
                <a:solidFill>
                  <a:srgbClr val="FFFFFF"/>
                </a:solidFill>
                <a:latin typeface="Arial Black"/>
                <a:cs typeface="Arial Black"/>
              </a:rPr>
              <a:t> </a:t>
            </a:r>
            <a:r>
              <a:rPr sz="2200" spc="-25" dirty="0">
                <a:solidFill>
                  <a:srgbClr val="FFFFFF"/>
                </a:solidFill>
                <a:latin typeface="Arial Black"/>
                <a:cs typeface="Arial Black"/>
              </a:rPr>
              <a:t>-</a:t>
            </a:r>
            <a:r>
              <a:rPr sz="2200" spc="-165" dirty="0">
                <a:solidFill>
                  <a:srgbClr val="FFFFFF"/>
                </a:solidFill>
                <a:latin typeface="Arial Black"/>
                <a:cs typeface="Arial Black"/>
              </a:rPr>
              <a:t> </a:t>
            </a:r>
            <a:r>
              <a:rPr sz="2200" spc="-215" dirty="0">
                <a:solidFill>
                  <a:srgbClr val="FFFFFF"/>
                </a:solidFill>
                <a:latin typeface="Arial Black"/>
                <a:cs typeface="Arial Black"/>
              </a:rPr>
              <a:t>1</a:t>
            </a:r>
            <a:r>
              <a:rPr sz="2200" spc="-195" dirty="0">
                <a:solidFill>
                  <a:srgbClr val="FFFFFF"/>
                </a:solidFill>
                <a:latin typeface="Arial Black"/>
                <a:cs typeface="Arial Black"/>
              </a:rPr>
              <a:t>,</a:t>
            </a:r>
            <a:r>
              <a:rPr sz="2200" spc="-210" dirty="0">
                <a:solidFill>
                  <a:srgbClr val="FFFFFF"/>
                </a:solidFill>
                <a:latin typeface="Arial Black"/>
                <a:cs typeface="Arial Black"/>
              </a:rPr>
              <a:t>5</a:t>
            </a:r>
            <a:r>
              <a:rPr sz="2200" dirty="0">
                <a:solidFill>
                  <a:srgbClr val="FFFFFF"/>
                </a:solidFill>
                <a:latin typeface="Arial Black"/>
                <a:cs typeface="Arial Black"/>
              </a:rPr>
              <a:t>	</a:t>
            </a:r>
            <a:r>
              <a:rPr sz="2200" spc="-320" dirty="0">
                <a:solidFill>
                  <a:srgbClr val="FFFFFF"/>
                </a:solidFill>
                <a:latin typeface="Arial Black"/>
                <a:cs typeface="Arial Black"/>
              </a:rPr>
              <a:t>л</a:t>
            </a:r>
            <a:endParaRPr sz="2200">
              <a:latin typeface="Arial Black"/>
              <a:cs typeface="Arial Black"/>
            </a:endParaRPr>
          </a:p>
        </p:txBody>
      </p:sp>
      <p:sp>
        <p:nvSpPr>
          <p:cNvPr id="18" name="object 18"/>
          <p:cNvSpPr txBox="1"/>
          <p:nvPr/>
        </p:nvSpPr>
        <p:spPr>
          <a:xfrm>
            <a:off x="9872327" y="9697538"/>
            <a:ext cx="1123315" cy="360680"/>
          </a:xfrm>
          <a:prstGeom prst="rect">
            <a:avLst/>
          </a:prstGeom>
        </p:spPr>
        <p:txBody>
          <a:bodyPr vert="horz" wrap="square" lIns="0" tIns="12700" rIns="0" bIns="0" rtlCol="0">
            <a:spAutoFit/>
          </a:bodyPr>
          <a:lstStyle/>
          <a:p>
            <a:pPr marL="12700">
              <a:lnSpc>
                <a:spcPct val="100000"/>
              </a:lnSpc>
              <a:spcBef>
                <a:spcPts val="100"/>
              </a:spcBef>
            </a:pPr>
            <a:r>
              <a:rPr sz="2200" spc="-215" dirty="0">
                <a:solidFill>
                  <a:srgbClr val="FFFFFF"/>
                </a:solidFill>
                <a:latin typeface="Arial Black"/>
                <a:cs typeface="Arial Black"/>
              </a:rPr>
              <a:t>27</a:t>
            </a:r>
            <a:r>
              <a:rPr sz="2200" spc="-229" dirty="0">
                <a:solidFill>
                  <a:srgbClr val="FFFFFF"/>
                </a:solidFill>
                <a:latin typeface="Arial Black"/>
                <a:cs typeface="Arial Black"/>
              </a:rPr>
              <a:t> </a:t>
            </a:r>
            <a:r>
              <a:rPr sz="2200" spc="-215" dirty="0">
                <a:solidFill>
                  <a:srgbClr val="FFFFFF"/>
                </a:solidFill>
                <a:latin typeface="Arial Black"/>
                <a:cs typeface="Arial Black"/>
              </a:rPr>
              <a:t>січня</a:t>
            </a:r>
            <a:endParaRPr sz="2200">
              <a:latin typeface="Arial Black"/>
              <a:cs typeface="Arial Black"/>
            </a:endParaRPr>
          </a:p>
        </p:txBody>
      </p:sp>
      <p:sp>
        <p:nvSpPr>
          <p:cNvPr id="19" name="object 19"/>
          <p:cNvSpPr txBox="1"/>
          <p:nvPr/>
        </p:nvSpPr>
        <p:spPr>
          <a:xfrm>
            <a:off x="13680048" y="9442229"/>
            <a:ext cx="3846195" cy="806450"/>
          </a:xfrm>
          <a:prstGeom prst="rect">
            <a:avLst/>
          </a:prstGeom>
        </p:spPr>
        <p:txBody>
          <a:bodyPr vert="horz" wrap="square" lIns="0" tIns="12700" rIns="0" bIns="0" rtlCol="0">
            <a:spAutoFit/>
          </a:bodyPr>
          <a:lstStyle/>
          <a:p>
            <a:pPr marL="902335" marR="5080" indent="-890269">
              <a:lnSpc>
                <a:spcPct val="116500"/>
              </a:lnSpc>
              <a:spcBef>
                <a:spcPts val="100"/>
              </a:spcBef>
            </a:pPr>
            <a:r>
              <a:rPr sz="2200" spc="-210" dirty="0">
                <a:solidFill>
                  <a:srgbClr val="FFFFFF"/>
                </a:solidFill>
                <a:latin typeface="Arial Black"/>
                <a:cs typeface="Arial Black"/>
              </a:rPr>
              <a:t>1 пляшка </a:t>
            </a:r>
            <a:r>
              <a:rPr sz="2200" spc="-25" dirty="0">
                <a:solidFill>
                  <a:srgbClr val="FFFFFF"/>
                </a:solidFill>
                <a:latin typeface="Arial Black"/>
                <a:cs typeface="Arial Black"/>
              </a:rPr>
              <a:t>- </a:t>
            </a:r>
            <a:r>
              <a:rPr sz="2200" spc="-210" dirty="0">
                <a:solidFill>
                  <a:srgbClr val="FFFFFF"/>
                </a:solidFill>
                <a:latin typeface="Arial Black"/>
                <a:cs typeface="Arial Black"/>
              </a:rPr>
              <a:t>1 </a:t>
            </a:r>
            <a:r>
              <a:rPr sz="2200" spc="-240" dirty="0">
                <a:solidFill>
                  <a:srgbClr val="FFFFFF"/>
                </a:solidFill>
                <a:latin typeface="Arial Black"/>
                <a:cs typeface="Arial Black"/>
              </a:rPr>
              <a:t>л; </a:t>
            </a:r>
            <a:r>
              <a:rPr sz="2200" spc="-210" dirty="0">
                <a:solidFill>
                  <a:srgbClr val="FFFFFF"/>
                </a:solidFill>
                <a:latin typeface="Arial Black"/>
                <a:cs typeface="Arial Black"/>
              </a:rPr>
              <a:t>1 </a:t>
            </a:r>
            <a:r>
              <a:rPr sz="2200" spc="-180" dirty="0">
                <a:solidFill>
                  <a:srgbClr val="FFFFFF"/>
                </a:solidFill>
                <a:latin typeface="Arial Black"/>
                <a:cs typeface="Arial Black"/>
              </a:rPr>
              <a:t>тавочка </a:t>
            </a:r>
            <a:r>
              <a:rPr sz="2200" spc="-165" dirty="0">
                <a:solidFill>
                  <a:srgbClr val="FFFFFF"/>
                </a:solidFill>
                <a:latin typeface="Arial Black"/>
                <a:cs typeface="Arial Black"/>
              </a:rPr>
              <a:t>від  </a:t>
            </a:r>
            <a:r>
              <a:rPr sz="2200" spc="-229" dirty="0">
                <a:solidFill>
                  <a:srgbClr val="FFFFFF"/>
                </a:solidFill>
                <a:latin typeface="Arial Black"/>
                <a:cs typeface="Arial Black"/>
              </a:rPr>
              <a:t>сметани </a:t>
            </a:r>
            <a:r>
              <a:rPr sz="2200" spc="-25" dirty="0">
                <a:solidFill>
                  <a:srgbClr val="FFFFFF"/>
                </a:solidFill>
                <a:latin typeface="Arial Black"/>
                <a:cs typeface="Arial Black"/>
              </a:rPr>
              <a:t>- </a:t>
            </a:r>
            <a:r>
              <a:rPr sz="2200" spc="-215" dirty="0">
                <a:solidFill>
                  <a:srgbClr val="FFFFFF"/>
                </a:solidFill>
                <a:latin typeface="Arial Black"/>
                <a:cs typeface="Arial Black"/>
              </a:rPr>
              <a:t>300</a:t>
            </a:r>
            <a:r>
              <a:rPr sz="2200" spc="-254" dirty="0">
                <a:solidFill>
                  <a:srgbClr val="FFFFFF"/>
                </a:solidFill>
                <a:latin typeface="Arial Black"/>
                <a:cs typeface="Arial Black"/>
              </a:rPr>
              <a:t> </a:t>
            </a:r>
            <a:r>
              <a:rPr sz="2200" spc="-180" dirty="0">
                <a:solidFill>
                  <a:srgbClr val="FFFFFF"/>
                </a:solidFill>
                <a:latin typeface="Arial Black"/>
                <a:cs typeface="Arial Black"/>
              </a:rPr>
              <a:t>г</a:t>
            </a:r>
            <a:endParaRPr sz="2200">
              <a:latin typeface="Arial Black"/>
              <a:cs typeface="Arial Black"/>
            </a:endParaRPr>
          </a:p>
        </p:txBody>
      </p:sp>
      <p:sp>
        <p:nvSpPr>
          <p:cNvPr id="20" name="object 20"/>
          <p:cNvSpPr txBox="1">
            <a:spLocks noGrp="1"/>
          </p:cNvSpPr>
          <p:nvPr>
            <p:ph type="title"/>
          </p:nvPr>
        </p:nvSpPr>
        <p:spPr>
          <a:xfrm>
            <a:off x="9131300" y="316883"/>
            <a:ext cx="5304155" cy="939800"/>
          </a:xfrm>
          <a:prstGeom prst="rect">
            <a:avLst/>
          </a:prstGeom>
        </p:spPr>
        <p:txBody>
          <a:bodyPr vert="horz" wrap="square" lIns="0" tIns="12700" rIns="0" bIns="0" rtlCol="0">
            <a:spAutoFit/>
          </a:bodyPr>
          <a:lstStyle/>
          <a:p>
            <a:pPr marL="12700">
              <a:lnSpc>
                <a:spcPct val="100000"/>
              </a:lnSpc>
              <a:spcBef>
                <a:spcPts val="100"/>
              </a:spcBef>
            </a:pPr>
            <a:r>
              <a:rPr spc="-5" dirty="0"/>
              <a:t>1</a:t>
            </a:r>
            <a:r>
              <a:rPr spc="-50" dirty="0"/>
              <a:t> </a:t>
            </a:r>
            <a:r>
              <a:rPr spc="-10" dirty="0"/>
              <a:t>дослідження</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
            <a:ext cx="18288000" cy="10287000"/>
            <a:chOff x="0" y="1"/>
            <a:chExt cx="18288000" cy="10287000"/>
          </a:xfrm>
        </p:grpSpPr>
        <p:sp>
          <p:nvSpPr>
            <p:cNvPr id="3" name="object 3"/>
            <p:cNvSpPr/>
            <p:nvPr/>
          </p:nvSpPr>
          <p:spPr>
            <a:xfrm>
              <a:off x="0" y="1"/>
              <a:ext cx="8293485" cy="1028699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733300" y="1028699"/>
              <a:ext cx="12201539" cy="823910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3401050" y="1"/>
              <a:ext cx="4886949" cy="74115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1385" y="4906121"/>
              <a:ext cx="7172309" cy="538087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244468" y="2725826"/>
              <a:ext cx="4105290" cy="547683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0085801" y="4906121"/>
              <a:ext cx="4038599" cy="5380878"/>
            </a:xfrm>
            <a:prstGeom prst="rect">
              <a:avLst/>
            </a:prstGeom>
            <a:blipFill>
              <a:blip r:embed="rId8" cstate="print"/>
              <a:stretch>
                <a:fillRect/>
              </a:stretch>
            </a:blipFill>
          </p:spPr>
          <p:txBody>
            <a:bodyPr wrap="square" lIns="0" tIns="0" rIns="0" bIns="0" rtlCol="0"/>
            <a:lstStyle/>
            <a:p>
              <a:endParaRPr/>
            </a:p>
          </p:txBody>
        </p:sp>
      </p:grpSp>
      <p:sp>
        <p:nvSpPr>
          <p:cNvPr id="9" name="object 9"/>
          <p:cNvSpPr txBox="1">
            <a:spLocks noGrp="1"/>
          </p:cNvSpPr>
          <p:nvPr>
            <p:ph type="title"/>
          </p:nvPr>
        </p:nvSpPr>
        <p:spPr>
          <a:xfrm>
            <a:off x="5606623" y="1678802"/>
            <a:ext cx="4429125" cy="772160"/>
          </a:xfrm>
          <a:prstGeom prst="rect">
            <a:avLst/>
          </a:prstGeom>
        </p:spPr>
        <p:txBody>
          <a:bodyPr vert="horz" wrap="square" lIns="0" tIns="12700" rIns="0" bIns="0" rtlCol="0">
            <a:spAutoFit/>
          </a:bodyPr>
          <a:lstStyle/>
          <a:p>
            <a:pPr marL="12700">
              <a:lnSpc>
                <a:spcPct val="100000"/>
              </a:lnSpc>
              <a:spcBef>
                <a:spcPts val="100"/>
              </a:spcBef>
            </a:pPr>
            <a:r>
              <a:rPr sz="4900" spc="-5" dirty="0"/>
              <a:t>2</a:t>
            </a:r>
            <a:r>
              <a:rPr sz="4900" spc="-90" dirty="0"/>
              <a:t> </a:t>
            </a:r>
            <a:r>
              <a:rPr sz="4900" spc="-5" dirty="0"/>
              <a:t>Дослідження</a:t>
            </a:r>
            <a:endParaRPr sz="490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316899" y="171763"/>
            <a:ext cx="6563995" cy="5866130"/>
            <a:chOff x="11316899" y="171763"/>
            <a:chExt cx="6563995" cy="5866130"/>
          </a:xfrm>
        </p:grpSpPr>
        <p:sp>
          <p:nvSpPr>
            <p:cNvPr id="3" name="object 3"/>
            <p:cNvSpPr/>
            <p:nvPr/>
          </p:nvSpPr>
          <p:spPr>
            <a:xfrm>
              <a:off x="12497165" y="782675"/>
              <a:ext cx="4665085" cy="46609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890491" y="182817"/>
              <a:ext cx="5878830" cy="5854700"/>
            </a:xfrm>
            <a:custGeom>
              <a:avLst/>
              <a:gdLst/>
              <a:ahLst/>
              <a:cxnLst/>
              <a:rect l="l" t="t" r="r" b="b"/>
              <a:pathLst>
                <a:path w="5878830" h="5854700">
                  <a:moveTo>
                    <a:pt x="3224730" y="12700"/>
                  </a:moveTo>
                  <a:lnTo>
                    <a:pt x="2653703" y="12700"/>
                  </a:lnTo>
                  <a:lnTo>
                    <a:pt x="2700788" y="0"/>
                  </a:lnTo>
                  <a:lnTo>
                    <a:pt x="3177645" y="0"/>
                  </a:lnTo>
                  <a:lnTo>
                    <a:pt x="3224730" y="12700"/>
                  </a:lnTo>
                  <a:close/>
                </a:path>
                <a:path w="5878830" h="5854700">
                  <a:moveTo>
                    <a:pt x="3318254" y="25400"/>
                  </a:moveTo>
                  <a:lnTo>
                    <a:pt x="2560179" y="25400"/>
                  </a:lnTo>
                  <a:lnTo>
                    <a:pt x="2606831" y="12700"/>
                  </a:lnTo>
                  <a:lnTo>
                    <a:pt x="3271602" y="12700"/>
                  </a:lnTo>
                  <a:lnTo>
                    <a:pt x="3318254" y="25400"/>
                  </a:lnTo>
                  <a:close/>
                </a:path>
                <a:path w="5878830" h="5854700">
                  <a:moveTo>
                    <a:pt x="3410875" y="38100"/>
                  </a:moveTo>
                  <a:lnTo>
                    <a:pt x="2467558" y="38100"/>
                  </a:lnTo>
                  <a:lnTo>
                    <a:pt x="2513753" y="25400"/>
                  </a:lnTo>
                  <a:lnTo>
                    <a:pt x="3364680" y="25400"/>
                  </a:lnTo>
                  <a:lnTo>
                    <a:pt x="3410875" y="38100"/>
                  </a:lnTo>
                  <a:close/>
                </a:path>
                <a:path w="5878830" h="5854700">
                  <a:moveTo>
                    <a:pt x="3548010" y="63500"/>
                  </a:moveTo>
                  <a:lnTo>
                    <a:pt x="2330423" y="63500"/>
                  </a:lnTo>
                  <a:lnTo>
                    <a:pt x="2421601" y="38100"/>
                  </a:lnTo>
                  <a:lnTo>
                    <a:pt x="3456832" y="38100"/>
                  </a:lnTo>
                  <a:lnTo>
                    <a:pt x="3548010" y="63500"/>
                  </a:lnTo>
                  <a:close/>
                </a:path>
                <a:path w="5878830" h="5854700">
                  <a:moveTo>
                    <a:pt x="3547670" y="5816600"/>
                  </a:moveTo>
                  <a:lnTo>
                    <a:pt x="2330423" y="5816600"/>
                  </a:lnTo>
                  <a:lnTo>
                    <a:pt x="1933437" y="5702300"/>
                  </a:lnTo>
                  <a:lnTo>
                    <a:pt x="1890790" y="5676900"/>
                  </a:lnTo>
                  <a:lnTo>
                    <a:pt x="1806446" y="5651500"/>
                  </a:lnTo>
                  <a:lnTo>
                    <a:pt x="1764761" y="5626100"/>
                  </a:lnTo>
                  <a:lnTo>
                    <a:pt x="1723407" y="5613400"/>
                  </a:lnTo>
                  <a:lnTo>
                    <a:pt x="1682391" y="5588000"/>
                  </a:lnTo>
                  <a:lnTo>
                    <a:pt x="1641719" y="5575300"/>
                  </a:lnTo>
                  <a:lnTo>
                    <a:pt x="1561430" y="5524500"/>
                  </a:lnTo>
                  <a:lnTo>
                    <a:pt x="1521825" y="5511800"/>
                  </a:lnTo>
                  <a:lnTo>
                    <a:pt x="1405239" y="5435600"/>
                  </a:lnTo>
                  <a:lnTo>
                    <a:pt x="1367139" y="5422900"/>
                  </a:lnTo>
                  <a:lnTo>
                    <a:pt x="1292119" y="5372100"/>
                  </a:lnTo>
                  <a:lnTo>
                    <a:pt x="1218711" y="5321300"/>
                  </a:lnTo>
                  <a:lnTo>
                    <a:pt x="1182626" y="5295900"/>
                  </a:lnTo>
                  <a:lnTo>
                    <a:pt x="1146962" y="5257800"/>
                  </a:lnTo>
                  <a:lnTo>
                    <a:pt x="1076919" y="5207000"/>
                  </a:lnTo>
                  <a:lnTo>
                    <a:pt x="1042552" y="5181600"/>
                  </a:lnTo>
                  <a:lnTo>
                    <a:pt x="1008630" y="5143500"/>
                  </a:lnTo>
                  <a:lnTo>
                    <a:pt x="975157" y="5118100"/>
                  </a:lnTo>
                  <a:lnTo>
                    <a:pt x="942141" y="5092700"/>
                  </a:lnTo>
                  <a:lnTo>
                    <a:pt x="909587" y="5054600"/>
                  </a:lnTo>
                  <a:lnTo>
                    <a:pt x="877501" y="5029200"/>
                  </a:lnTo>
                  <a:lnTo>
                    <a:pt x="845888" y="4991100"/>
                  </a:lnTo>
                  <a:lnTo>
                    <a:pt x="814756" y="4965700"/>
                  </a:lnTo>
                  <a:lnTo>
                    <a:pt x="784109" y="4927600"/>
                  </a:lnTo>
                  <a:lnTo>
                    <a:pt x="753953" y="4902200"/>
                  </a:lnTo>
                  <a:lnTo>
                    <a:pt x="724295" y="4864100"/>
                  </a:lnTo>
                  <a:lnTo>
                    <a:pt x="695141" y="4826000"/>
                  </a:lnTo>
                  <a:lnTo>
                    <a:pt x="666495" y="4800600"/>
                  </a:lnTo>
                  <a:lnTo>
                    <a:pt x="638365" y="4762500"/>
                  </a:lnTo>
                  <a:lnTo>
                    <a:pt x="610756" y="4724400"/>
                  </a:lnTo>
                  <a:lnTo>
                    <a:pt x="583674" y="4686300"/>
                  </a:lnTo>
                  <a:lnTo>
                    <a:pt x="557125" y="4648200"/>
                  </a:lnTo>
                  <a:lnTo>
                    <a:pt x="531115" y="4622800"/>
                  </a:lnTo>
                  <a:lnTo>
                    <a:pt x="505650" y="4584700"/>
                  </a:lnTo>
                  <a:lnTo>
                    <a:pt x="480735" y="4546600"/>
                  </a:lnTo>
                  <a:lnTo>
                    <a:pt x="456377" y="4508500"/>
                  </a:lnTo>
                  <a:lnTo>
                    <a:pt x="432581" y="4470400"/>
                  </a:lnTo>
                  <a:lnTo>
                    <a:pt x="409353" y="4432300"/>
                  </a:lnTo>
                  <a:lnTo>
                    <a:pt x="386700" y="4394200"/>
                  </a:lnTo>
                  <a:lnTo>
                    <a:pt x="364628" y="4356100"/>
                  </a:lnTo>
                  <a:lnTo>
                    <a:pt x="343141" y="4318000"/>
                  </a:lnTo>
                  <a:lnTo>
                    <a:pt x="322246" y="4267200"/>
                  </a:lnTo>
                  <a:lnTo>
                    <a:pt x="301949" y="4229100"/>
                  </a:lnTo>
                  <a:lnTo>
                    <a:pt x="282256" y="4191000"/>
                  </a:lnTo>
                  <a:lnTo>
                    <a:pt x="263173" y="4152900"/>
                  </a:lnTo>
                  <a:lnTo>
                    <a:pt x="244705" y="4114800"/>
                  </a:lnTo>
                  <a:lnTo>
                    <a:pt x="226859" y="4064000"/>
                  </a:lnTo>
                  <a:lnTo>
                    <a:pt x="209641" y="4025900"/>
                  </a:lnTo>
                  <a:lnTo>
                    <a:pt x="193056" y="3987800"/>
                  </a:lnTo>
                  <a:lnTo>
                    <a:pt x="177110" y="3937000"/>
                  </a:lnTo>
                  <a:lnTo>
                    <a:pt x="161809" y="3898900"/>
                  </a:lnTo>
                  <a:lnTo>
                    <a:pt x="147159" y="3848100"/>
                  </a:lnTo>
                  <a:lnTo>
                    <a:pt x="133167" y="3810000"/>
                  </a:lnTo>
                  <a:lnTo>
                    <a:pt x="119837" y="3771900"/>
                  </a:lnTo>
                  <a:lnTo>
                    <a:pt x="107176" y="3721100"/>
                  </a:lnTo>
                  <a:lnTo>
                    <a:pt x="95190" y="3683000"/>
                  </a:lnTo>
                  <a:lnTo>
                    <a:pt x="83885" y="3632200"/>
                  </a:lnTo>
                  <a:lnTo>
                    <a:pt x="73266" y="3594100"/>
                  </a:lnTo>
                  <a:lnTo>
                    <a:pt x="63340" y="3543300"/>
                  </a:lnTo>
                  <a:lnTo>
                    <a:pt x="54112" y="3492500"/>
                  </a:lnTo>
                  <a:lnTo>
                    <a:pt x="45588" y="3454400"/>
                  </a:lnTo>
                  <a:lnTo>
                    <a:pt x="37774" y="3403600"/>
                  </a:lnTo>
                  <a:lnTo>
                    <a:pt x="30677" y="3365500"/>
                  </a:lnTo>
                  <a:lnTo>
                    <a:pt x="24301" y="3314700"/>
                  </a:lnTo>
                  <a:lnTo>
                    <a:pt x="18654" y="3263900"/>
                  </a:lnTo>
                  <a:lnTo>
                    <a:pt x="13740" y="3225800"/>
                  </a:lnTo>
                  <a:lnTo>
                    <a:pt x="9566" y="3175000"/>
                  </a:lnTo>
                  <a:lnTo>
                    <a:pt x="6138" y="3124200"/>
                  </a:lnTo>
                  <a:lnTo>
                    <a:pt x="3461" y="3073400"/>
                  </a:lnTo>
                  <a:lnTo>
                    <a:pt x="1542" y="3035300"/>
                  </a:lnTo>
                  <a:lnTo>
                    <a:pt x="386" y="2984500"/>
                  </a:lnTo>
                  <a:lnTo>
                    <a:pt x="0" y="2933700"/>
                  </a:lnTo>
                  <a:lnTo>
                    <a:pt x="386" y="2882900"/>
                  </a:lnTo>
                  <a:lnTo>
                    <a:pt x="1542" y="2844800"/>
                  </a:lnTo>
                  <a:lnTo>
                    <a:pt x="3461" y="2794000"/>
                  </a:lnTo>
                  <a:lnTo>
                    <a:pt x="6138" y="2743200"/>
                  </a:lnTo>
                  <a:lnTo>
                    <a:pt x="9566" y="2692400"/>
                  </a:lnTo>
                  <a:lnTo>
                    <a:pt x="13740" y="2654300"/>
                  </a:lnTo>
                  <a:lnTo>
                    <a:pt x="18654" y="2603500"/>
                  </a:lnTo>
                  <a:lnTo>
                    <a:pt x="24301" y="2552700"/>
                  </a:lnTo>
                  <a:lnTo>
                    <a:pt x="30677" y="2514600"/>
                  </a:lnTo>
                  <a:lnTo>
                    <a:pt x="37774" y="2463800"/>
                  </a:lnTo>
                  <a:lnTo>
                    <a:pt x="45588" y="2413000"/>
                  </a:lnTo>
                  <a:lnTo>
                    <a:pt x="54112" y="2374900"/>
                  </a:lnTo>
                  <a:lnTo>
                    <a:pt x="63340" y="2324100"/>
                  </a:lnTo>
                  <a:lnTo>
                    <a:pt x="73266" y="2286000"/>
                  </a:lnTo>
                  <a:lnTo>
                    <a:pt x="83885" y="2235200"/>
                  </a:lnTo>
                  <a:lnTo>
                    <a:pt x="95190" y="2197100"/>
                  </a:lnTo>
                  <a:lnTo>
                    <a:pt x="107176" y="2146300"/>
                  </a:lnTo>
                  <a:lnTo>
                    <a:pt x="119837" y="2108200"/>
                  </a:lnTo>
                  <a:lnTo>
                    <a:pt x="133167" y="2057400"/>
                  </a:lnTo>
                  <a:lnTo>
                    <a:pt x="147159" y="2019300"/>
                  </a:lnTo>
                  <a:lnTo>
                    <a:pt x="161809" y="1968500"/>
                  </a:lnTo>
                  <a:lnTo>
                    <a:pt x="177110" y="1930400"/>
                  </a:lnTo>
                  <a:lnTo>
                    <a:pt x="193056" y="1892300"/>
                  </a:lnTo>
                  <a:lnTo>
                    <a:pt x="209641" y="1841500"/>
                  </a:lnTo>
                  <a:lnTo>
                    <a:pt x="226859" y="1803400"/>
                  </a:lnTo>
                  <a:lnTo>
                    <a:pt x="244705" y="1765300"/>
                  </a:lnTo>
                  <a:lnTo>
                    <a:pt x="263173" y="1714500"/>
                  </a:lnTo>
                  <a:lnTo>
                    <a:pt x="282256" y="1676400"/>
                  </a:lnTo>
                  <a:lnTo>
                    <a:pt x="301949" y="1638300"/>
                  </a:lnTo>
                  <a:lnTo>
                    <a:pt x="322246" y="1600200"/>
                  </a:lnTo>
                  <a:lnTo>
                    <a:pt x="343141" y="1562100"/>
                  </a:lnTo>
                  <a:lnTo>
                    <a:pt x="364628" y="1524000"/>
                  </a:lnTo>
                  <a:lnTo>
                    <a:pt x="386700" y="1473200"/>
                  </a:lnTo>
                  <a:lnTo>
                    <a:pt x="409353" y="1435100"/>
                  </a:lnTo>
                  <a:lnTo>
                    <a:pt x="432581" y="1397000"/>
                  </a:lnTo>
                  <a:lnTo>
                    <a:pt x="456377" y="1358900"/>
                  </a:lnTo>
                  <a:lnTo>
                    <a:pt x="480735" y="1320800"/>
                  </a:lnTo>
                  <a:lnTo>
                    <a:pt x="505650" y="1282700"/>
                  </a:lnTo>
                  <a:lnTo>
                    <a:pt x="531115" y="1257300"/>
                  </a:lnTo>
                  <a:lnTo>
                    <a:pt x="557125" y="1219200"/>
                  </a:lnTo>
                  <a:lnTo>
                    <a:pt x="583674" y="1181100"/>
                  </a:lnTo>
                  <a:lnTo>
                    <a:pt x="610756" y="1143000"/>
                  </a:lnTo>
                  <a:lnTo>
                    <a:pt x="638365" y="1104900"/>
                  </a:lnTo>
                  <a:lnTo>
                    <a:pt x="666495" y="1066800"/>
                  </a:lnTo>
                  <a:lnTo>
                    <a:pt x="695141" y="1041400"/>
                  </a:lnTo>
                  <a:lnTo>
                    <a:pt x="724295" y="1003300"/>
                  </a:lnTo>
                  <a:lnTo>
                    <a:pt x="753953" y="965200"/>
                  </a:lnTo>
                  <a:lnTo>
                    <a:pt x="784109" y="939800"/>
                  </a:lnTo>
                  <a:lnTo>
                    <a:pt x="814756" y="901700"/>
                  </a:lnTo>
                  <a:lnTo>
                    <a:pt x="845888" y="876300"/>
                  </a:lnTo>
                  <a:lnTo>
                    <a:pt x="877501" y="838200"/>
                  </a:lnTo>
                  <a:lnTo>
                    <a:pt x="909587" y="812800"/>
                  </a:lnTo>
                  <a:lnTo>
                    <a:pt x="942141" y="774700"/>
                  </a:lnTo>
                  <a:lnTo>
                    <a:pt x="975157" y="749300"/>
                  </a:lnTo>
                  <a:lnTo>
                    <a:pt x="1008630" y="723900"/>
                  </a:lnTo>
                  <a:lnTo>
                    <a:pt x="1042552" y="685800"/>
                  </a:lnTo>
                  <a:lnTo>
                    <a:pt x="1111724" y="635000"/>
                  </a:lnTo>
                  <a:lnTo>
                    <a:pt x="1182626" y="584200"/>
                  </a:lnTo>
                  <a:lnTo>
                    <a:pt x="1218711" y="558800"/>
                  </a:lnTo>
                  <a:lnTo>
                    <a:pt x="1255211" y="520700"/>
                  </a:lnTo>
                  <a:lnTo>
                    <a:pt x="1292119" y="495300"/>
                  </a:lnTo>
                  <a:lnTo>
                    <a:pt x="1329431" y="482600"/>
                  </a:lnTo>
                  <a:lnTo>
                    <a:pt x="1405239" y="431800"/>
                  </a:lnTo>
                  <a:lnTo>
                    <a:pt x="1521825" y="355600"/>
                  </a:lnTo>
                  <a:lnTo>
                    <a:pt x="1561430" y="342900"/>
                  </a:lnTo>
                  <a:lnTo>
                    <a:pt x="1641719" y="292100"/>
                  </a:lnTo>
                  <a:lnTo>
                    <a:pt x="1682391" y="279400"/>
                  </a:lnTo>
                  <a:lnTo>
                    <a:pt x="1723407" y="254000"/>
                  </a:lnTo>
                  <a:lnTo>
                    <a:pt x="1806446" y="228600"/>
                  </a:lnTo>
                  <a:lnTo>
                    <a:pt x="1848458" y="203200"/>
                  </a:lnTo>
                  <a:lnTo>
                    <a:pt x="1933437" y="177800"/>
                  </a:lnTo>
                  <a:lnTo>
                    <a:pt x="1976391" y="152400"/>
                  </a:lnTo>
                  <a:lnTo>
                    <a:pt x="2285214" y="63500"/>
                  </a:lnTo>
                  <a:lnTo>
                    <a:pt x="3593219" y="63500"/>
                  </a:lnTo>
                  <a:lnTo>
                    <a:pt x="3902041" y="152400"/>
                  </a:lnTo>
                  <a:lnTo>
                    <a:pt x="3944996" y="177800"/>
                  </a:lnTo>
                  <a:lnTo>
                    <a:pt x="4029975" y="203200"/>
                  </a:lnTo>
                  <a:lnTo>
                    <a:pt x="4071987" y="228600"/>
                  </a:lnTo>
                  <a:lnTo>
                    <a:pt x="4155026" y="254000"/>
                  </a:lnTo>
                  <a:lnTo>
                    <a:pt x="4196042" y="279400"/>
                  </a:lnTo>
                  <a:lnTo>
                    <a:pt x="4236714" y="292100"/>
                  </a:lnTo>
                  <a:lnTo>
                    <a:pt x="4317003" y="342900"/>
                  </a:lnTo>
                  <a:lnTo>
                    <a:pt x="4356608" y="355600"/>
                  </a:lnTo>
                  <a:lnTo>
                    <a:pt x="4434709" y="406400"/>
                  </a:lnTo>
                  <a:lnTo>
                    <a:pt x="4530148" y="469900"/>
                  </a:lnTo>
                  <a:lnTo>
                    <a:pt x="2842749" y="469900"/>
                  </a:lnTo>
                  <a:lnTo>
                    <a:pt x="2794859" y="482600"/>
                  </a:lnTo>
                  <a:lnTo>
                    <a:pt x="2699810" y="482600"/>
                  </a:lnTo>
                  <a:lnTo>
                    <a:pt x="2652668" y="495300"/>
                  </a:lnTo>
                  <a:lnTo>
                    <a:pt x="2605793" y="495300"/>
                  </a:lnTo>
                  <a:lnTo>
                    <a:pt x="2559193" y="508000"/>
                  </a:lnTo>
                  <a:lnTo>
                    <a:pt x="2512877" y="508000"/>
                  </a:lnTo>
                  <a:lnTo>
                    <a:pt x="2421131" y="533400"/>
                  </a:lnTo>
                  <a:lnTo>
                    <a:pt x="2375718" y="533400"/>
                  </a:lnTo>
                  <a:lnTo>
                    <a:pt x="2153601" y="596900"/>
                  </a:lnTo>
                  <a:lnTo>
                    <a:pt x="2110228" y="622300"/>
                  </a:lnTo>
                  <a:lnTo>
                    <a:pt x="2024599" y="647700"/>
                  </a:lnTo>
                  <a:lnTo>
                    <a:pt x="1982362" y="673100"/>
                  </a:lnTo>
                  <a:lnTo>
                    <a:pt x="1899083" y="698500"/>
                  </a:lnTo>
                  <a:lnTo>
                    <a:pt x="1817456" y="749300"/>
                  </a:lnTo>
                  <a:lnTo>
                    <a:pt x="1777284" y="762000"/>
                  </a:lnTo>
                  <a:lnTo>
                    <a:pt x="1698265" y="812800"/>
                  </a:lnTo>
                  <a:lnTo>
                    <a:pt x="1621071" y="863600"/>
                  </a:lnTo>
                  <a:lnTo>
                    <a:pt x="1583180" y="876300"/>
                  </a:lnTo>
                  <a:lnTo>
                    <a:pt x="1508852" y="927100"/>
                  </a:lnTo>
                  <a:lnTo>
                    <a:pt x="1472433" y="965200"/>
                  </a:lnTo>
                  <a:lnTo>
                    <a:pt x="1436522" y="990600"/>
                  </a:lnTo>
                  <a:lnTo>
                    <a:pt x="1401127" y="1016000"/>
                  </a:lnTo>
                  <a:lnTo>
                    <a:pt x="1366258" y="1041400"/>
                  </a:lnTo>
                  <a:lnTo>
                    <a:pt x="1331922" y="1066800"/>
                  </a:lnTo>
                  <a:lnTo>
                    <a:pt x="1298129" y="1104900"/>
                  </a:lnTo>
                  <a:lnTo>
                    <a:pt x="1264886" y="1130300"/>
                  </a:lnTo>
                  <a:lnTo>
                    <a:pt x="1232203" y="1168400"/>
                  </a:lnTo>
                  <a:lnTo>
                    <a:pt x="1200089" y="1193800"/>
                  </a:lnTo>
                  <a:lnTo>
                    <a:pt x="1168551" y="1231900"/>
                  </a:lnTo>
                  <a:lnTo>
                    <a:pt x="1137598" y="1257300"/>
                  </a:lnTo>
                  <a:lnTo>
                    <a:pt x="1107240" y="1295400"/>
                  </a:lnTo>
                  <a:lnTo>
                    <a:pt x="1077485" y="1333500"/>
                  </a:lnTo>
                  <a:lnTo>
                    <a:pt x="1048340" y="1358900"/>
                  </a:lnTo>
                  <a:lnTo>
                    <a:pt x="1019816" y="1397000"/>
                  </a:lnTo>
                  <a:lnTo>
                    <a:pt x="991920" y="1435100"/>
                  </a:lnTo>
                  <a:lnTo>
                    <a:pt x="964662" y="1473200"/>
                  </a:lnTo>
                  <a:lnTo>
                    <a:pt x="938049" y="1498600"/>
                  </a:lnTo>
                  <a:lnTo>
                    <a:pt x="912090" y="1536700"/>
                  </a:lnTo>
                  <a:lnTo>
                    <a:pt x="886795" y="1574800"/>
                  </a:lnTo>
                  <a:lnTo>
                    <a:pt x="862171" y="1612900"/>
                  </a:lnTo>
                  <a:lnTo>
                    <a:pt x="838227" y="1651000"/>
                  </a:lnTo>
                  <a:lnTo>
                    <a:pt x="814973" y="1689100"/>
                  </a:lnTo>
                  <a:lnTo>
                    <a:pt x="792415" y="1727200"/>
                  </a:lnTo>
                  <a:lnTo>
                    <a:pt x="770564" y="1778000"/>
                  </a:lnTo>
                  <a:lnTo>
                    <a:pt x="749428" y="1816100"/>
                  </a:lnTo>
                  <a:lnTo>
                    <a:pt x="729015" y="1854200"/>
                  </a:lnTo>
                  <a:lnTo>
                    <a:pt x="709334" y="1892300"/>
                  </a:lnTo>
                  <a:lnTo>
                    <a:pt x="690393" y="1930400"/>
                  </a:lnTo>
                  <a:lnTo>
                    <a:pt x="672202" y="1981200"/>
                  </a:lnTo>
                  <a:lnTo>
                    <a:pt x="654768" y="2019300"/>
                  </a:lnTo>
                  <a:lnTo>
                    <a:pt x="638101" y="2057400"/>
                  </a:lnTo>
                  <a:lnTo>
                    <a:pt x="622209" y="2108200"/>
                  </a:lnTo>
                  <a:lnTo>
                    <a:pt x="607100" y="2146300"/>
                  </a:lnTo>
                  <a:lnTo>
                    <a:pt x="592784" y="2197100"/>
                  </a:lnTo>
                  <a:lnTo>
                    <a:pt x="579269" y="2235200"/>
                  </a:lnTo>
                  <a:lnTo>
                    <a:pt x="566563" y="2286000"/>
                  </a:lnTo>
                  <a:lnTo>
                    <a:pt x="554675" y="2324100"/>
                  </a:lnTo>
                  <a:lnTo>
                    <a:pt x="543614" y="2374900"/>
                  </a:lnTo>
                  <a:lnTo>
                    <a:pt x="533389" y="2413000"/>
                  </a:lnTo>
                  <a:lnTo>
                    <a:pt x="524007" y="2463800"/>
                  </a:lnTo>
                  <a:lnTo>
                    <a:pt x="515478" y="2501900"/>
                  </a:lnTo>
                  <a:lnTo>
                    <a:pt x="507810" y="2552700"/>
                  </a:lnTo>
                  <a:lnTo>
                    <a:pt x="501012" y="2603500"/>
                  </a:lnTo>
                  <a:lnTo>
                    <a:pt x="495093" y="2654300"/>
                  </a:lnTo>
                  <a:lnTo>
                    <a:pt x="490060" y="2692400"/>
                  </a:lnTo>
                  <a:lnTo>
                    <a:pt x="485923" y="2743200"/>
                  </a:lnTo>
                  <a:lnTo>
                    <a:pt x="482691" y="2794000"/>
                  </a:lnTo>
                  <a:lnTo>
                    <a:pt x="480371" y="2832100"/>
                  </a:lnTo>
                  <a:lnTo>
                    <a:pt x="478973" y="2882900"/>
                  </a:lnTo>
                  <a:lnTo>
                    <a:pt x="478505" y="2933700"/>
                  </a:lnTo>
                  <a:lnTo>
                    <a:pt x="478973" y="2984500"/>
                  </a:lnTo>
                  <a:lnTo>
                    <a:pt x="480371" y="3035300"/>
                  </a:lnTo>
                  <a:lnTo>
                    <a:pt x="482691" y="3073400"/>
                  </a:lnTo>
                  <a:lnTo>
                    <a:pt x="485923" y="3124200"/>
                  </a:lnTo>
                  <a:lnTo>
                    <a:pt x="490060" y="3175000"/>
                  </a:lnTo>
                  <a:lnTo>
                    <a:pt x="495093" y="3225800"/>
                  </a:lnTo>
                  <a:lnTo>
                    <a:pt x="501012" y="3263900"/>
                  </a:lnTo>
                  <a:lnTo>
                    <a:pt x="507810" y="3314700"/>
                  </a:lnTo>
                  <a:lnTo>
                    <a:pt x="515478" y="3365500"/>
                  </a:lnTo>
                  <a:lnTo>
                    <a:pt x="524007" y="3403600"/>
                  </a:lnTo>
                  <a:lnTo>
                    <a:pt x="533389" y="3454400"/>
                  </a:lnTo>
                  <a:lnTo>
                    <a:pt x="543614" y="3492500"/>
                  </a:lnTo>
                  <a:lnTo>
                    <a:pt x="554675" y="3543300"/>
                  </a:lnTo>
                  <a:lnTo>
                    <a:pt x="566563" y="3594100"/>
                  </a:lnTo>
                  <a:lnTo>
                    <a:pt x="579269" y="3632200"/>
                  </a:lnTo>
                  <a:lnTo>
                    <a:pt x="592784" y="3670300"/>
                  </a:lnTo>
                  <a:lnTo>
                    <a:pt x="607100" y="3721100"/>
                  </a:lnTo>
                  <a:lnTo>
                    <a:pt x="622209" y="3759200"/>
                  </a:lnTo>
                  <a:lnTo>
                    <a:pt x="638101" y="3810000"/>
                  </a:lnTo>
                  <a:lnTo>
                    <a:pt x="654768" y="3848100"/>
                  </a:lnTo>
                  <a:lnTo>
                    <a:pt x="672202" y="3886200"/>
                  </a:lnTo>
                  <a:lnTo>
                    <a:pt x="690393" y="3937000"/>
                  </a:lnTo>
                  <a:lnTo>
                    <a:pt x="709334" y="3975100"/>
                  </a:lnTo>
                  <a:lnTo>
                    <a:pt x="729015" y="4013200"/>
                  </a:lnTo>
                  <a:lnTo>
                    <a:pt x="749428" y="4051300"/>
                  </a:lnTo>
                  <a:lnTo>
                    <a:pt x="770564" y="4102100"/>
                  </a:lnTo>
                  <a:lnTo>
                    <a:pt x="792415" y="4140200"/>
                  </a:lnTo>
                  <a:lnTo>
                    <a:pt x="814973" y="4178300"/>
                  </a:lnTo>
                  <a:lnTo>
                    <a:pt x="838227" y="4216400"/>
                  </a:lnTo>
                  <a:lnTo>
                    <a:pt x="862171" y="4254500"/>
                  </a:lnTo>
                  <a:lnTo>
                    <a:pt x="886795" y="4292600"/>
                  </a:lnTo>
                  <a:lnTo>
                    <a:pt x="912090" y="4330700"/>
                  </a:lnTo>
                  <a:lnTo>
                    <a:pt x="938049" y="4368800"/>
                  </a:lnTo>
                  <a:lnTo>
                    <a:pt x="964662" y="4406900"/>
                  </a:lnTo>
                  <a:lnTo>
                    <a:pt x="991920" y="4432300"/>
                  </a:lnTo>
                  <a:lnTo>
                    <a:pt x="1019816" y="4470400"/>
                  </a:lnTo>
                  <a:lnTo>
                    <a:pt x="1048340" y="4508500"/>
                  </a:lnTo>
                  <a:lnTo>
                    <a:pt x="1077485" y="4546600"/>
                  </a:lnTo>
                  <a:lnTo>
                    <a:pt x="1107240" y="4572000"/>
                  </a:lnTo>
                  <a:lnTo>
                    <a:pt x="1137598" y="4610100"/>
                  </a:lnTo>
                  <a:lnTo>
                    <a:pt x="1168551" y="4635500"/>
                  </a:lnTo>
                  <a:lnTo>
                    <a:pt x="1200089" y="4673600"/>
                  </a:lnTo>
                  <a:lnTo>
                    <a:pt x="1232203" y="4699000"/>
                  </a:lnTo>
                  <a:lnTo>
                    <a:pt x="1264886" y="4737100"/>
                  </a:lnTo>
                  <a:lnTo>
                    <a:pt x="1298129" y="4762500"/>
                  </a:lnTo>
                  <a:lnTo>
                    <a:pt x="1331922" y="4800600"/>
                  </a:lnTo>
                  <a:lnTo>
                    <a:pt x="1366258" y="4826000"/>
                  </a:lnTo>
                  <a:lnTo>
                    <a:pt x="1401127" y="4851400"/>
                  </a:lnTo>
                  <a:lnTo>
                    <a:pt x="1436522" y="4876800"/>
                  </a:lnTo>
                  <a:lnTo>
                    <a:pt x="1472433" y="4914900"/>
                  </a:lnTo>
                  <a:lnTo>
                    <a:pt x="1545771" y="4965700"/>
                  </a:lnTo>
                  <a:lnTo>
                    <a:pt x="1621071" y="5016500"/>
                  </a:lnTo>
                  <a:lnTo>
                    <a:pt x="1659436" y="5029200"/>
                  </a:lnTo>
                  <a:lnTo>
                    <a:pt x="1698265" y="5054600"/>
                  </a:lnTo>
                  <a:lnTo>
                    <a:pt x="1777284" y="5105400"/>
                  </a:lnTo>
                  <a:lnTo>
                    <a:pt x="1817456" y="5118100"/>
                  </a:lnTo>
                  <a:lnTo>
                    <a:pt x="1899083" y="5168900"/>
                  </a:lnTo>
                  <a:lnTo>
                    <a:pt x="1940520" y="5181600"/>
                  </a:lnTo>
                  <a:lnTo>
                    <a:pt x="1982362" y="5207000"/>
                  </a:lnTo>
                  <a:lnTo>
                    <a:pt x="2067224" y="5232400"/>
                  </a:lnTo>
                  <a:lnTo>
                    <a:pt x="2110228" y="5257800"/>
                  </a:lnTo>
                  <a:lnTo>
                    <a:pt x="2421131" y="5346700"/>
                  </a:lnTo>
                  <a:lnTo>
                    <a:pt x="2466854" y="5346700"/>
                  </a:lnTo>
                  <a:lnTo>
                    <a:pt x="2559193" y="5372100"/>
                  </a:lnTo>
                  <a:lnTo>
                    <a:pt x="2605793" y="5372100"/>
                  </a:lnTo>
                  <a:lnTo>
                    <a:pt x="2652668" y="5384800"/>
                  </a:lnTo>
                  <a:lnTo>
                    <a:pt x="2794859" y="5384800"/>
                  </a:lnTo>
                  <a:lnTo>
                    <a:pt x="2842749" y="5397500"/>
                  </a:lnTo>
                  <a:lnTo>
                    <a:pt x="4548491" y="5397500"/>
                  </a:lnTo>
                  <a:lnTo>
                    <a:pt x="4510781" y="5422900"/>
                  </a:lnTo>
                  <a:lnTo>
                    <a:pt x="4472680" y="5435600"/>
                  </a:lnTo>
                  <a:lnTo>
                    <a:pt x="4356094" y="5511800"/>
                  </a:lnTo>
                  <a:lnTo>
                    <a:pt x="4316490" y="5524500"/>
                  </a:lnTo>
                  <a:lnTo>
                    <a:pt x="4236207" y="5575300"/>
                  </a:lnTo>
                  <a:lnTo>
                    <a:pt x="4195539" y="5588000"/>
                  </a:lnTo>
                  <a:lnTo>
                    <a:pt x="4154528" y="5613400"/>
                  </a:lnTo>
                  <a:lnTo>
                    <a:pt x="4113179" y="5626100"/>
                  </a:lnTo>
                  <a:lnTo>
                    <a:pt x="4071500" y="5651500"/>
                  </a:lnTo>
                  <a:lnTo>
                    <a:pt x="3987171" y="5676900"/>
                  </a:lnTo>
                  <a:lnTo>
                    <a:pt x="3944533" y="5702300"/>
                  </a:lnTo>
                  <a:lnTo>
                    <a:pt x="3547670" y="5816600"/>
                  </a:lnTo>
                  <a:close/>
                </a:path>
                <a:path w="5878830" h="5854700">
                  <a:moveTo>
                    <a:pt x="4548491" y="5397500"/>
                  </a:moveTo>
                  <a:lnTo>
                    <a:pt x="3035684" y="5397500"/>
                  </a:lnTo>
                  <a:lnTo>
                    <a:pt x="3083574" y="5384800"/>
                  </a:lnTo>
                  <a:lnTo>
                    <a:pt x="3225765" y="5384800"/>
                  </a:lnTo>
                  <a:lnTo>
                    <a:pt x="3272640" y="5372100"/>
                  </a:lnTo>
                  <a:lnTo>
                    <a:pt x="3319240" y="5372100"/>
                  </a:lnTo>
                  <a:lnTo>
                    <a:pt x="3411579" y="5346700"/>
                  </a:lnTo>
                  <a:lnTo>
                    <a:pt x="3457302" y="5346700"/>
                  </a:lnTo>
                  <a:lnTo>
                    <a:pt x="3768205" y="5257800"/>
                  </a:lnTo>
                  <a:lnTo>
                    <a:pt x="3811209" y="5232400"/>
                  </a:lnTo>
                  <a:lnTo>
                    <a:pt x="3896071" y="5207000"/>
                  </a:lnTo>
                  <a:lnTo>
                    <a:pt x="3937913" y="5181600"/>
                  </a:lnTo>
                  <a:lnTo>
                    <a:pt x="3979350" y="5168900"/>
                  </a:lnTo>
                  <a:lnTo>
                    <a:pt x="4060977" y="5118100"/>
                  </a:lnTo>
                  <a:lnTo>
                    <a:pt x="4101149" y="5105400"/>
                  </a:lnTo>
                  <a:lnTo>
                    <a:pt x="4180168" y="5054600"/>
                  </a:lnTo>
                  <a:lnTo>
                    <a:pt x="4218997" y="5029200"/>
                  </a:lnTo>
                  <a:lnTo>
                    <a:pt x="4257362" y="5016500"/>
                  </a:lnTo>
                  <a:lnTo>
                    <a:pt x="4332662" y="4965700"/>
                  </a:lnTo>
                  <a:lnTo>
                    <a:pt x="4406000" y="4914900"/>
                  </a:lnTo>
                  <a:lnTo>
                    <a:pt x="4441911" y="4876800"/>
                  </a:lnTo>
                  <a:lnTo>
                    <a:pt x="4477306" y="4851400"/>
                  </a:lnTo>
                  <a:lnTo>
                    <a:pt x="4512175" y="4826000"/>
                  </a:lnTo>
                  <a:lnTo>
                    <a:pt x="4546511" y="4800600"/>
                  </a:lnTo>
                  <a:lnTo>
                    <a:pt x="4580304" y="4762500"/>
                  </a:lnTo>
                  <a:lnTo>
                    <a:pt x="4613547" y="4737100"/>
                  </a:lnTo>
                  <a:lnTo>
                    <a:pt x="4646230" y="4699000"/>
                  </a:lnTo>
                  <a:lnTo>
                    <a:pt x="4678344" y="4673600"/>
                  </a:lnTo>
                  <a:lnTo>
                    <a:pt x="4709882" y="4635500"/>
                  </a:lnTo>
                  <a:lnTo>
                    <a:pt x="4740835" y="4610100"/>
                  </a:lnTo>
                  <a:lnTo>
                    <a:pt x="4771193" y="4572000"/>
                  </a:lnTo>
                  <a:lnTo>
                    <a:pt x="4800948" y="4546600"/>
                  </a:lnTo>
                  <a:lnTo>
                    <a:pt x="4830093" y="4508500"/>
                  </a:lnTo>
                  <a:lnTo>
                    <a:pt x="4858617" y="4470400"/>
                  </a:lnTo>
                  <a:lnTo>
                    <a:pt x="4886513" y="4432300"/>
                  </a:lnTo>
                  <a:lnTo>
                    <a:pt x="4913771" y="4406900"/>
                  </a:lnTo>
                  <a:lnTo>
                    <a:pt x="4940384" y="4368800"/>
                  </a:lnTo>
                  <a:lnTo>
                    <a:pt x="4966343" y="4330700"/>
                  </a:lnTo>
                  <a:lnTo>
                    <a:pt x="4991638" y="4292600"/>
                  </a:lnTo>
                  <a:lnTo>
                    <a:pt x="5016262" y="4254500"/>
                  </a:lnTo>
                  <a:lnTo>
                    <a:pt x="5040206" y="4216400"/>
                  </a:lnTo>
                  <a:lnTo>
                    <a:pt x="5063460" y="4178300"/>
                  </a:lnTo>
                  <a:lnTo>
                    <a:pt x="5086018" y="4140200"/>
                  </a:lnTo>
                  <a:lnTo>
                    <a:pt x="5107869" y="4102100"/>
                  </a:lnTo>
                  <a:lnTo>
                    <a:pt x="5129005" y="4051300"/>
                  </a:lnTo>
                  <a:lnTo>
                    <a:pt x="5149418" y="4013200"/>
                  </a:lnTo>
                  <a:lnTo>
                    <a:pt x="5169099" y="3975100"/>
                  </a:lnTo>
                  <a:lnTo>
                    <a:pt x="5188040" y="3937000"/>
                  </a:lnTo>
                  <a:lnTo>
                    <a:pt x="5206231" y="3886200"/>
                  </a:lnTo>
                  <a:lnTo>
                    <a:pt x="5223665" y="3848100"/>
                  </a:lnTo>
                  <a:lnTo>
                    <a:pt x="5240332" y="3810000"/>
                  </a:lnTo>
                  <a:lnTo>
                    <a:pt x="5256224" y="3759200"/>
                  </a:lnTo>
                  <a:lnTo>
                    <a:pt x="5271333" y="3721100"/>
                  </a:lnTo>
                  <a:lnTo>
                    <a:pt x="5285649" y="3670300"/>
                  </a:lnTo>
                  <a:lnTo>
                    <a:pt x="5299164" y="3632200"/>
                  </a:lnTo>
                  <a:lnTo>
                    <a:pt x="5311870" y="3594100"/>
                  </a:lnTo>
                  <a:lnTo>
                    <a:pt x="5323758" y="3543300"/>
                  </a:lnTo>
                  <a:lnTo>
                    <a:pt x="5334819" y="3492500"/>
                  </a:lnTo>
                  <a:lnTo>
                    <a:pt x="5345044" y="3454400"/>
                  </a:lnTo>
                  <a:lnTo>
                    <a:pt x="5354426" y="3403600"/>
                  </a:lnTo>
                  <a:lnTo>
                    <a:pt x="5362955" y="3365500"/>
                  </a:lnTo>
                  <a:lnTo>
                    <a:pt x="5370623" y="3314700"/>
                  </a:lnTo>
                  <a:lnTo>
                    <a:pt x="5377421" y="3263900"/>
                  </a:lnTo>
                  <a:lnTo>
                    <a:pt x="5383340" y="3225800"/>
                  </a:lnTo>
                  <a:lnTo>
                    <a:pt x="5388373" y="3175000"/>
                  </a:lnTo>
                  <a:lnTo>
                    <a:pt x="5392510" y="3124200"/>
                  </a:lnTo>
                  <a:lnTo>
                    <a:pt x="5395742" y="3073400"/>
                  </a:lnTo>
                  <a:lnTo>
                    <a:pt x="5398062" y="3035300"/>
                  </a:lnTo>
                  <a:lnTo>
                    <a:pt x="5399460" y="2984500"/>
                  </a:lnTo>
                  <a:lnTo>
                    <a:pt x="5399928" y="2933700"/>
                  </a:lnTo>
                  <a:lnTo>
                    <a:pt x="5399460" y="2882900"/>
                  </a:lnTo>
                  <a:lnTo>
                    <a:pt x="5398062" y="2832100"/>
                  </a:lnTo>
                  <a:lnTo>
                    <a:pt x="5395742" y="2794000"/>
                  </a:lnTo>
                  <a:lnTo>
                    <a:pt x="5392510" y="2743200"/>
                  </a:lnTo>
                  <a:lnTo>
                    <a:pt x="5388373" y="2692400"/>
                  </a:lnTo>
                  <a:lnTo>
                    <a:pt x="5383340" y="2654300"/>
                  </a:lnTo>
                  <a:lnTo>
                    <a:pt x="5377421" y="2603500"/>
                  </a:lnTo>
                  <a:lnTo>
                    <a:pt x="5370623" y="2552700"/>
                  </a:lnTo>
                  <a:lnTo>
                    <a:pt x="5362955" y="2501900"/>
                  </a:lnTo>
                  <a:lnTo>
                    <a:pt x="5354426" y="2463800"/>
                  </a:lnTo>
                  <a:lnTo>
                    <a:pt x="5345044" y="2413000"/>
                  </a:lnTo>
                  <a:lnTo>
                    <a:pt x="5334819" y="2374900"/>
                  </a:lnTo>
                  <a:lnTo>
                    <a:pt x="5323758" y="2324100"/>
                  </a:lnTo>
                  <a:lnTo>
                    <a:pt x="5311870" y="2286000"/>
                  </a:lnTo>
                  <a:lnTo>
                    <a:pt x="5299164" y="2235200"/>
                  </a:lnTo>
                  <a:lnTo>
                    <a:pt x="5285649" y="2197100"/>
                  </a:lnTo>
                  <a:lnTo>
                    <a:pt x="5271333" y="2146300"/>
                  </a:lnTo>
                  <a:lnTo>
                    <a:pt x="5256224" y="2108200"/>
                  </a:lnTo>
                  <a:lnTo>
                    <a:pt x="5240332" y="2057400"/>
                  </a:lnTo>
                  <a:lnTo>
                    <a:pt x="5223665" y="2019300"/>
                  </a:lnTo>
                  <a:lnTo>
                    <a:pt x="5206231" y="1981200"/>
                  </a:lnTo>
                  <a:lnTo>
                    <a:pt x="5188040" y="1930400"/>
                  </a:lnTo>
                  <a:lnTo>
                    <a:pt x="5169099" y="1892300"/>
                  </a:lnTo>
                  <a:lnTo>
                    <a:pt x="5149418" y="1854200"/>
                  </a:lnTo>
                  <a:lnTo>
                    <a:pt x="5129005" y="1816100"/>
                  </a:lnTo>
                  <a:lnTo>
                    <a:pt x="5107869" y="1778000"/>
                  </a:lnTo>
                  <a:lnTo>
                    <a:pt x="5086018" y="1727200"/>
                  </a:lnTo>
                  <a:lnTo>
                    <a:pt x="5063460" y="1689100"/>
                  </a:lnTo>
                  <a:lnTo>
                    <a:pt x="5040206" y="1651000"/>
                  </a:lnTo>
                  <a:lnTo>
                    <a:pt x="5016262" y="1612900"/>
                  </a:lnTo>
                  <a:lnTo>
                    <a:pt x="4991638" y="1574800"/>
                  </a:lnTo>
                  <a:lnTo>
                    <a:pt x="4966343" y="1536700"/>
                  </a:lnTo>
                  <a:lnTo>
                    <a:pt x="4940384" y="1498600"/>
                  </a:lnTo>
                  <a:lnTo>
                    <a:pt x="4913771" y="1473200"/>
                  </a:lnTo>
                  <a:lnTo>
                    <a:pt x="4886513" y="1435100"/>
                  </a:lnTo>
                  <a:lnTo>
                    <a:pt x="4858617" y="1397000"/>
                  </a:lnTo>
                  <a:lnTo>
                    <a:pt x="4830093" y="1358900"/>
                  </a:lnTo>
                  <a:lnTo>
                    <a:pt x="4800948" y="1333500"/>
                  </a:lnTo>
                  <a:lnTo>
                    <a:pt x="4771193" y="1295400"/>
                  </a:lnTo>
                  <a:lnTo>
                    <a:pt x="4740835" y="1257300"/>
                  </a:lnTo>
                  <a:lnTo>
                    <a:pt x="4709882" y="1231900"/>
                  </a:lnTo>
                  <a:lnTo>
                    <a:pt x="4678344" y="1193800"/>
                  </a:lnTo>
                  <a:lnTo>
                    <a:pt x="4646230" y="1168400"/>
                  </a:lnTo>
                  <a:lnTo>
                    <a:pt x="4613547" y="1130300"/>
                  </a:lnTo>
                  <a:lnTo>
                    <a:pt x="4580304" y="1104900"/>
                  </a:lnTo>
                  <a:lnTo>
                    <a:pt x="4546511" y="1066800"/>
                  </a:lnTo>
                  <a:lnTo>
                    <a:pt x="4512175" y="1041400"/>
                  </a:lnTo>
                  <a:lnTo>
                    <a:pt x="4477306" y="1016000"/>
                  </a:lnTo>
                  <a:lnTo>
                    <a:pt x="4441911" y="990600"/>
                  </a:lnTo>
                  <a:lnTo>
                    <a:pt x="4406000" y="965200"/>
                  </a:lnTo>
                  <a:lnTo>
                    <a:pt x="4369581" y="927100"/>
                  </a:lnTo>
                  <a:lnTo>
                    <a:pt x="4295253" y="876300"/>
                  </a:lnTo>
                  <a:lnTo>
                    <a:pt x="4257362" y="863600"/>
                  </a:lnTo>
                  <a:lnTo>
                    <a:pt x="4180168" y="812800"/>
                  </a:lnTo>
                  <a:lnTo>
                    <a:pt x="4101149" y="762000"/>
                  </a:lnTo>
                  <a:lnTo>
                    <a:pt x="4060977" y="749300"/>
                  </a:lnTo>
                  <a:lnTo>
                    <a:pt x="3979350" y="698500"/>
                  </a:lnTo>
                  <a:lnTo>
                    <a:pt x="3896071" y="673100"/>
                  </a:lnTo>
                  <a:lnTo>
                    <a:pt x="3853834" y="647700"/>
                  </a:lnTo>
                  <a:lnTo>
                    <a:pt x="3768205" y="622300"/>
                  </a:lnTo>
                  <a:lnTo>
                    <a:pt x="3724832" y="596900"/>
                  </a:lnTo>
                  <a:lnTo>
                    <a:pt x="3502715" y="533400"/>
                  </a:lnTo>
                  <a:lnTo>
                    <a:pt x="3457302" y="533400"/>
                  </a:lnTo>
                  <a:lnTo>
                    <a:pt x="3365556" y="508000"/>
                  </a:lnTo>
                  <a:lnTo>
                    <a:pt x="3319240" y="508000"/>
                  </a:lnTo>
                  <a:lnTo>
                    <a:pt x="3272640" y="495300"/>
                  </a:lnTo>
                  <a:lnTo>
                    <a:pt x="3225765" y="495300"/>
                  </a:lnTo>
                  <a:lnTo>
                    <a:pt x="3178623" y="482600"/>
                  </a:lnTo>
                  <a:lnTo>
                    <a:pt x="3083574" y="482600"/>
                  </a:lnTo>
                  <a:lnTo>
                    <a:pt x="3035684" y="469900"/>
                  </a:lnTo>
                  <a:lnTo>
                    <a:pt x="4530148" y="469900"/>
                  </a:lnTo>
                  <a:lnTo>
                    <a:pt x="4549002" y="482600"/>
                  </a:lnTo>
                  <a:lnTo>
                    <a:pt x="4586314" y="495300"/>
                  </a:lnTo>
                  <a:lnTo>
                    <a:pt x="4623222" y="520700"/>
                  </a:lnTo>
                  <a:lnTo>
                    <a:pt x="4659722" y="558800"/>
                  </a:lnTo>
                  <a:lnTo>
                    <a:pt x="4695807" y="584200"/>
                  </a:lnTo>
                  <a:lnTo>
                    <a:pt x="4766709" y="635000"/>
                  </a:lnTo>
                  <a:lnTo>
                    <a:pt x="4835881" y="685800"/>
                  </a:lnTo>
                  <a:lnTo>
                    <a:pt x="4869803" y="723900"/>
                  </a:lnTo>
                  <a:lnTo>
                    <a:pt x="4903276" y="749300"/>
                  </a:lnTo>
                  <a:lnTo>
                    <a:pt x="4936292" y="774700"/>
                  </a:lnTo>
                  <a:lnTo>
                    <a:pt x="4968846" y="812800"/>
                  </a:lnTo>
                  <a:lnTo>
                    <a:pt x="5000932" y="838200"/>
                  </a:lnTo>
                  <a:lnTo>
                    <a:pt x="5032545" y="876300"/>
                  </a:lnTo>
                  <a:lnTo>
                    <a:pt x="5063677" y="901700"/>
                  </a:lnTo>
                  <a:lnTo>
                    <a:pt x="5094324" y="939800"/>
                  </a:lnTo>
                  <a:lnTo>
                    <a:pt x="5124480" y="965200"/>
                  </a:lnTo>
                  <a:lnTo>
                    <a:pt x="5154138" y="1003300"/>
                  </a:lnTo>
                  <a:lnTo>
                    <a:pt x="5183292" y="1041400"/>
                  </a:lnTo>
                  <a:lnTo>
                    <a:pt x="5211938" y="1066800"/>
                  </a:lnTo>
                  <a:lnTo>
                    <a:pt x="5240068" y="1104900"/>
                  </a:lnTo>
                  <a:lnTo>
                    <a:pt x="5267677" y="1143000"/>
                  </a:lnTo>
                  <a:lnTo>
                    <a:pt x="5294759" y="1181100"/>
                  </a:lnTo>
                  <a:lnTo>
                    <a:pt x="5321308" y="1219200"/>
                  </a:lnTo>
                  <a:lnTo>
                    <a:pt x="5347318" y="1257300"/>
                  </a:lnTo>
                  <a:lnTo>
                    <a:pt x="5372783" y="1282700"/>
                  </a:lnTo>
                  <a:lnTo>
                    <a:pt x="5397698" y="1320800"/>
                  </a:lnTo>
                  <a:lnTo>
                    <a:pt x="5422056" y="1358900"/>
                  </a:lnTo>
                  <a:lnTo>
                    <a:pt x="5445852" y="1397000"/>
                  </a:lnTo>
                  <a:lnTo>
                    <a:pt x="5469079" y="1435100"/>
                  </a:lnTo>
                  <a:lnTo>
                    <a:pt x="5491733" y="1473200"/>
                  </a:lnTo>
                  <a:lnTo>
                    <a:pt x="5513805" y="1524000"/>
                  </a:lnTo>
                  <a:lnTo>
                    <a:pt x="5535292" y="1562100"/>
                  </a:lnTo>
                  <a:lnTo>
                    <a:pt x="5556187" y="1600200"/>
                  </a:lnTo>
                  <a:lnTo>
                    <a:pt x="5576484" y="1638300"/>
                  </a:lnTo>
                  <a:lnTo>
                    <a:pt x="5596177" y="1676400"/>
                  </a:lnTo>
                  <a:lnTo>
                    <a:pt x="5615260" y="1714500"/>
                  </a:lnTo>
                  <a:lnTo>
                    <a:pt x="5633728" y="1765300"/>
                  </a:lnTo>
                  <a:lnTo>
                    <a:pt x="5651574" y="1803400"/>
                  </a:lnTo>
                  <a:lnTo>
                    <a:pt x="5668792" y="1841500"/>
                  </a:lnTo>
                  <a:lnTo>
                    <a:pt x="5685377" y="1892300"/>
                  </a:lnTo>
                  <a:lnTo>
                    <a:pt x="5701323" y="1930400"/>
                  </a:lnTo>
                  <a:lnTo>
                    <a:pt x="5716624" y="1968500"/>
                  </a:lnTo>
                  <a:lnTo>
                    <a:pt x="5731274" y="2019300"/>
                  </a:lnTo>
                  <a:lnTo>
                    <a:pt x="5745266" y="2057400"/>
                  </a:lnTo>
                  <a:lnTo>
                    <a:pt x="5758596" y="2108200"/>
                  </a:lnTo>
                  <a:lnTo>
                    <a:pt x="5771257" y="2146300"/>
                  </a:lnTo>
                  <a:lnTo>
                    <a:pt x="5783243" y="2197100"/>
                  </a:lnTo>
                  <a:lnTo>
                    <a:pt x="5794548" y="2235200"/>
                  </a:lnTo>
                  <a:lnTo>
                    <a:pt x="5805167" y="2286000"/>
                  </a:lnTo>
                  <a:lnTo>
                    <a:pt x="5815093" y="2324100"/>
                  </a:lnTo>
                  <a:lnTo>
                    <a:pt x="5824321" y="2374900"/>
                  </a:lnTo>
                  <a:lnTo>
                    <a:pt x="5832845" y="2413000"/>
                  </a:lnTo>
                  <a:lnTo>
                    <a:pt x="5840659" y="2463800"/>
                  </a:lnTo>
                  <a:lnTo>
                    <a:pt x="5847756" y="2514600"/>
                  </a:lnTo>
                  <a:lnTo>
                    <a:pt x="5854132" y="2552700"/>
                  </a:lnTo>
                  <a:lnTo>
                    <a:pt x="5859779" y="2603500"/>
                  </a:lnTo>
                  <a:lnTo>
                    <a:pt x="5864693" y="2654300"/>
                  </a:lnTo>
                  <a:lnTo>
                    <a:pt x="5868867" y="2692400"/>
                  </a:lnTo>
                  <a:lnTo>
                    <a:pt x="5872295" y="2743200"/>
                  </a:lnTo>
                  <a:lnTo>
                    <a:pt x="5874972" y="2794000"/>
                  </a:lnTo>
                  <a:lnTo>
                    <a:pt x="5876891" y="2844800"/>
                  </a:lnTo>
                  <a:lnTo>
                    <a:pt x="5878047" y="2882900"/>
                  </a:lnTo>
                  <a:lnTo>
                    <a:pt x="5878402" y="2921000"/>
                  </a:lnTo>
                  <a:lnTo>
                    <a:pt x="5878402" y="2933700"/>
                  </a:lnTo>
                  <a:lnTo>
                    <a:pt x="5878047" y="2984500"/>
                  </a:lnTo>
                  <a:lnTo>
                    <a:pt x="5876890" y="3035300"/>
                  </a:lnTo>
                  <a:lnTo>
                    <a:pt x="5874969" y="3073400"/>
                  </a:lnTo>
                  <a:lnTo>
                    <a:pt x="5872290" y="3124200"/>
                  </a:lnTo>
                  <a:lnTo>
                    <a:pt x="5868859" y="3175000"/>
                  </a:lnTo>
                  <a:lnTo>
                    <a:pt x="5864681" y="3225800"/>
                  </a:lnTo>
                  <a:lnTo>
                    <a:pt x="5859764" y="3263900"/>
                  </a:lnTo>
                  <a:lnTo>
                    <a:pt x="5854111" y="3314700"/>
                  </a:lnTo>
                  <a:lnTo>
                    <a:pt x="5847731" y="3365500"/>
                  </a:lnTo>
                  <a:lnTo>
                    <a:pt x="5840628" y="3403600"/>
                  </a:lnTo>
                  <a:lnTo>
                    <a:pt x="5832808" y="3454400"/>
                  </a:lnTo>
                  <a:lnTo>
                    <a:pt x="5824278" y="3492500"/>
                  </a:lnTo>
                  <a:lnTo>
                    <a:pt x="5815043" y="3543300"/>
                  </a:lnTo>
                  <a:lnTo>
                    <a:pt x="5805109" y="3594100"/>
                  </a:lnTo>
                  <a:lnTo>
                    <a:pt x="5794483" y="3632200"/>
                  </a:lnTo>
                  <a:lnTo>
                    <a:pt x="5783169" y="3683000"/>
                  </a:lnTo>
                  <a:lnTo>
                    <a:pt x="5771175" y="3721100"/>
                  </a:lnTo>
                  <a:lnTo>
                    <a:pt x="5758505" y="3771900"/>
                  </a:lnTo>
                  <a:lnTo>
                    <a:pt x="5745166" y="3810000"/>
                  </a:lnTo>
                  <a:lnTo>
                    <a:pt x="5731164" y="3848100"/>
                  </a:lnTo>
                  <a:lnTo>
                    <a:pt x="5716505" y="3898900"/>
                  </a:lnTo>
                  <a:lnTo>
                    <a:pt x="5701194" y="3937000"/>
                  </a:lnTo>
                  <a:lnTo>
                    <a:pt x="5685238" y="3987800"/>
                  </a:lnTo>
                  <a:lnTo>
                    <a:pt x="5668643" y="4025900"/>
                  </a:lnTo>
                  <a:lnTo>
                    <a:pt x="5651413" y="4064000"/>
                  </a:lnTo>
                  <a:lnTo>
                    <a:pt x="5633557" y="4114800"/>
                  </a:lnTo>
                  <a:lnTo>
                    <a:pt x="5615078" y="4152900"/>
                  </a:lnTo>
                  <a:lnTo>
                    <a:pt x="5595984" y="4191000"/>
                  </a:lnTo>
                  <a:lnTo>
                    <a:pt x="5576280" y="4229100"/>
                  </a:lnTo>
                  <a:lnTo>
                    <a:pt x="5555971" y="4267200"/>
                  </a:lnTo>
                  <a:lnTo>
                    <a:pt x="5535065" y="4318000"/>
                  </a:lnTo>
                  <a:lnTo>
                    <a:pt x="5513567" y="4356100"/>
                  </a:lnTo>
                  <a:lnTo>
                    <a:pt x="5491483" y="4394200"/>
                  </a:lnTo>
                  <a:lnTo>
                    <a:pt x="5468818" y="4432300"/>
                  </a:lnTo>
                  <a:lnTo>
                    <a:pt x="5445579" y="4470400"/>
                  </a:lnTo>
                  <a:lnTo>
                    <a:pt x="5421772" y="4508500"/>
                  </a:lnTo>
                  <a:lnTo>
                    <a:pt x="5397403" y="4546600"/>
                  </a:lnTo>
                  <a:lnTo>
                    <a:pt x="5372477" y="4584700"/>
                  </a:lnTo>
                  <a:lnTo>
                    <a:pt x="5347000" y="4622800"/>
                  </a:lnTo>
                  <a:lnTo>
                    <a:pt x="5320979" y="4660900"/>
                  </a:lnTo>
                  <a:lnTo>
                    <a:pt x="5294419" y="4686300"/>
                  </a:lnTo>
                  <a:lnTo>
                    <a:pt x="5267326" y="4724400"/>
                  </a:lnTo>
                  <a:lnTo>
                    <a:pt x="5239706" y="4762500"/>
                  </a:lnTo>
                  <a:lnTo>
                    <a:pt x="5211566" y="4800600"/>
                  </a:lnTo>
                  <a:lnTo>
                    <a:pt x="5182910" y="4826000"/>
                  </a:lnTo>
                  <a:lnTo>
                    <a:pt x="5153745" y="4864100"/>
                  </a:lnTo>
                  <a:lnTo>
                    <a:pt x="5124078" y="4902200"/>
                  </a:lnTo>
                  <a:lnTo>
                    <a:pt x="5093913" y="4927600"/>
                  </a:lnTo>
                  <a:lnTo>
                    <a:pt x="5063256" y="4965700"/>
                  </a:lnTo>
                  <a:lnTo>
                    <a:pt x="5032115" y="4991100"/>
                  </a:lnTo>
                  <a:lnTo>
                    <a:pt x="5000494" y="5029200"/>
                  </a:lnTo>
                  <a:lnTo>
                    <a:pt x="4968399" y="5054600"/>
                  </a:lnTo>
                  <a:lnTo>
                    <a:pt x="4935837" y="5092700"/>
                  </a:lnTo>
                  <a:lnTo>
                    <a:pt x="4902813" y="5118100"/>
                  </a:lnTo>
                  <a:lnTo>
                    <a:pt x="4869334" y="5143500"/>
                  </a:lnTo>
                  <a:lnTo>
                    <a:pt x="4835405" y="5181600"/>
                  </a:lnTo>
                  <a:lnTo>
                    <a:pt x="4801032" y="5207000"/>
                  </a:lnTo>
                  <a:lnTo>
                    <a:pt x="4730978" y="5257800"/>
                  </a:lnTo>
                  <a:lnTo>
                    <a:pt x="4695309" y="5295900"/>
                  </a:lnTo>
                  <a:lnTo>
                    <a:pt x="4622717" y="5346700"/>
                  </a:lnTo>
                  <a:lnTo>
                    <a:pt x="4548491" y="5397500"/>
                  </a:lnTo>
                  <a:close/>
                </a:path>
                <a:path w="5878830" h="5854700">
                  <a:moveTo>
                    <a:pt x="3410595" y="5842000"/>
                  </a:moveTo>
                  <a:lnTo>
                    <a:pt x="2467558" y="5842000"/>
                  </a:lnTo>
                  <a:lnTo>
                    <a:pt x="2375887" y="5816600"/>
                  </a:lnTo>
                  <a:lnTo>
                    <a:pt x="3502225" y="5816600"/>
                  </a:lnTo>
                  <a:lnTo>
                    <a:pt x="3410595" y="5842000"/>
                  </a:lnTo>
                  <a:close/>
                </a:path>
                <a:path w="5878830" h="5854700">
                  <a:moveTo>
                    <a:pt x="3318020" y="5854700"/>
                  </a:moveTo>
                  <a:lnTo>
                    <a:pt x="2560179" y="5854700"/>
                  </a:lnTo>
                  <a:lnTo>
                    <a:pt x="2513753" y="5842000"/>
                  </a:lnTo>
                  <a:lnTo>
                    <a:pt x="3364423" y="5842000"/>
                  </a:lnTo>
                  <a:lnTo>
                    <a:pt x="3318020" y="5854700"/>
                  </a:lnTo>
                  <a:close/>
                </a:path>
              </a:pathLst>
            </a:custGeom>
            <a:solidFill>
              <a:srgbClr val="5DDA12"/>
            </a:solidFill>
          </p:spPr>
          <p:txBody>
            <a:bodyPr wrap="square" lIns="0" tIns="0" rIns="0" bIns="0" rtlCol="0"/>
            <a:lstStyle/>
            <a:p>
              <a:endParaRPr/>
            </a:p>
          </p:txBody>
        </p:sp>
        <p:sp>
          <p:nvSpPr>
            <p:cNvPr id="5" name="object 5"/>
            <p:cNvSpPr/>
            <p:nvPr/>
          </p:nvSpPr>
          <p:spPr>
            <a:xfrm>
              <a:off x="11316893" y="171766"/>
              <a:ext cx="6563995" cy="5593080"/>
            </a:xfrm>
            <a:custGeom>
              <a:avLst/>
              <a:gdLst/>
              <a:ahLst/>
              <a:cxnLst/>
              <a:rect l="l" t="t" r="r" b="b"/>
              <a:pathLst>
                <a:path w="6563994" h="5593080">
                  <a:moveTo>
                    <a:pt x="1153007" y="576478"/>
                  </a:moveTo>
                  <a:lnTo>
                    <a:pt x="1151102" y="529221"/>
                  </a:lnTo>
                  <a:lnTo>
                    <a:pt x="1145463" y="482993"/>
                  </a:lnTo>
                  <a:lnTo>
                    <a:pt x="1136256" y="437972"/>
                  </a:lnTo>
                  <a:lnTo>
                    <a:pt x="1123619" y="394284"/>
                  </a:lnTo>
                  <a:lnTo>
                    <a:pt x="1107706" y="352107"/>
                  </a:lnTo>
                  <a:lnTo>
                    <a:pt x="1088669" y="311569"/>
                  </a:lnTo>
                  <a:lnTo>
                    <a:pt x="1066634" y="272834"/>
                  </a:lnTo>
                  <a:lnTo>
                    <a:pt x="1041781" y="236029"/>
                  </a:lnTo>
                  <a:lnTo>
                    <a:pt x="1014234" y="201320"/>
                  </a:lnTo>
                  <a:lnTo>
                    <a:pt x="984161" y="168859"/>
                  </a:lnTo>
                  <a:lnTo>
                    <a:pt x="951687" y="138772"/>
                  </a:lnTo>
                  <a:lnTo>
                    <a:pt x="916990" y="111239"/>
                  </a:lnTo>
                  <a:lnTo>
                    <a:pt x="880186" y="86372"/>
                  </a:lnTo>
                  <a:lnTo>
                    <a:pt x="841451" y="64350"/>
                  </a:lnTo>
                  <a:lnTo>
                    <a:pt x="800912" y="45300"/>
                  </a:lnTo>
                  <a:lnTo>
                    <a:pt x="758723" y="29387"/>
                  </a:lnTo>
                  <a:lnTo>
                    <a:pt x="715048" y="16751"/>
                  </a:lnTo>
                  <a:lnTo>
                    <a:pt x="670013" y="7543"/>
                  </a:lnTo>
                  <a:lnTo>
                    <a:pt x="623785" y="1917"/>
                  </a:lnTo>
                  <a:lnTo>
                    <a:pt x="576465" y="0"/>
                  </a:lnTo>
                  <a:lnTo>
                    <a:pt x="529221" y="1917"/>
                  </a:lnTo>
                  <a:lnTo>
                    <a:pt x="482993" y="7543"/>
                  </a:lnTo>
                  <a:lnTo>
                    <a:pt x="437959" y="16751"/>
                  </a:lnTo>
                  <a:lnTo>
                    <a:pt x="394284" y="29387"/>
                  </a:lnTo>
                  <a:lnTo>
                    <a:pt x="352107" y="45300"/>
                  </a:lnTo>
                  <a:lnTo>
                    <a:pt x="311569" y="64350"/>
                  </a:lnTo>
                  <a:lnTo>
                    <a:pt x="272821" y="86372"/>
                  </a:lnTo>
                  <a:lnTo>
                    <a:pt x="236029" y="111239"/>
                  </a:lnTo>
                  <a:lnTo>
                    <a:pt x="201320" y="138772"/>
                  </a:lnTo>
                  <a:lnTo>
                    <a:pt x="168859" y="168859"/>
                  </a:lnTo>
                  <a:lnTo>
                    <a:pt x="138772" y="201320"/>
                  </a:lnTo>
                  <a:lnTo>
                    <a:pt x="111226" y="236029"/>
                  </a:lnTo>
                  <a:lnTo>
                    <a:pt x="86372" y="272834"/>
                  </a:lnTo>
                  <a:lnTo>
                    <a:pt x="64350" y="311569"/>
                  </a:lnTo>
                  <a:lnTo>
                    <a:pt x="45300" y="352107"/>
                  </a:lnTo>
                  <a:lnTo>
                    <a:pt x="29387" y="394284"/>
                  </a:lnTo>
                  <a:lnTo>
                    <a:pt x="16751" y="437972"/>
                  </a:lnTo>
                  <a:lnTo>
                    <a:pt x="7543" y="482993"/>
                  </a:lnTo>
                  <a:lnTo>
                    <a:pt x="1905" y="529221"/>
                  </a:lnTo>
                  <a:lnTo>
                    <a:pt x="0" y="576541"/>
                  </a:lnTo>
                  <a:lnTo>
                    <a:pt x="1905" y="623798"/>
                  </a:lnTo>
                  <a:lnTo>
                    <a:pt x="7543" y="670026"/>
                  </a:lnTo>
                  <a:lnTo>
                    <a:pt x="16751" y="715048"/>
                  </a:lnTo>
                  <a:lnTo>
                    <a:pt x="29387" y="758736"/>
                  </a:lnTo>
                  <a:lnTo>
                    <a:pt x="45300" y="800912"/>
                  </a:lnTo>
                  <a:lnTo>
                    <a:pt x="64350" y="841451"/>
                  </a:lnTo>
                  <a:lnTo>
                    <a:pt x="86372" y="880186"/>
                  </a:lnTo>
                  <a:lnTo>
                    <a:pt x="111226" y="916990"/>
                  </a:lnTo>
                  <a:lnTo>
                    <a:pt x="138772" y="951699"/>
                  </a:lnTo>
                  <a:lnTo>
                    <a:pt x="168859" y="984161"/>
                  </a:lnTo>
                  <a:lnTo>
                    <a:pt x="201320" y="1014247"/>
                  </a:lnTo>
                  <a:lnTo>
                    <a:pt x="236029" y="1041781"/>
                  </a:lnTo>
                  <a:lnTo>
                    <a:pt x="272821" y="1066647"/>
                  </a:lnTo>
                  <a:lnTo>
                    <a:pt x="311569" y="1088669"/>
                  </a:lnTo>
                  <a:lnTo>
                    <a:pt x="352107" y="1107706"/>
                  </a:lnTo>
                  <a:lnTo>
                    <a:pt x="394284" y="1123632"/>
                  </a:lnTo>
                  <a:lnTo>
                    <a:pt x="437959" y="1136269"/>
                  </a:lnTo>
                  <a:lnTo>
                    <a:pt x="482993" y="1145476"/>
                  </a:lnTo>
                  <a:lnTo>
                    <a:pt x="529221" y="1151102"/>
                  </a:lnTo>
                  <a:lnTo>
                    <a:pt x="576541" y="1153020"/>
                  </a:lnTo>
                  <a:lnTo>
                    <a:pt x="623785" y="1151102"/>
                  </a:lnTo>
                  <a:lnTo>
                    <a:pt x="670013" y="1145476"/>
                  </a:lnTo>
                  <a:lnTo>
                    <a:pt x="715048" y="1136269"/>
                  </a:lnTo>
                  <a:lnTo>
                    <a:pt x="758723" y="1123632"/>
                  </a:lnTo>
                  <a:lnTo>
                    <a:pt x="800912" y="1107706"/>
                  </a:lnTo>
                  <a:lnTo>
                    <a:pt x="841451" y="1088669"/>
                  </a:lnTo>
                  <a:lnTo>
                    <a:pt x="880186" y="1066647"/>
                  </a:lnTo>
                  <a:lnTo>
                    <a:pt x="916990" y="1041781"/>
                  </a:lnTo>
                  <a:lnTo>
                    <a:pt x="951687" y="1014247"/>
                  </a:lnTo>
                  <a:lnTo>
                    <a:pt x="984161" y="984161"/>
                  </a:lnTo>
                  <a:lnTo>
                    <a:pt x="1014234" y="951699"/>
                  </a:lnTo>
                  <a:lnTo>
                    <a:pt x="1041781" y="916990"/>
                  </a:lnTo>
                  <a:lnTo>
                    <a:pt x="1066634" y="880186"/>
                  </a:lnTo>
                  <a:lnTo>
                    <a:pt x="1088669" y="841451"/>
                  </a:lnTo>
                  <a:lnTo>
                    <a:pt x="1107706" y="800912"/>
                  </a:lnTo>
                  <a:lnTo>
                    <a:pt x="1123619" y="758736"/>
                  </a:lnTo>
                  <a:lnTo>
                    <a:pt x="1136256" y="715048"/>
                  </a:lnTo>
                  <a:lnTo>
                    <a:pt x="1145463" y="670026"/>
                  </a:lnTo>
                  <a:lnTo>
                    <a:pt x="1151102" y="623798"/>
                  </a:lnTo>
                  <a:lnTo>
                    <a:pt x="1153007" y="576478"/>
                  </a:lnTo>
                  <a:close/>
                </a:path>
                <a:path w="6563994" h="5593080">
                  <a:moveTo>
                    <a:pt x="6563601" y="5282311"/>
                  </a:moveTo>
                  <a:lnTo>
                    <a:pt x="6560236" y="5236388"/>
                  </a:lnTo>
                  <a:lnTo>
                    <a:pt x="6550457" y="5192573"/>
                  </a:lnTo>
                  <a:lnTo>
                    <a:pt x="6534734" y="5151336"/>
                  </a:lnTo>
                  <a:lnTo>
                    <a:pt x="6513563" y="5113147"/>
                  </a:lnTo>
                  <a:lnTo>
                    <a:pt x="6487414" y="5078488"/>
                  </a:lnTo>
                  <a:lnTo>
                    <a:pt x="6456769" y="5047843"/>
                  </a:lnTo>
                  <a:lnTo>
                    <a:pt x="6422110" y="5021694"/>
                  </a:lnTo>
                  <a:lnTo>
                    <a:pt x="6383922" y="5000523"/>
                  </a:lnTo>
                  <a:lnTo>
                    <a:pt x="6342685" y="4984801"/>
                  </a:lnTo>
                  <a:lnTo>
                    <a:pt x="6298870" y="4975009"/>
                  </a:lnTo>
                  <a:lnTo>
                    <a:pt x="6252934" y="4971643"/>
                  </a:lnTo>
                  <a:lnTo>
                    <a:pt x="6207049" y="4975009"/>
                  </a:lnTo>
                  <a:lnTo>
                    <a:pt x="6163234" y="4984801"/>
                  </a:lnTo>
                  <a:lnTo>
                    <a:pt x="6121997" y="5000523"/>
                  </a:lnTo>
                  <a:lnTo>
                    <a:pt x="6083808" y="5021694"/>
                  </a:lnTo>
                  <a:lnTo>
                    <a:pt x="6049149" y="5047843"/>
                  </a:lnTo>
                  <a:lnTo>
                    <a:pt x="6018504" y="5078488"/>
                  </a:lnTo>
                  <a:lnTo>
                    <a:pt x="5992355" y="5113147"/>
                  </a:lnTo>
                  <a:lnTo>
                    <a:pt x="5971184" y="5151336"/>
                  </a:lnTo>
                  <a:lnTo>
                    <a:pt x="5955462" y="5192573"/>
                  </a:lnTo>
                  <a:lnTo>
                    <a:pt x="5945670" y="5236388"/>
                  </a:lnTo>
                  <a:lnTo>
                    <a:pt x="5942317" y="5282273"/>
                  </a:lnTo>
                  <a:lnTo>
                    <a:pt x="5945670" y="5328196"/>
                  </a:lnTo>
                  <a:lnTo>
                    <a:pt x="5955462" y="5372011"/>
                  </a:lnTo>
                  <a:lnTo>
                    <a:pt x="5971184" y="5413260"/>
                  </a:lnTo>
                  <a:lnTo>
                    <a:pt x="5992355" y="5451449"/>
                  </a:lnTo>
                  <a:lnTo>
                    <a:pt x="6018504" y="5486108"/>
                  </a:lnTo>
                  <a:lnTo>
                    <a:pt x="6049149" y="5516753"/>
                  </a:lnTo>
                  <a:lnTo>
                    <a:pt x="6083808" y="5542902"/>
                  </a:lnTo>
                  <a:lnTo>
                    <a:pt x="6121997" y="5564073"/>
                  </a:lnTo>
                  <a:lnTo>
                    <a:pt x="6163234" y="5579796"/>
                  </a:lnTo>
                  <a:lnTo>
                    <a:pt x="6207049" y="5589575"/>
                  </a:lnTo>
                  <a:lnTo>
                    <a:pt x="6252984" y="5592940"/>
                  </a:lnTo>
                  <a:lnTo>
                    <a:pt x="6298870" y="5589575"/>
                  </a:lnTo>
                  <a:lnTo>
                    <a:pt x="6342685" y="5579796"/>
                  </a:lnTo>
                  <a:lnTo>
                    <a:pt x="6383922" y="5564073"/>
                  </a:lnTo>
                  <a:lnTo>
                    <a:pt x="6422110" y="5542902"/>
                  </a:lnTo>
                  <a:lnTo>
                    <a:pt x="6456769" y="5516753"/>
                  </a:lnTo>
                  <a:lnTo>
                    <a:pt x="6487414" y="5486108"/>
                  </a:lnTo>
                  <a:lnTo>
                    <a:pt x="6513563" y="5451449"/>
                  </a:lnTo>
                  <a:lnTo>
                    <a:pt x="6534734" y="5413260"/>
                  </a:lnTo>
                  <a:lnTo>
                    <a:pt x="6550457" y="5372011"/>
                  </a:lnTo>
                  <a:lnTo>
                    <a:pt x="6560236" y="5328196"/>
                  </a:lnTo>
                  <a:lnTo>
                    <a:pt x="6563601" y="5282311"/>
                  </a:lnTo>
                  <a:close/>
                </a:path>
              </a:pathLst>
            </a:custGeom>
            <a:solidFill>
              <a:srgbClr val="5DDA12">
                <a:alpha val="69799"/>
              </a:srgbClr>
            </a:solidFill>
          </p:spPr>
          <p:txBody>
            <a:bodyPr wrap="square" lIns="0" tIns="0" rIns="0" bIns="0" rtlCol="0"/>
            <a:lstStyle/>
            <a:p>
              <a:endParaRPr/>
            </a:p>
          </p:txBody>
        </p:sp>
      </p:grpSp>
      <p:grpSp>
        <p:nvGrpSpPr>
          <p:cNvPr id="6" name="object 6"/>
          <p:cNvGrpSpPr/>
          <p:nvPr/>
        </p:nvGrpSpPr>
        <p:grpSpPr>
          <a:xfrm>
            <a:off x="122350" y="171807"/>
            <a:ext cx="11008995" cy="10114280"/>
            <a:chOff x="122350" y="171807"/>
            <a:chExt cx="11008995" cy="10114280"/>
          </a:xfrm>
        </p:grpSpPr>
        <p:sp>
          <p:nvSpPr>
            <p:cNvPr id="7" name="object 7"/>
            <p:cNvSpPr/>
            <p:nvPr/>
          </p:nvSpPr>
          <p:spPr>
            <a:xfrm>
              <a:off x="122350" y="1886909"/>
              <a:ext cx="7867649" cy="524827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70304" y="5837315"/>
              <a:ext cx="6677009" cy="444815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7692329" y="171807"/>
              <a:ext cx="3438539" cy="4581518"/>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7181880" y="4883566"/>
              <a:ext cx="3400440" cy="5105399"/>
            </a:xfrm>
            <a:prstGeom prst="rect">
              <a:avLst/>
            </a:prstGeom>
            <a:blipFill>
              <a:blip r:embed="rId7" cstate="print"/>
              <a:stretch>
                <a:fillRect/>
              </a:stretch>
            </a:blipFill>
          </p:spPr>
          <p:txBody>
            <a:bodyPr wrap="square" lIns="0" tIns="0" rIns="0" bIns="0" rtlCol="0"/>
            <a:lstStyle/>
            <a:p>
              <a:endParaRPr/>
            </a:p>
          </p:txBody>
        </p:sp>
      </p:grpSp>
      <p:sp>
        <p:nvSpPr>
          <p:cNvPr id="11" name="object 11"/>
          <p:cNvSpPr/>
          <p:nvPr/>
        </p:nvSpPr>
        <p:spPr>
          <a:xfrm>
            <a:off x="11316949" y="6171224"/>
            <a:ext cx="6562709" cy="3819509"/>
          </a:xfrm>
          <a:prstGeom prst="rect">
            <a:avLst/>
          </a:prstGeom>
          <a:blipFill>
            <a:blip r:embed="rId8" cstate="print"/>
            <a:stretch>
              <a:fillRect/>
            </a:stretch>
          </a:blipFill>
        </p:spPr>
        <p:txBody>
          <a:bodyPr wrap="square" lIns="0" tIns="0" rIns="0" bIns="0" rtlCol="0"/>
          <a:lstStyle/>
          <a:p>
            <a:endParaRPr/>
          </a:p>
        </p:txBody>
      </p:sp>
      <p:sp>
        <p:nvSpPr>
          <p:cNvPr id="12" name="object 12"/>
          <p:cNvSpPr txBox="1"/>
          <p:nvPr/>
        </p:nvSpPr>
        <p:spPr>
          <a:xfrm>
            <a:off x="1353343" y="1036075"/>
            <a:ext cx="6030595" cy="787400"/>
          </a:xfrm>
          <a:prstGeom prst="rect">
            <a:avLst/>
          </a:prstGeom>
        </p:spPr>
        <p:txBody>
          <a:bodyPr vert="horz" wrap="square" lIns="0" tIns="12700" rIns="0" bIns="0" rtlCol="0">
            <a:spAutoFit/>
          </a:bodyPr>
          <a:lstStyle/>
          <a:p>
            <a:pPr marL="12700">
              <a:lnSpc>
                <a:spcPct val="100000"/>
              </a:lnSpc>
              <a:spcBef>
                <a:spcPts val="100"/>
              </a:spcBef>
            </a:pPr>
            <a:r>
              <a:rPr sz="5000" b="1" spc="-540" dirty="0">
                <a:solidFill>
                  <a:srgbClr val="FFFFFF"/>
                </a:solidFill>
                <a:latin typeface="Verdana"/>
                <a:cs typeface="Verdana"/>
              </a:rPr>
              <a:t>3</a:t>
            </a:r>
            <a:r>
              <a:rPr sz="5000" b="1" spc="-340" dirty="0">
                <a:solidFill>
                  <a:srgbClr val="FFFFFF"/>
                </a:solidFill>
                <a:latin typeface="Verdana"/>
                <a:cs typeface="Verdana"/>
              </a:rPr>
              <a:t> </a:t>
            </a:r>
            <a:r>
              <a:rPr sz="5000" b="1" spc="-165" dirty="0">
                <a:solidFill>
                  <a:srgbClr val="FFFFFF"/>
                </a:solidFill>
                <a:latin typeface="Verdana"/>
                <a:cs typeface="Verdana"/>
              </a:rPr>
              <a:t>ДОСЛІДЖЕННЯ</a:t>
            </a:r>
            <a:endParaRPr sz="5000">
              <a:latin typeface="Verdana"/>
              <a:cs typeface="Verdana"/>
            </a:endParaRPr>
          </a:p>
        </p:txBody>
      </p:sp>
      <p:sp>
        <p:nvSpPr>
          <p:cNvPr id="13" name="object 13"/>
          <p:cNvSpPr txBox="1"/>
          <p:nvPr/>
        </p:nvSpPr>
        <p:spPr>
          <a:xfrm>
            <a:off x="9004308" y="3430979"/>
            <a:ext cx="811530" cy="482600"/>
          </a:xfrm>
          <a:prstGeom prst="rect">
            <a:avLst/>
          </a:prstGeom>
        </p:spPr>
        <p:txBody>
          <a:bodyPr vert="horz" wrap="square" lIns="0" tIns="12700" rIns="0" bIns="0" rtlCol="0">
            <a:spAutoFit/>
          </a:bodyPr>
          <a:lstStyle/>
          <a:p>
            <a:pPr marL="12700">
              <a:lnSpc>
                <a:spcPct val="100000"/>
              </a:lnSpc>
              <a:spcBef>
                <a:spcPts val="100"/>
              </a:spcBef>
            </a:pPr>
            <a:r>
              <a:rPr sz="3000" spc="275" dirty="0">
                <a:solidFill>
                  <a:srgbClr val="FFFFFF"/>
                </a:solidFill>
                <a:latin typeface="Roboto"/>
                <a:cs typeface="Roboto"/>
              </a:rPr>
              <a:t>АТ</a:t>
            </a:r>
            <a:r>
              <a:rPr sz="3000" dirty="0">
                <a:solidFill>
                  <a:srgbClr val="FFFFFF"/>
                </a:solidFill>
                <a:latin typeface="Roboto"/>
                <a:cs typeface="Roboto"/>
              </a:rPr>
              <a:t>Б</a:t>
            </a:r>
            <a:endParaRPr sz="3000">
              <a:latin typeface="Roboto"/>
              <a:cs typeface="Roboto"/>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2"/>
            <a:chExt cx="18288000" cy="10287000"/>
          </a:xfrm>
        </p:grpSpPr>
        <p:sp>
          <p:nvSpPr>
            <p:cNvPr id="3" name="object 3"/>
            <p:cNvSpPr/>
            <p:nvPr/>
          </p:nvSpPr>
          <p:spPr>
            <a:xfrm>
              <a:off x="0" y="2"/>
              <a:ext cx="18288000" cy="10287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51106" y="1325684"/>
              <a:ext cx="6857999" cy="550544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2906450" y="2"/>
              <a:ext cx="5286359" cy="732470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3261024" y="7229794"/>
              <a:ext cx="4933949" cy="305720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17453" y="928027"/>
              <a:ext cx="4724399" cy="6305546"/>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113739" y="5725088"/>
              <a:ext cx="3809999" cy="4561910"/>
            </a:xfrm>
            <a:prstGeom prst="rect">
              <a:avLst/>
            </a:prstGeom>
            <a:blipFill>
              <a:blip r:embed="rId8" cstate="print"/>
              <a:stretch>
                <a:fillRect/>
              </a:stretch>
            </a:blipFill>
          </p:spPr>
          <p:txBody>
            <a:bodyPr wrap="square" lIns="0" tIns="0" rIns="0" bIns="0" rtlCol="0"/>
            <a:lstStyle/>
            <a:p>
              <a:endParaRPr/>
            </a:p>
          </p:txBody>
        </p:sp>
      </p:grpSp>
      <p:sp>
        <p:nvSpPr>
          <p:cNvPr id="9" name="object 9"/>
          <p:cNvSpPr txBox="1">
            <a:spLocks noGrp="1"/>
          </p:cNvSpPr>
          <p:nvPr>
            <p:ph type="title"/>
          </p:nvPr>
        </p:nvSpPr>
        <p:spPr>
          <a:xfrm>
            <a:off x="521826" y="103233"/>
            <a:ext cx="12382460" cy="1333698"/>
          </a:xfrm>
          <a:prstGeom prst="rect">
            <a:avLst/>
          </a:prstGeom>
        </p:spPr>
        <p:txBody>
          <a:bodyPr vert="horz" wrap="square" lIns="0" tIns="12700" rIns="0" bIns="0" rtlCol="0">
            <a:spAutoFit/>
          </a:bodyPr>
          <a:lstStyle/>
          <a:p>
            <a:pPr marL="5586730">
              <a:lnSpc>
                <a:spcPts val="2010"/>
              </a:lnSpc>
              <a:spcBef>
                <a:spcPts val="100"/>
              </a:spcBef>
              <a:tabLst>
                <a:tab pos="7897495" algn="l"/>
              </a:tabLst>
            </a:pPr>
            <a:r>
              <a:rPr sz="2400" b="1" spc="200" dirty="0">
                <a:latin typeface="Roboto"/>
                <a:cs typeface="Roboto"/>
              </a:rPr>
              <a:t>Соціологічне	</a:t>
            </a:r>
            <a:r>
              <a:rPr sz="2400" b="1" spc="195" dirty="0" err="1">
                <a:latin typeface="Roboto"/>
                <a:cs typeface="Roboto"/>
              </a:rPr>
              <a:t>опитування</a:t>
            </a:r>
            <a:r>
              <a:rPr lang="uk-UA" sz="2400" b="1" spc="195" dirty="0">
                <a:latin typeface="Roboto"/>
                <a:cs typeface="Roboto"/>
              </a:rPr>
              <a:t> </a:t>
            </a:r>
            <a:r>
              <a:rPr sz="2400" b="1" spc="195" dirty="0">
                <a:latin typeface="Roboto"/>
                <a:cs typeface="Roboto"/>
              </a:rPr>
              <a:t>(</a:t>
            </a:r>
            <a:r>
              <a:rPr sz="2400" b="1" spc="200" dirty="0" err="1">
                <a:latin typeface="Roboto"/>
                <a:cs typeface="Roboto"/>
              </a:rPr>
              <a:t>анкетування</a:t>
            </a:r>
            <a:r>
              <a:rPr sz="2400" b="1" spc="200" dirty="0">
                <a:latin typeface="Roboto"/>
                <a:cs typeface="Roboto"/>
              </a:rPr>
              <a:t>)</a:t>
            </a:r>
            <a:endParaRPr sz="2400" dirty="0">
              <a:latin typeface="Roboto"/>
              <a:cs typeface="Roboto"/>
            </a:endParaRPr>
          </a:p>
          <a:p>
            <a:pPr marL="12700">
              <a:lnSpc>
                <a:spcPts val="6330"/>
              </a:lnSpc>
            </a:pPr>
            <a:r>
              <a:rPr spc="-5" dirty="0"/>
              <a:t>4</a:t>
            </a:r>
            <a:r>
              <a:rPr spc="-10" dirty="0"/>
              <a:t> Дослідження</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172E08"/>
          </a:solidFill>
        </p:spPr>
        <p:txBody>
          <a:bodyPr wrap="square" lIns="0" tIns="0" rIns="0" bIns="0" rtlCol="0"/>
          <a:lstStyle/>
          <a:p>
            <a:endParaRPr/>
          </a:p>
        </p:txBody>
      </p:sp>
      <p:sp>
        <p:nvSpPr>
          <p:cNvPr id="3" name="object 3"/>
          <p:cNvSpPr/>
          <p:nvPr/>
        </p:nvSpPr>
        <p:spPr>
          <a:xfrm>
            <a:off x="1028700" y="709074"/>
            <a:ext cx="333374" cy="32384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927098" y="709074"/>
            <a:ext cx="5953109" cy="538160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7259211" y="9324593"/>
            <a:ext cx="621665" cy="621665"/>
          </a:xfrm>
          <a:custGeom>
            <a:avLst/>
            <a:gdLst/>
            <a:ahLst/>
            <a:cxnLst/>
            <a:rect l="l" t="t" r="r" b="b"/>
            <a:pathLst>
              <a:path w="621665" h="621665">
                <a:moveTo>
                  <a:pt x="310631" y="0"/>
                </a:moveTo>
                <a:lnTo>
                  <a:pt x="356552" y="3367"/>
                </a:lnTo>
                <a:lnTo>
                  <a:pt x="400367" y="13151"/>
                </a:lnTo>
                <a:lnTo>
                  <a:pt x="441609" y="28871"/>
                </a:lnTo>
                <a:lnTo>
                  <a:pt x="479800" y="50046"/>
                </a:lnTo>
                <a:lnTo>
                  <a:pt x="514457" y="76196"/>
                </a:lnTo>
                <a:lnTo>
                  <a:pt x="545101" y="106839"/>
                </a:lnTo>
                <a:lnTo>
                  <a:pt x="571250" y="141496"/>
                </a:lnTo>
                <a:lnTo>
                  <a:pt x="592426" y="179686"/>
                </a:lnTo>
                <a:lnTo>
                  <a:pt x="608146" y="220929"/>
                </a:lnTo>
                <a:lnTo>
                  <a:pt x="617930" y="264743"/>
                </a:lnTo>
                <a:lnTo>
                  <a:pt x="621293" y="310665"/>
                </a:lnTo>
                <a:lnTo>
                  <a:pt x="617930" y="356555"/>
                </a:lnTo>
                <a:lnTo>
                  <a:pt x="608146" y="400369"/>
                </a:lnTo>
                <a:lnTo>
                  <a:pt x="592426" y="441612"/>
                </a:lnTo>
                <a:lnTo>
                  <a:pt x="571250" y="479802"/>
                </a:lnTo>
                <a:lnTo>
                  <a:pt x="545101" y="514459"/>
                </a:lnTo>
                <a:lnTo>
                  <a:pt x="514457" y="545103"/>
                </a:lnTo>
                <a:lnTo>
                  <a:pt x="479800" y="571253"/>
                </a:lnTo>
                <a:lnTo>
                  <a:pt x="441609" y="592428"/>
                </a:lnTo>
                <a:lnTo>
                  <a:pt x="400367" y="608148"/>
                </a:lnTo>
                <a:lnTo>
                  <a:pt x="356552" y="617932"/>
                </a:lnTo>
                <a:lnTo>
                  <a:pt x="310662" y="621300"/>
                </a:lnTo>
                <a:lnTo>
                  <a:pt x="264740" y="617932"/>
                </a:lnTo>
                <a:lnTo>
                  <a:pt x="220926" y="608148"/>
                </a:lnTo>
                <a:lnTo>
                  <a:pt x="179683" y="592428"/>
                </a:lnTo>
                <a:lnTo>
                  <a:pt x="141493" y="571253"/>
                </a:lnTo>
                <a:lnTo>
                  <a:pt x="106836" y="545103"/>
                </a:lnTo>
                <a:lnTo>
                  <a:pt x="76193" y="514459"/>
                </a:lnTo>
                <a:lnTo>
                  <a:pt x="50043" y="479802"/>
                </a:lnTo>
                <a:lnTo>
                  <a:pt x="28868" y="441612"/>
                </a:lnTo>
                <a:lnTo>
                  <a:pt x="13148" y="400369"/>
                </a:lnTo>
                <a:lnTo>
                  <a:pt x="3363" y="356555"/>
                </a:lnTo>
                <a:lnTo>
                  <a:pt x="0" y="310621"/>
                </a:lnTo>
                <a:lnTo>
                  <a:pt x="3363" y="264743"/>
                </a:lnTo>
                <a:lnTo>
                  <a:pt x="13148" y="220929"/>
                </a:lnTo>
                <a:lnTo>
                  <a:pt x="28868" y="179686"/>
                </a:lnTo>
                <a:lnTo>
                  <a:pt x="50043" y="141496"/>
                </a:lnTo>
                <a:lnTo>
                  <a:pt x="76193" y="106839"/>
                </a:lnTo>
                <a:lnTo>
                  <a:pt x="106836" y="76196"/>
                </a:lnTo>
                <a:lnTo>
                  <a:pt x="141493" y="50046"/>
                </a:lnTo>
                <a:lnTo>
                  <a:pt x="179683" y="28871"/>
                </a:lnTo>
                <a:lnTo>
                  <a:pt x="220926" y="13151"/>
                </a:lnTo>
                <a:lnTo>
                  <a:pt x="264740" y="3367"/>
                </a:lnTo>
                <a:lnTo>
                  <a:pt x="310631" y="0"/>
                </a:lnTo>
                <a:close/>
              </a:path>
            </a:pathLst>
          </a:custGeom>
          <a:solidFill>
            <a:srgbClr val="5DDA12">
              <a:alpha val="69799"/>
            </a:srgbClr>
          </a:solidFill>
        </p:spPr>
        <p:txBody>
          <a:bodyPr wrap="square" lIns="0" tIns="0" rIns="0" bIns="0" rtlCol="0"/>
          <a:lstStyle/>
          <a:p>
            <a:endParaRPr/>
          </a:p>
        </p:txBody>
      </p:sp>
      <p:sp>
        <p:nvSpPr>
          <p:cNvPr id="6" name="object 6"/>
          <p:cNvSpPr/>
          <p:nvPr/>
        </p:nvSpPr>
        <p:spPr>
          <a:xfrm>
            <a:off x="16847036" y="292336"/>
            <a:ext cx="1153160" cy="1153160"/>
          </a:xfrm>
          <a:custGeom>
            <a:avLst/>
            <a:gdLst/>
            <a:ahLst/>
            <a:cxnLst/>
            <a:rect l="l" t="t" r="r" b="b"/>
            <a:pathLst>
              <a:path w="1153159" h="1153160">
                <a:moveTo>
                  <a:pt x="576472" y="0"/>
                </a:moveTo>
                <a:lnTo>
                  <a:pt x="623789" y="1909"/>
                </a:lnTo>
                <a:lnTo>
                  <a:pt x="670019" y="7544"/>
                </a:lnTo>
                <a:lnTo>
                  <a:pt x="715048" y="16753"/>
                </a:lnTo>
                <a:lnTo>
                  <a:pt x="758727" y="29389"/>
                </a:lnTo>
                <a:lnTo>
                  <a:pt x="800909" y="45303"/>
                </a:lnTo>
                <a:lnTo>
                  <a:pt x="841445" y="64347"/>
                </a:lnTo>
                <a:lnTo>
                  <a:pt x="880186" y="86372"/>
                </a:lnTo>
                <a:lnTo>
                  <a:pt x="916984" y="111231"/>
                </a:lnTo>
                <a:lnTo>
                  <a:pt x="951691" y="138774"/>
                </a:lnTo>
                <a:lnTo>
                  <a:pt x="984159" y="168854"/>
                </a:lnTo>
                <a:lnTo>
                  <a:pt x="1014238" y="201321"/>
                </a:lnTo>
                <a:lnTo>
                  <a:pt x="1041782" y="236028"/>
                </a:lnTo>
                <a:lnTo>
                  <a:pt x="1066640" y="272827"/>
                </a:lnTo>
                <a:lnTo>
                  <a:pt x="1088665" y="311568"/>
                </a:lnTo>
                <a:lnTo>
                  <a:pt x="1107709" y="352104"/>
                </a:lnTo>
                <a:lnTo>
                  <a:pt x="1123623" y="394286"/>
                </a:lnTo>
                <a:lnTo>
                  <a:pt x="1136259" y="437965"/>
                </a:lnTo>
                <a:lnTo>
                  <a:pt x="1145468" y="482994"/>
                </a:lnTo>
                <a:lnTo>
                  <a:pt x="1151103" y="529224"/>
                </a:lnTo>
                <a:lnTo>
                  <a:pt x="1153012" y="576454"/>
                </a:lnTo>
                <a:lnTo>
                  <a:pt x="1151103" y="623790"/>
                </a:lnTo>
                <a:lnTo>
                  <a:pt x="1145468" y="670019"/>
                </a:lnTo>
                <a:lnTo>
                  <a:pt x="1136259" y="715048"/>
                </a:lnTo>
                <a:lnTo>
                  <a:pt x="1123623" y="758727"/>
                </a:lnTo>
                <a:lnTo>
                  <a:pt x="1107709" y="800909"/>
                </a:lnTo>
                <a:lnTo>
                  <a:pt x="1088665" y="841445"/>
                </a:lnTo>
                <a:lnTo>
                  <a:pt x="1066640" y="880186"/>
                </a:lnTo>
                <a:lnTo>
                  <a:pt x="1041782" y="916984"/>
                </a:lnTo>
                <a:lnTo>
                  <a:pt x="1014238" y="951691"/>
                </a:lnTo>
                <a:lnTo>
                  <a:pt x="984159" y="984159"/>
                </a:lnTo>
                <a:lnTo>
                  <a:pt x="951691" y="1014239"/>
                </a:lnTo>
                <a:lnTo>
                  <a:pt x="916984" y="1041782"/>
                </a:lnTo>
                <a:lnTo>
                  <a:pt x="880186" y="1066640"/>
                </a:lnTo>
                <a:lnTo>
                  <a:pt x="841445" y="1088666"/>
                </a:lnTo>
                <a:lnTo>
                  <a:pt x="800909" y="1107710"/>
                </a:lnTo>
                <a:lnTo>
                  <a:pt x="758727" y="1123624"/>
                </a:lnTo>
                <a:lnTo>
                  <a:pt x="715048" y="1136260"/>
                </a:lnTo>
                <a:lnTo>
                  <a:pt x="670019" y="1145470"/>
                </a:lnTo>
                <a:lnTo>
                  <a:pt x="623789" y="1151104"/>
                </a:lnTo>
                <a:lnTo>
                  <a:pt x="576538" y="1153014"/>
                </a:lnTo>
                <a:lnTo>
                  <a:pt x="529223" y="1151104"/>
                </a:lnTo>
                <a:lnTo>
                  <a:pt x="482993" y="1145470"/>
                </a:lnTo>
                <a:lnTo>
                  <a:pt x="437964" y="1136260"/>
                </a:lnTo>
                <a:lnTo>
                  <a:pt x="394285" y="1123624"/>
                </a:lnTo>
                <a:lnTo>
                  <a:pt x="352103" y="1107710"/>
                </a:lnTo>
                <a:lnTo>
                  <a:pt x="311567" y="1088666"/>
                </a:lnTo>
                <a:lnTo>
                  <a:pt x="272826" y="1066640"/>
                </a:lnTo>
                <a:lnTo>
                  <a:pt x="236027" y="1041782"/>
                </a:lnTo>
                <a:lnTo>
                  <a:pt x="201320" y="1014239"/>
                </a:lnTo>
                <a:lnTo>
                  <a:pt x="168853" y="984159"/>
                </a:lnTo>
                <a:lnTo>
                  <a:pt x="138773" y="951691"/>
                </a:lnTo>
                <a:lnTo>
                  <a:pt x="111230" y="916984"/>
                </a:lnTo>
                <a:lnTo>
                  <a:pt x="86372" y="880186"/>
                </a:lnTo>
                <a:lnTo>
                  <a:pt x="64346" y="841445"/>
                </a:lnTo>
                <a:lnTo>
                  <a:pt x="45302" y="800909"/>
                </a:lnTo>
                <a:lnTo>
                  <a:pt x="29388" y="758727"/>
                </a:lnTo>
                <a:lnTo>
                  <a:pt x="16752" y="715048"/>
                </a:lnTo>
                <a:lnTo>
                  <a:pt x="7543" y="670019"/>
                </a:lnTo>
                <a:lnTo>
                  <a:pt x="1908" y="623790"/>
                </a:lnTo>
                <a:lnTo>
                  <a:pt x="0" y="576560"/>
                </a:lnTo>
                <a:lnTo>
                  <a:pt x="1908" y="529224"/>
                </a:lnTo>
                <a:lnTo>
                  <a:pt x="7543" y="482994"/>
                </a:lnTo>
                <a:lnTo>
                  <a:pt x="16752" y="437965"/>
                </a:lnTo>
                <a:lnTo>
                  <a:pt x="29388" y="394286"/>
                </a:lnTo>
                <a:lnTo>
                  <a:pt x="45302" y="352104"/>
                </a:lnTo>
                <a:lnTo>
                  <a:pt x="64346" y="311568"/>
                </a:lnTo>
                <a:lnTo>
                  <a:pt x="86372" y="272827"/>
                </a:lnTo>
                <a:lnTo>
                  <a:pt x="111230" y="236028"/>
                </a:lnTo>
                <a:lnTo>
                  <a:pt x="138773" y="201321"/>
                </a:lnTo>
                <a:lnTo>
                  <a:pt x="168853" y="168854"/>
                </a:lnTo>
                <a:lnTo>
                  <a:pt x="201320" y="138774"/>
                </a:lnTo>
                <a:lnTo>
                  <a:pt x="236027" y="111231"/>
                </a:lnTo>
                <a:lnTo>
                  <a:pt x="272826" y="86372"/>
                </a:lnTo>
                <a:lnTo>
                  <a:pt x="311567" y="64347"/>
                </a:lnTo>
                <a:lnTo>
                  <a:pt x="352103" y="45303"/>
                </a:lnTo>
                <a:lnTo>
                  <a:pt x="394285" y="29389"/>
                </a:lnTo>
                <a:lnTo>
                  <a:pt x="437964" y="16753"/>
                </a:lnTo>
                <a:lnTo>
                  <a:pt x="482993" y="7544"/>
                </a:lnTo>
                <a:lnTo>
                  <a:pt x="529223" y="1909"/>
                </a:lnTo>
                <a:lnTo>
                  <a:pt x="576472" y="0"/>
                </a:lnTo>
                <a:close/>
              </a:path>
            </a:pathLst>
          </a:custGeom>
          <a:solidFill>
            <a:srgbClr val="5DDA12">
              <a:alpha val="69799"/>
            </a:srgbClr>
          </a:solidFill>
        </p:spPr>
        <p:txBody>
          <a:bodyPr wrap="square" lIns="0" tIns="0" rIns="0" bIns="0" rtlCol="0"/>
          <a:lstStyle/>
          <a:p>
            <a:endParaRPr/>
          </a:p>
        </p:txBody>
      </p:sp>
      <p:grpSp>
        <p:nvGrpSpPr>
          <p:cNvPr id="7" name="object 7"/>
          <p:cNvGrpSpPr/>
          <p:nvPr/>
        </p:nvGrpSpPr>
        <p:grpSpPr>
          <a:xfrm>
            <a:off x="4806330" y="4378726"/>
            <a:ext cx="9983470" cy="5835650"/>
            <a:chOff x="4806330" y="4378726"/>
            <a:chExt cx="9983470" cy="5835650"/>
          </a:xfrm>
        </p:grpSpPr>
        <p:sp>
          <p:nvSpPr>
            <p:cNvPr id="8" name="object 8"/>
            <p:cNvSpPr/>
            <p:nvPr/>
          </p:nvSpPr>
          <p:spPr>
            <a:xfrm>
              <a:off x="9760275" y="4378726"/>
              <a:ext cx="5029199" cy="391472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4806330" y="6089568"/>
              <a:ext cx="4952999" cy="4124340"/>
            </a:xfrm>
            <a:prstGeom prst="rect">
              <a:avLst/>
            </a:prstGeom>
            <a:blipFill>
              <a:blip r:embed="rId6" cstate="print"/>
              <a:stretch>
                <a:fillRect/>
              </a:stretch>
            </a:blipFill>
          </p:spPr>
          <p:txBody>
            <a:bodyPr wrap="square" lIns="0" tIns="0" rIns="0" bIns="0" rtlCol="0"/>
            <a:lstStyle/>
            <a:p>
              <a:endParaRPr/>
            </a:p>
          </p:txBody>
        </p:sp>
      </p:grpSp>
      <p:sp>
        <p:nvSpPr>
          <p:cNvPr id="10" name="object 10"/>
          <p:cNvSpPr/>
          <p:nvPr/>
        </p:nvSpPr>
        <p:spPr>
          <a:xfrm>
            <a:off x="7282555" y="1028699"/>
            <a:ext cx="4276709" cy="3286140"/>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946129" y="2540309"/>
            <a:ext cx="4257690" cy="3800459"/>
          </a:xfrm>
          <a:prstGeom prst="rect">
            <a:avLst/>
          </a:prstGeom>
          <a:blipFill>
            <a:blip r:embed="rId8" cstate="print"/>
            <a:stretch>
              <a:fillRect/>
            </a:stretch>
          </a:blipFill>
        </p:spPr>
        <p:txBody>
          <a:bodyPr wrap="square" lIns="0" tIns="0" rIns="0" bIns="0" rtlCol="0"/>
          <a:lstStyle/>
          <a:p>
            <a:endParaRPr/>
          </a:p>
        </p:txBody>
      </p:sp>
      <p:sp>
        <p:nvSpPr>
          <p:cNvPr id="12" name="object 12"/>
          <p:cNvSpPr txBox="1"/>
          <p:nvPr/>
        </p:nvSpPr>
        <p:spPr>
          <a:xfrm>
            <a:off x="1547656" y="445089"/>
            <a:ext cx="6033135" cy="787400"/>
          </a:xfrm>
          <a:prstGeom prst="rect">
            <a:avLst/>
          </a:prstGeom>
        </p:spPr>
        <p:txBody>
          <a:bodyPr vert="horz" wrap="square" lIns="0" tIns="12700" rIns="0" bIns="0" rtlCol="0">
            <a:spAutoFit/>
          </a:bodyPr>
          <a:lstStyle/>
          <a:p>
            <a:pPr marL="12700">
              <a:lnSpc>
                <a:spcPct val="100000"/>
              </a:lnSpc>
              <a:spcBef>
                <a:spcPts val="100"/>
              </a:spcBef>
            </a:pPr>
            <a:r>
              <a:rPr sz="5000" b="1" spc="-520" dirty="0">
                <a:solidFill>
                  <a:srgbClr val="FFFFFF"/>
                </a:solidFill>
                <a:latin typeface="Verdana"/>
                <a:cs typeface="Verdana"/>
              </a:rPr>
              <a:t>5</a:t>
            </a:r>
            <a:r>
              <a:rPr sz="5000" b="1" spc="-340" dirty="0">
                <a:solidFill>
                  <a:srgbClr val="FFFFFF"/>
                </a:solidFill>
                <a:latin typeface="Verdana"/>
                <a:cs typeface="Verdana"/>
              </a:rPr>
              <a:t> </a:t>
            </a:r>
            <a:r>
              <a:rPr sz="5000" b="1" spc="-165" dirty="0">
                <a:solidFill>
                  <a:srgbClr val="FFFFFF"/>
                </a:solidFill>
                <a:latin typeface="Verdana"/>
                <a:cs typeface="Verdana"/>
              </a:rPr>
              <a:t>ДОСЛІДЖЕННЯ</a:t>
            </a:r>
            <a:endParaRPr sz="5000">
              <a:latin typeface="Verdana"/>
              <a:cs typeface="Verdana"/>
            </a:endParaRPr>
          </a:p>
        </p:txBody>
      </p:sp>
      <p:sp>
        <p:nvSpPr>
          <p:cNvPr id="13" name="object 13"/>
          <p:cNvSpPr txBox="1">
            <a:spLocks noGrp="1"/>
          </p:cNvSpPr>
          <p:nvPr>
            <p:ph type="title"/>
          </p:nvPr>
        </p:nvSpPr>
        <p:spPr>
          <a:xfrm>
            <a:off x="11274558" y="317374"/>
            <a:ext cx="1996439" cy="391160"/>
          </a:xfrm>
          <a:prstGeom prst="rect">
            <a:avLst/>
          </a:prstGeom>
        </p:spPr>
        <p:txBody>
          <a:bodyPr vert="horz" wrap="square" lIns="0" tIns="12700" rIns="0" bIns="0" rtlCol="0">
            <a:spAutoFit/>
          </a:bodyPr>
          <a:lstStyle/>
          <a:p>
            <a:pPr marL="12700">
              <a:lnSpc>
                <a:spcPct val="100000"/>
              </a:lnSpc>
              <a:spcBef>
                <a:spcPts val="100"/>
              </a:spcBef>
              <a:tabLst>
                <a:tab pos="333375" algn="l"/>
              </a:tabLst>
            </a:pPr>
            <a:r>
              <a:rPr sz="2400" spc="-5" dirty="0"/>
              <a:t>В	</a:t>
            </a:r>
            <a:r>
              <a:rPr sz="2400" spc="185" dirty="0"/>
              <a:t>подвір'</a:t>
            </a:r>
            <a:r>
              <a:rPr sz="2400" spc="-430" dirty="0"/>
              <a:t> </a:t>
            </a:r>
            <a:r>
              <a:rPr sz="2400" spc="145" dirty="0"/>
              <a:t>ях:</a:t>
            </a:r>
            <a:endParaRPr sz="2400"/>
          </a:p>
        </p:txBody>
      </p:sp>
      <p:sp>
        <p:nvSpPr>
          <p:cNvPr id="14" name="object 14"/>
          <p:cNvSpPr txBox="1"/>
          <p:nvPr/>
        </p:nvSpPr>
        <p:spPr>
          <a:xfrm>
            <a:off x="2079683" y="2006390"/>
            <a:ext cx="719455" cy="391160"/>
          </a:xfrm>
          <a:prstGeom prst="rect">
            <a:avLst/>
          </a:prstGeom>
        </p:spPr>
        <p:txBody>
          <a:bodyPr vert="horz" wrap="square" lIns="0" tIns="12700" rIns="0" bIns="0" rtlCol="0">
            <a:spAutoFit/>
          </a:bodyPr>
          <a:lstStyle/>
          <a:p>
            <a:pPr marL="12700">
              <a:lnSpc>
                <a:spcPct val="100000"/>
              </a:lnSpc>
              <a:spcBef>
                <a:spcPts val="100"/>
              </a:spcBef>
            </a:pPr>
            <a:r>
              <a:rPr sz="2400" spc="220" dirty="0">
                <a:solidFill>
                  <a:srgbClr val="FFFFFF"/>
                </a:solidFill>
                <a:latin typeface="Roboto"/>
                <a:cs typeface="Roboto"/>
              </a:rPr>
              <a:t>Б</a:t>
            </a:r>
            <a:r>
              <a:rPr sz="2400" spc="215" dirty="0">
                <a:solidFill>
                  <a:srgbClr val="FFFFFF"/>
                </a:solidFill>
                <a:latin typeface="Roboto"/>
                <a:cs typeface="Roboto"/>
              </a:rPr>
              <a:t>і</a:t>
            </a:r>
            <a:r>
              <a:rPr sz="2400" spc="220" dirty="0">
                <a:solidFill>
                  <a:srgbClr val="FFFFFF"/>
                </a:solidFill>
                <a:latin typeface="Roboto"/>
                <a:cs typeface="Roboto"/>
              </a:rPr>
              <a:t>л</a:t>
            </a:r>
            <a:r>
              <a:rPr sz="2400" dirty="0">
                <a:solidFill>
                  <a:srgbClr val="FFFFFF"/>
                </a:solidFill>
                <a:latin typeface="Roboto"/>
                <a:cs typeface="Roboto"/>
              </a:rPr>
              <a:t>я</a:t>
            </a:r>
            <a:endParaRPr sz="2400">
              <a:latin typeface="Roboto"/>
              <a:cs typeface="Roboto"/>
            </a:endParaRPr>
          </a:p>
        </p:txBody>
      </p:sp>
      <p:sp>
        <p:nvSpPr>
          <p:cNvPr id="15" name="object 15"/>
          <p:cNvSpPr txBox="1"/>
          <p:nvPr/>
        </p:nvSpPr>
        <p:spPr>
          <a:xfrm>
            <a:off x="3007923" y="2006390"/>
            <a:ext cx="1176020" cy="391160"/>
          </a:xfrm>
          <a:prstGeom prst="rect">
            <a:avLst/>
          </a:prstGeom>
        </p:spPr>
        <p:txBody>
          <a:bodyPr vert="horz" wrap="square" lIns="0" tIns="12700" rIns="0" bIns="0" rtlCol="0">
            <a:spAutoFit/>
          </a:bodyPr>
          <a:lstStyle/>
          <a:p>
            <a:pPr marL="12700">
              <a:lnSpc>
                <a:spcPct val="100000"/>
              </a:lnSpc>
              <a:spcBef>
                <a:spcPts val="100"/>
              </a:spcBef>
            </a:pPr>
            <a:r>
              <a:rPr sz="2400" spc="215" dirty="0">
                <a:solidFill>
                  <a:srgbClr val="FFFFFF"/>
                </a:solidFill>
                <a:latin typeface="Roboto"/>
                <a:cs typeface="Roboto"/>
              </a:rPr>
              <a:t>шк</a:t>
            </a:r>
            <a:r>
              <a:rPr sz="2400" spc="220" dirty="0">
                <a:solidFill>
                  <a:srgbClr val="FFFFFF"/>
                </a:solidFill>
                <a:latin typeface="Roboto"/>
                <a:cs typeface="Roboto"/>
              </a:rPr>
              <a:t>оли</a:t>
            </a:r>
            <a:r>
              <a:rPr sz="2400" dirty="0">
                <a:solidFill>
                  <a:srgbClr val="FFFFFF"/>
                </a:solidFill>
                <a:latin typeface="Roboto"/>
                <a:cs typeface="Roboto"/>
              </a:rPr>
              <a:t>:</a:t>
            </a:r>
            <a:endParaRPr sz="2400">
              <a:latin typeface="Roboto"/>
              <a:cs typeface="Roboto"/>
            </a:endParaRPr>
          </a:p>
        </p:txBody>
      </p:sp>
      <p:sp>
        <p:nvSpPr>
          <p:cNvPr id="16" name="object 16"/>
          <p:cNvSpPr txBox="1"/>
          <p:nvPr/>
        </p:nvSpPr>
        <p:spPr>
          <a:xfrm>
            <a:off x="5202600" y="5452321"/>
            <a:ext cx="4160520" cy="391160"/>
          </a:xfrm>
          <a:prstGeom prst="rect">
            <a:avLst/>
          </a:prstGeom>
        </p:spPr>
        <p:txBody>
          <a:bodyPr vert="horz" wrap="square" lIns="0" tIns="12700" rIns="0" bIns="0" rtlCol="0">
            <a:spAutoFit/>
          </a:bodyPr>
          <a:lstStyle/>
          <a:p>
            <a:pPr marL="12700">
              <a:lnSpc>
                <a:spcPct val="100000"/>
              </a:lnSpc>
              <a:spcBef>
                <a:spcPts val="100"/>
              </a:spcBef>
              <a:tabLst>
                <a:tab pos="837565" algn="l"/>
                <a:tab pos="2500630" algn="l"/>
              </a:tabLst>
            </a:pPr>
            <a:r>
              <a:rPr sz="2400" spc="160" dirty="0">
                <a:solidFill>
                  <a:srgbClr val="FFFFFF"/>
                </a:solidFill>
                <a:latin typeface="Roboto"/>
                <a:cs typeface="Roboto"/>
              </a:rPr>
              <a:t>Біля	</a:t>
            </a:r>
            <a:r>
              <a:rPr sz="2400" spc="190" dirty="0">
                <a:solidFill>
                  <a:srgbClr val="FFFFFF"/>
                </a:solidFill>
                <a:latin typeface="Roboto"/>
                <a:cs typeface="Roboto"/>
              </a:rPr>
              <a:t>магазину	</a:t>
            </a:r>
            <a:r>
              <a:rPr sz="2400" spc="-5" dirty="0">
                <a:solidFill>
                  <a:srgbClr val="FFFFFF"/>
                </a:solidFill>
                <a:latin typeface="Roboto"/>
                <a:cs typeface="Roboto"/>
              </a:rPr>
              <a:t>"</a:t>
            </a:r>
            <a:r>
              <a:rPr sz="2400" spc="-440" dirty="0">
                <a:solidFill>
                  <a:srgbClr val="FFFFFF"/>
                </a:solidFill>
                <a:latin typeface="Roboto"/>
                <a:cs typeface="Roboto"/>
              </a:rPr>
              <a:t> </a:t>
            </a:r>
            <a:r>
              <a:rPr sz="2400" spc="195" dirty="0">
                <a:solidFill>
                  <a:srgbClr val="FFFFFF"/>
                </a:solidFill>
                <a:latin typeface="Roboto"/>
                <a:cs typeface="Roboto"/>
              </a:rPr>
              <a:t>Копійка":</a:t>
            </a:r>
            <a:endParaRPr sz="2400">
              <a:latin typeface="Roboto"/>
              <a:cs typeface="Roboto"/>
            </a:endParaRPr>
          </a:p>
        </p:txBody>
      </p:sp>
    </p:spTree>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172E08"/>
          </a:solidFill>
        </p:spPr>
        <p:txBody>
          <a:bodyPr wrap="square" lIns="0" tIns="0" rIns="0" bIns="0" rtlCol="0"/>
          <a:lstStyle/>
          <a:p>
            <a:endParaRPr/>
          </a:p>
        </p:txBody>
      </p:sp>
      <p:sp>
        <p:nvSpPr>
          <p:cNvPr id="3" name="object 3"/>
          <p:cNvSpPr/>
          <p:nvPr/>
        </p:nvSpPr>
        <p:spPr>
          <a:xfrm>
            <a:off x="1028700" y="709077"/>
            <a:ext cx="333374" cy="323849"/>
          </a:xfrm>
          <a:prstGeom prst="rect">
            <a:avLst/>
          </a:prstGeom>
          <a:blipFill>
            <a:blip r:embed="rId3" cstate="print"/>
            <a:stretch>
              <a:fillRect/>
            </a:stretch>
          </a:blipFill>
        </p:spPr>
        <p:txBody>
          <a:bodyPr wrap="square" lIns="0" tIns="0" rIns="0" bIns="0" rtlCol="0"/>
          <a:lstStyle/>
          <a:p>
            <a:endParaRPr/>
          </a:p>
        </p:txBody>
      </p:sp>
      <p:grpSp>
        <p:nvGrpSpPr>
          <p:cNvPr id="4" name="object 4"/>
          <p:cNvGrpSpPr/>
          <p:nvPr/>
        </p:nvGrpSpPr>
        <p:grpSpPr>
          <a:xfrm>
            <a:off x="2853102" y="1726"/>
            <a:ext cx="12581890" cy="10279380"/>
            <a:chOff x="2853102" y="1726"/>
            <a:chExt cx="12581890" cy="10279380"/>
          </a:xfrm>
        </p:grpSpPr>
        <p:sp>
          <p:nvSpPr>
            <p:cNvPr id="5" name="object 5"/>
            <p:cNvSpPr/>
            <p:nvPr/>
          </p:nvSpPr>
          <p:spPr>
            <a:xfrm>
              <a:off x="3211372" y="1726"/>
              <a:ext cx="11865254" cy="592410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853102" y="4807305"/>
              <a:ext cx="12581890" cy="5473700"/>
            </a:xfrm>
            <a:custGeom>
              <a:avLst/>
              <a:gdLst/>
              <a:ahLst/>
              <a:cxnLst/>
              <a:rect l="l" t="t" r="r" b="b"/>
              <a:pathLst>
                <a:path w="12581890" h="5473700">
                  <a:moveTo>
                    <a:pt x="6863042" y="12699"/>
                  </a:moveTo>
                  <a:lnTo>
                    <a:pt x="5718749" y="12699"/>
                  </a:lnTo>
                  <a:lnTo>
                    <a:pt x="5770207" y="0"/>
                  </a:lnTo>
                  <a:lnTo>
                    <a:pt x="6811584" y="0"/>
                  </a:lnTo>
                  <a:lnTo>
                    <a:pt x="6863042" y="12699"/>
                  </a:lnTo>
                  <a:close/>
                </a:path>
                <a:path w="12581890" h="5473700">
                  <a:moveTo>
                    <a:pt x="6965605" y="25399"/>
                  </a:moveTo>
                  <a:lnTo>
                    <a:pt x="5616187" y="25399"/>
                  </a:lnTo>
                  <a:lnTo>
                    <a:pt x="5667408" y="12699"/>
                  </a:lnTo>
                  <a:lnTo>
                    <a:pt x="6914383" y="12699"/>
                  </a:lnTo>
                  <a:lnTo>
                    <a:pt x="6965605" y="25399"/>
                  </a:lnTo>
                  <a:close/>
                </a:path>
                <a:path w="12581890" h="5473700">
                  <a:moveTo>
                    <a:pt x="7118538" y="38099"/>
                  </a:moveTo>
                  <a:lnTo>
                    <a:pt x="5463254" y="38099"/>
                  </a:lnTo>
                  <a:lnTo>
                    <a:pt x="5514108" y="25399"/>
                  </a:lnTo>
                  <a:lnTo>
                    <a:pt x="7067684" y="25399"/>
                  </a:lnTo>
                  <a:lnTo>
                    <a:pt x="7118538" y="38099"/>
                  </a:lnTo>
                  <a:close/>
                </a:path>
                <a:path w="12581890" h="5473700">
                  <a:moveTo>
                    <a:pt x="7270339" y="63499"/>
                  </a:moveTo>
                  <a:lnTo>
                    <a:pt x="5311452" y="63499"/>
                  </a:lnTo>
                  <a:lnTo>
                    <a:pt x="5412525" y="38099"/>
                  </a:lnTo>
                  <a:lnTo>
                    <a:pt x="7169266" y="38099"/>
                  </a:lnTo>
                  <a:lnTo>
                    <a:pt x="7270339" y="63499"/>
                  </a:lnTo>
                  <a:close/>
                </a:path>
                <a:path w="12581890" h="5473700">
                  <a:moveTo>
                    <a:pt x="7420965" y="88899"/>
                  </a:moveTo>
                  <a:lnTo>
                    <a:pt x="5160826" y="88899"/>
                  </a:lnTo>
                  <a:lnTo>
                    <a:pt x="5261110" y="63499"/>
                  </a:lnTo>
                  <a:lnTo>
                    <a:pt x="7320681" y="63499"/>
                  </a:lnTo>
                  <a:lnTo>
                    <a:pt x="7420965" y="88899"/>
                  </a:lnTo>
                  <a:close/>
                </a:path>
                <a:path w="12581890" h="5473700">
                  <a:moveTo>
                    <a:pt x="7669276" y="139699"/>
                  </a:moveTo>
                  <a:lnTo>
                    <a:pt x="4912515" y="139699"/>
                  </a:lnTo>
                  <a:lnTo>
                    <a:pt x="5110886" y="88899"/>
                  </a:lnTo>
                  <a:lnTo>
                    <a:pt x="7470905" y="88899"/>
                  </a:lnTo>
                  <a:lnTo>
                    <a:pt x="7669276" y="139699"/>
                  </a:lnTo>
                  <a:close/>
                </a:path>
                <a:path w="12581890" h="5473700">
                  <a:moveTo>
                    <a:pt x="12581780" y="5473699"/>
                  </a:moveTo>
                  <a:lnTo>
                    <a:pt x="0" y="5473699"/>
                  </a:lnTo>
                  <a:lnTo>
                    <a:pt x="2507" y="5448299"/>
                  </a:lnTo>
                  <a:lnTo>
                    <a:pt x="9718" y="5397499"/>
                  </a:lnTo>
                  <a:lnTo>
                    <a:pt x="17326" y="5346699"/>
                  </a:lnTo>
                  <a:lnTo>
                    <a:pt x="25329" y="5308599"/>
                  </a:lnTo>
                  <a:lnTo>
                    <a:pt x="33726" y="5257799"/>
                  </a:lnTo>
                  <a:lnTo>
                    <a:pt x="42515" y="5206999"/>
                  </a:lnTo>
                  <a:lnTo>
                    <a:pt x="51694" y="5156199"/>
                  </a:lnTo>
                  <a:lnTo>
                    <a:pt x="61262" y="5105399"/>
                  </a:lnTo>
                  <a:lnTo>
                    <a:pt x="71218" y="5054599"/>
                  </a:lnTo>
                  <a:lnTo>
                    <a:pt x="81559" y="5003799"/>
                  </a:lnTo>
                  <a:lnTo>
                    <a:pt x="92283" y="4952999"/>
                  </a:lnTo>
                  <a:lnTo>
                    <a:pt x="103390" y="4902199"/>
                  </a:lnTo>
                  <a:lnTo>
                    <a:pt x="114878" y="4851399"/>
                  </a:lnTo>
                  <a:lnTo>
                    <a:pt x="126745" y="4800599"/>
                  </a:lnTo>
                  <a:lnTo>
                    <a:pt x="138989" y="4762499"/>
                  </a:lnTo>
                  <a:lnTo>
                    <a:pt x="151608" y="4711699"/>
                  </a:lnTo>
                  <a:lnTo>
                    <a:pt x="164602" y="4660899"/>
                  </a:lnTo>
                  <a:lnTo>
                    <a:pt x="177968" y="4610099"/>
                  </a:lnTo>
                  <a:lnTo>
                    <a:pt x="191705" y="4559299"/>
                  </a:lnTo>
                  <a:lnTo>
                    <a:pt x="205811" y="4521199"/>
                  </a:lnTo>
                  <a:lnTo>
                    <a:pt x="220285" y="4470399"/>
                  </a:lnTo>
                  <a:lnTo>
                    <a:pt x="235124" y="4419599"/>
                  </a:lnTo>
                  <a:lnTo>
                    <a:pt x="250328" y="4368799"/>
                  </a:lnTo>
                  <a:lnTo>
                    <a:pt x="265895" y="4330699"/>
                  </a:lnTo>
                  <a:lnTo>
                    <a:pt x="281822" y="4279899"/>
                  </a:lnTo>
                  <a:lnTo>
                    <a:pt x="298109" y="4229099"/>
                  </a:lnTo>
                  <a:lnTo>
                    <a:pt x="314754" y="4178299"/>
                  </a:lnTo>
                  <a:lnTo>
                    <a:pt x="331754" y="4140199"/>
                  </a:lnTo>
                  <a:lnTo>
                    <a:pt x="349109" y="4089399"/>
                  </a:lnTo>
                  <a:lnTo>
                    <a:pt x="366817" y="4038599"/>
                  </a:lnTo>
                  <a:lnTo>
                    <a:pt x="384877" y="4000499"/>
                  </a:lnTo>
                  <a:lnTo>
                    <a:pt x="403285" y="3949699"/>
                  </a:lnTo>
                  <a:lnTo>
                    <a:pt x="422042" y="3911599"/>
                  </a:lnTo>
                  <a:lnTo>
                    <a:pt x="441145" y="3860799"/>
                  </a:lnTo>
                  <a:lnTo>
                    <a:pt x="460593" y="3809999"/>
                  </a:lnTo>
                  <a:lnTo>
                    <a:pt x="480383" y="3771899"/>
                  </a:lnTo>
                  <a:lnTo>
                    <a:pt x="500515" y="3721099"/>
                  </a:lnTo>
                  <a:lnTo>
                    <a:pt x="520987" y="3682999"/>
                  </a:lnTo>
                  <a:lnTo>
                    <a:pt x="541797" y="3632199"/>
                  </a:lnTo>
                  <a:lnTo>
                    <a:pt x="562944" y="3594099"/>
                  </a:lnTo>
                  <a:lnTo>
                    <a:pt x="584425" y="3543299"/>
                  </a:lnTo>
                  <a:lnTo>
                    <a:pt x="606240" y="3505199"/>
                  </a:lnTo>
                  <a:lnTo>
                    <a:pt x="628386" y="3454399"/>
                  </a:lnTo>
                  <a:lnTo>
                    <a:pt x="650862" y="3416299"/>
                  </a:lnTo>
                  <a:lnTo>
                    <a:pt x="673666" y="3365499"/>
                  </a:lnTo>
                  <a:lnTo>
                    <a:pt x="696797" y="3327399"/>
                  </a:lnTo>
                  <a:lnTo>
                    <a:pt x="720254" y="3289299"/>
                  </a:lnTo>
                  <a:lnTo>
                    <a:pt x="744033" y="3238499"/>
                  </a:lnTo>
                  <a:lnTo>
                    <a:pt x="768135" y="3200399"/>
                  </a:lnTo>
                  <a:lnTo>
                    <a:pt x="792556" y="3162299"/>
                  </a:lnTo>
                  <a:lnTo>
                    <a:pt x="817296" y="3111499"/>
                  </a:lnTo>
                  <a:lnTo>
                    <a:pt x="842353" y="3073399"/>
                  </a:lnTo>
                  <a:lnTo>
                    <a:pt x="867725" y="3035299"/>
                  </a:lnTo>
                  <a:lnTo>
                    <a:pt x="893411" y="2984499"/>
                  </a:lnTo>
                  <a:lnTo>
                    <a:pt x="919409" y="2946399"/>
                  </a:lnTo>
                  <a:lnTo>
                    <a:pt x="945717" y="2908299"/>
                  </a:lnTo>
                  <a:lnTo>
                    <a:pt x="972334" y="2870199"/>
                  </a:lnTo>
                  <a:lnTo>
                    <a:pt x="999258" y="2819399"/>
                  </a:lnTo>
                  <a:lnTo>
                    <a:pt x="1026487" y="2781299"/>
                  </a:lnTo>
                  <a:lnTo>
                    <a:pt x="1054021" y="2743199"/>
                  </a:lnTo>
                  <a:lnTo>
                    <a:pt x="1081856" y="2705099"/>
                  </a:lnTo>
                  <a:lnTo>
                    <a:pt x="1109992" y="2666999"/>
                  </a:lnTo>
                  <a:lnTo>
                    <a:pt x="1138427" y="2616199"/>
                  </a:lnTo>
                  <a:lnTo>
                    <a:pt x="1167159" y="2578099"/>
                  </a:lnTo>
                  <a:lnTo>
                    <a:pt x="1196187" y="2539999"/>
                  </a:lnTo>
                  <a:lnTo>
                    <a:pt x="1225509" y="2501899"/>
                  </a:lnTo>
                  <a:lnTo>
                    <a:pt x="1255123" y="2463799"/>
                  </a:lnTo>
                  <a:lnTo>
                    <a:pt x="1285028" y="2425699"/>
                  </a:lnTo>
                  <a:lnTo>
                    <a:pt x="1315222" y="2387599"/>
                  </a:lnTo>
                  <a:lnTo>
                    <a:pt x="1345704" y="2349499"/>
                  </a:lnTo>
                  <a:lnTo>
                    <a:pt x="1376471" y="2311399"/>
                  </a:lnTo>
                  <a:lnTo>
                    <a:pt x="1407523" y="2273299"/>
                  </a:lnTo>
                  <a:lnTo>
                    <a:pt x="1438857" y="2235199"/>
                  </a:lnTo>
                  <a:lnTo>
                    <a:pt x="1470472" y="2197099"/>
                  </a:lnTo>
                  <a:lnTo>
                    <a:pt x="1502366" y="2158999"/>
                  </a:lnTo>
                  <a:lnTo>
                    <a:pt x="1534539" y="2120899"/>
                  </a:lnTo>
                  <a:lnTo>
                    <a:pt x="1566987" y="2095499"/>
                  </a:lnTo>
                  <a:lnTo>
                    <a:pt x="1632705" y="2019299"/>
                  </a:lnTo>
                  <a:lnTo>
                    <a:pt x="1699507" y="1943099"/>
                  </a:lnTo>
                  <a:lnTo>
                    <a:pt x="1733311" y="1917699"/>
                  </a:lnTo>
                  <a:lnTo>
                    <a:pt x="1801716" y="1841499"/>
                  </a:lnTo>
                  <a:lnTo>
                    <a:pt x="1836313" y="1803399"/>
                  </a:lnTo>
                  <a:lnTo>
                    <a:pt x="1871172" y="1777999"/>
                  </a:lnTo>
                  <a:lnTo>
                    <a:pt x="1941668" y="1701799"/>
                  </a:lnTo>
                  <a:lnTo>
                    <a:pt x="1977301" y="1676399"/>
                  </a:lnTo>
                  <a:lnTo>
                    <a:pt x="2013189" y="1638299"/>
                  </a:lnTo>
                  <a:lnTo>
                    <a:pt x="2049330" y="1612899"/>
                  </a:lnTo>
                  <a:lnTo>
                    <a:pt x="2085723" y="1574799"/>
                  </a:lnTo>
                  <a:lnTo>
                    <a:pt x="2122366" y="1549399"/>
                  </a:lnTo>
                  <a:lnTo>
                    <a:pt x="2159256" y="1511299"/>
                  </a:lnTo>
                  <a:lnTo>
                    <a:pt x="2196394" y="1485899"/>
                  </a:lnTo>
                  <a:lnTo>
                    <a:pt x="2233776" y="1447799"/>
                  </a:lnTo>
                  <a:lnTo>
                    <a:pt x="2271402" y="1422399"/>
                  </a:lnTo>
                  <a:lnTo>
                    <a:pt x="2309270" y="1384299"/>
                  </a:lnTo>
                  <a:lnTo>
                    <a:pt x="2347378" y="1358899"/>
                  </a:lnTo>
                  <a:lnTo>
                    <a:pt x="2385724" y="1320799"/>
                  </a:lnTo>
                  <a:lnTo>
                    <a:pt x="2463125" y="1269999"/>
                  </a:lnTo>
                  <a:lnTo>
                    <a:pt x="2502177" y="1231899"/>
                  </a:lnTo>
                  <a:lnTo>
                    <a:pt x="2620717" y="1155699"/>
                  </a:lnTo>
                  <a:lnTo>
                    <a:pt x="2660686" y="1117599"/>
                  </a:lnTo>
                  <a:lnTo>
                    <a:pt x="2905180" y="965199"/>
                  </a:lnTo>
                  <a:lnTo>
                    <a:pt x="3157435" y="812799"/>
                  </a:lnTo>
                  <a:lnTo>
                    <a:pt x="3329743" y="711199"/>
                  </a:lnTo>
                  <a:lnTo>
                    <a:pt x="3373322" y="698499"/>
                  </a:lnTo>
                  <a:lnTo>
                    <a:pt x="3505238" y="622299"/>
                  </a:lnTo>
                  <a:lnTo>
                    <a:pt x="3549598" y="609599"/>
                  </a:lnTo>
                  <a:lnTo>
                    <a:pt x="3638889" y="558799"/>
                  </a:lnTo>
                  <a:lnTo>
                    <a:pt x="3683817" y="546099"/>
                  </a:lnTo>
                  <a:lnTo>
                    <a:pt x="3728931" y="520699"/>
                  </a:lnTo>
                  <a:lnTo>
                    <a:pt x="3774230" y="507999"/>
                  </a:lnTo>
                  <a:lnTo>
                    <a:pt x="3865374" y="457199"/>
                  </a:lnTo>
                  <a:lnTo>
                    <a:pt x="3957238" y="431799"/>
                  </a:lnTo>
                  <a:lnTo>
                    <a:pt x="4003435" y="406399"/>
                  </a:lnTo>
                  <a:lnTo>
                    <a:pt x="4049806" y="393699"/>
                  </a:lnTo>
                  <a:lnTo>
                    <a:pt x="4096351" y="368299"/>
                  </a:lnTo>
                  <a:lnTo>
                    <a:pt x="4189954" y="342899"/>
                  </a:lnTo>
                  <a:lnTo>
                    <a:pt x="4237008" y="317499"/>
                  </a:lnTo>
                  <a:lnTo>
                    <a:pt x="4426875" y="266699"/>
                  </a:lnTo>
                  <a:lnTo>
                    <a:pt x="4474745" y="241299"/>
                  </a:lnTo>
                  <a:lnTo>
                    <a:pt x="4863277" y="139699"/>
                  </a:lnTo>
                  <a:lnTo>
                    <a:pt x="7718513" y="139699"/>
                  </a:lnTo>
                  <a:lnTo>
                    <a:pt x="8107045" y="241299"/>
                  </a:lnTo>
                  <a:lnTo>
                    <a:pt x="8154916" y="266699"/>
                  </a:lnTo>
                  <a:lnTo>
                    <a:pt x="8344782" y="317499"/>
                  </a:lnTo>
                  <a:lnTo>
                    <a:pt x="8391837" y="342899"/>
                  </a:lnTo>
                  <a:lnTo>
                    <a:pt x="8485439" y="368299"/>
                  </a:lnTo>
                  <a:lnTo>
                    <a:pt x="8531984" y="393699"/>
                  </a:lnTo>
                  <a:lnTo>
                    <a:pt x="8578355" y="406399"/>
                  </a:lnTo>
                  <a:lnTo>
                    <a:pt x="8624552" y="431799"/>
                  </a:lnTo>
                  <a:lnTo>
                    <a:pt x="8716415" y="457199"/>
                  </a:lnTo>
                  <a:lnTo>
                    <a:pt x="8807560" y="507999"/>
                  </a:lnTo>
                  <a:lnTo>
                    <a:pt x="8852858" y="520699"/>
                  </a:lnTo>
                  <a:lnTo>
                    <a:pt x="8897973" y="546099"/>
                  </a:lnTo>
                  <a:lnTo>
                    <a:pt x="8942901" y="558799"/>
                  </a:lnTo>
                  <a:lnTo>
                    <a:pt x="9032191" y="609599"/>
                  </a:lnTo>
                  <a:lnTo>
                    <a:pt x="9076551" y="622299"/>
                  </a:lnTo>
                  <a:lnTo>
                    <a:pt x="9208467" y="698499"/>
                  </a:lnTo>
                  <a:lnTo>
                    <a:pt x="9252046" y="711199"/>
                  </a:lnTo>
                  <a:lnTo>
                    <a:pt x="9424353" y="812799"/>
                  </a:lnTo>
                  <a:lnTo>
                    <a:pt x="9676608" y="965199"/>
                  </a:lnTo>
                  <a:lnTo>
                    <a:pt x="9921101" y="1117599"/>
                  </a:lnTo>
                  <a:lnTo>
                    <a:pt x="9961071" y="1155699"/>
                  </a:lnTo>
                  <a:lnTo>
                    <a:pt x="10079610" y="1231899"/>
                  </a:lnTo>
                  <a:lnTo>
                    <a:pt x="10118662" y="1269999"/>
                  </a:lnTo>
                  <a:lnTo>
                    <a:pt x="10196063" y="1320799"/>
                  </a:lnTo>
                  <a:lnTo>
                    <a:pt x="10234409" y="1358899"/>
                  </a:lnTo>
                  <a:lnTo>
                    <a:pt x="10272517" y="1384299"/>
                  </a:lnTo>
                  <a:lnTo>
                    <a:pt x="10310384" y="1422399"/>
                  </a:lnTo>
                  <a:lnTo>
                    <a:pt x="10348010" y="1447799"/>
                  </a:lnTo>
                  <a:lnTo>
                    <a:pt x="10385392" y="1485899"/>
                  </a:lnTo>
                  <a:lnTo>
                    <a:pt x="10422530" y="1511299"/>
                  </a:lnTo>
                  <a:lnTo>
                    <a:pt x="10459421" y="1549399"/>
                  </a:lnTo>
                  <a:lnTo>
                    <a:pt x="10496063" y="1574799"/>
                  </a:lnTo>
                  <a:lnTo>
                    <a:pt x="10532456" y="1612899"/>
                  </a:lnTo>
                  <a:lnTo>
                    <a:pt x="10568597" y="1638299"/>
                  </a:lnTo>
                  <a:lnTo>
                    <a:pt x="10604485" y="1676399"/>
                  </a:lnTo>
                  <a:lnTo>
                    <a:pt x="10640118" y="1701799"/>
                  </a:lnTo>
                  <a:lnTo>
                    <a:pt x="10710613" y="1777999"/>
                  </a:lnTo>
                  <a:lnTo>
                    <a:pt x="10745472" y="1803399"/>
                  </a:lnTo>
                  <a:lnTo>
                    <a:pt x="10780070" y="1841499"/>
                  </a:lnTo>
                  <a:lnTo>
                    <a:pt x="10848474" y="1917699"/>
                  </a:lnTo>
                  <a:lnTo>
                    <a:pt x="10882278" y="1943099"/>
                  </a:lnTo>
                  <a:lnTo>
                    <a:pt x="10949080" y="2019299"/>
                  </a:lnTo>
                  <a:lnTo>
                    <a:pt x="11014798" y="2095499"/>
                  </a:lnTo>
                  <a:lnTo>
                    <a:pt x="11047246" y="2120899"/>
                  </a:lnTo>
                  <a:lnTo>
                    <a:pt x="11079418" y="2158999"/>
                  </a:lnTo>
                  <a:lnTo>
                    <a:pt x="11111312" y="2197099"/>
                  </a:lnTo>
                  <a:lnTo>
                    <a:pt x="11142927" y="2235199"/>
                  </a:lnTo>
                  <a:lnTo>
                    <a:pt x="11174262" y="2273299"/>
                  </a:lnTo>
                  <a:lnTo>
                    <a:pt x="11205313" y="2311399"/>
                  </a:lnTo>
                  <a:lnTo>
                    <a:pt x="11236080" y="2349499"/>
                  </a:lnTo>
                  <a:lnTo>
                    <a:pt x="11266562" y="2387599"/>
                  </a:lnTo>
                  <a:lnTo>
                    <a:pt x="11296756" y="2425699"/>
                  </a:lnTo>
                  <a:lnTo>
                    <a:pt x="11326661" y="2463799"/>
                  </a:lnTo>
                  <a:lnTo>
                    <a:pt x="11356275" y="2501899"/>
                  </a:lnTo>
                  <a:lnTo>
                    <a:pt x="11385597" y="2539999"/>
                  </a:lnTo>
                  <a:lnTo>
                    <a:pt x="11414624" y="2578099"/>
                  </a:lnTo>
                  <a:lnTo>
                    <a:pt x="11443356" y="2616199"/>
                  </a:lnTo>
                  <a:lnTo>
                    <a:pt x="11471791" y="2666999"/>
                  </a:lnTo>
                  <a:lnTo>
                    <a:pt x="11499927" y="2705099"/>
                  </a:lnTo>
                  <a:lnTo>
                    <a:pt x="11527763" y="2743199"/>
                  </a:lnTo>
                  <a:lnTo>
                    <a:pt x="11555296" y="2781299"/>
                  </a:lnTo>
                  <a:lnTo>
                    <a:pt x="11582525" y="2819399"/>
                  </a:lnTo>
                  <a:lnTo>
                    <a:pt x="11609449" y="2870199"/>
                  </a:lnTo>
                  <a:lnTo>
                    <a:pt x="11636066" y="2908299"/>
                  </a:lnTo>
                  <a:lnTo>
                    <a:pt x="11662374" y="2946399"/>
                  </a:lnTo>
                  <a:lnTo>
                    <a:pt x="11688372" y="2984499"/>
                  </a:lnTo>
                  <a:lnTo>
                    <a:pt x="11714057" y="3035299"/>
                  </a:lnTo>
                  <a:lnTo>
                    <a:pt x="11739429" y="3073399"/>
                  </a:lnTo>
                  <a:lnTo>
                    <a:pt x="11764486" y="3111499"/>
                  </a:lnTo>
                  <a:lnTo>
                    <a:pt x="11789226" y="3162299"/>
                  </a:lnTo>
                  <a:lnTo>
                    <a:pt x="11813648" y="3200399"/>
                  </a:lnTo>
                  <a:lnTo>
                    <a:pt x="11837749" y="3238499"/>
                  </a:lnTo>
                  <a:lnTo>
                    <a:pt x="11861529" y="3289299"/>
                  </a:lnTo>
                  <a:lnTo>
                    <a:pt x="11884985" y="3327399"/>
                  </a:lnTo>
                  <a:lnTo>
                    <a:pt x="11908116" y="3365499"/>
                  </a:lnTo>
                  <a:lnTo>
                    <a:pt x="11930920" y="3416299"/>
                  </a:lnTo>
                  <a:lnTo>
                    <a:pt x="11953396" y="3454399"/>
                  </a:lnTo>
                  <a:lnTo>
                    <a:pt x="11975542" y="3505199"/>
                  </a:lnTo>
                  <a:lnTo>
                    <a:pt x="11997357" y="3543299"/>
                  </a:lnTo>
                  <a:lnTo>
                    <a:pt x="12018838" y="3594099"/>
                  </a:lnTo>
                  <a:lnTo>
                    <a:pt x="12039984" y="3632199"/>
                  </a:lnTo>
                  <a:lnTo>
                    <a:pt x="12060794" y="3682999"/>
                  </a:lnTo>
                  <a:lnTo>
                    <a:pt x="12081266" y="3721099"/>
                  </a:lnTo>
                  <a:lnTo>
                    <a:pt x="12101398" y="3771899"/>
                  </a:lnTo>
                  <a:lnTo>
                    <a:pt x="12121189" y="3809999"/>
                  </a:lnTo>
                  <a:lnTo>
                    <a:pt x="12140636" y="3860799"/>
                  </a:lnTo>
                  <a:lnTo>
                    <a:pt x="12159739" y="3911599"/>
                  </a:lnTo>
                  <a:lnTo>
                    <a:pt x="12178496" y="3949699"/>
                  </a:lnTo>
                  <a:lnTo>
                    <a:pt x="12196904" y="4000499"/>
                  </a:lnTo>
                  <a:lnTo>
                    <a:pt x="12214964" y="4038599"/>
                  </a:lnTo>
                  <a:lnTo>
                    <a:pt x="12232671" y="4089399"/>
                  </a:lnTo>
                  <a:lnTo>
                    <a:pt x="12250027" y="4140199"/>
                  </a:lnTo>
                  <a:lnTo>
                    <a:pt x="12267027" y="4178299"/>
                  </a:lnTo>
                  <a:lnTo>
                    <a:pt x="12283672" y="4229099"/>
                  </a:lnTo>
                  <a:lnTo>
                    <a:pt x="12299958" y="4279899"/>
                  </a:lnTo>
                  <a:lnTo>
                    <a:pt x="12315886" y="4330699"/>
                  </a:lnTo>
                  <a:lnTo>
                    <a:pt x="12331452" y="4368799"/>
                  </a:lnTo>
                  <a:lnTo>
                    <a:pt x="12346656" y="4419599"/>
                  </a:lnTo>
                  <a:lnTo>
                    <a:pt x="12361496" y="4470399"/>
                  </a:lnTo>
                  <a:lnTo>
                    <a:pt x="12375969" y="4521199"/>
                  </a:lnTo>
                  <a:lnTo>
                    <a:pt x="12390075" y="4559299"/>
                  </a:lnTo>
                  <a:lnTo>
                    <a:pt x="12403812" y="4610099"/>
                  </a:lnTo>
                  <a:lnTo>
                    <a:pt x="12417178" y="4660899"/>
                  </a:lnTo>
                  <a:lnTo>
                    <a:pt x="12430172" y="4711699"/>
                  </a:lnTo>
                  <a:lnTo>
                    <a:pt x="12442792" y="4762499"/>
                  </a:lnTo>
                  <a:lnTo>
                    <a:pt x="12455035" y="4800599"/>
                  </a:lnTo>
                  <a:lnTo>
                    <a:pt x="12466902" y="4851399"/>
                  </a:lnTo>
                  <a:lnTo>
                    <a:pt x="12478389" y="4902199"/>
                  </a:lnTo>
                  <a:lnTo>
                    <a:pt x="12489496" y="4952999"/>
                  </a:lnTo>
                  <a:lnTo>
                    <a:pt x="12500221" y="5003799"/>
                  </a:lnTo>
                  <a:lnTo>
                    <a:pt x="12510562" y="5054599"/>
                  </a:lnTo>
                  <a:lnTo>
                    <a:pt x="12520517" y="5105399"/>
                  </a:lnTo>
                  <a:lnTo>
                    <a:pt x="12530085" y="5156199"/>
                  </a:lnTo>
                  <a:lnTo>
                    <a:pt x="12539265" y="5206999"/>
                  </a:lnTo>
                  <a:lnTo>
                    <a:pt x="12548054" y="5257799"/>
                  </a:lnTo>
                  <a:lnTo>
                    <a:pt x="12556451" y="5308599"/>
                  </a:lnTo>
                  <a:lnTo>
                    <a:pt x="12564454" y="5346699"/>
                  </a:lnTo>
                  <a:lnTo>
                    <a:pt x="12572062" y="5397499"/>
                  </a:lnTo>
                  <a:lnTo>
                    <a:pt x="12579273" y="5448299"/>
                  </a:lnTo>
                  <a:lnTo>
                    <a:pt x="12581780" y="5473699"/>
                  </a:lnTo>
                  <a:close/>
                </a:path>
              </a:pathLst>
            </a:custGeom>
            <a:solidFill>
              <a:srgbClr val="5DDA12"/>
            </a:solidFill>
          </p:spPr>
          <p:txBody>
            <a:bodyPr wrap="square" lIns="0" tIns="0" rIns="0" bIns="0" rtlCol="0"/>
            <a:lstStyle/>
            <a:p>
              <a:endParaRPr/>
            </a:p>
          </p:txBody>
        </p:sp>
      </p:grpSp>
      <p:sp>
        <p:nvSpPr>
          <p:cNvPr id="7" name="object 7"/>
          <p:cNvSpPr/>
          <p:nvPr/>
        </p:nvSpPr>
        <p:spPr>
          <a:xfrm>
            <a:off x="575980" y="1463469"/>
            <a:ext cx="621665" cy="621665"/>
          </a:xfrm>
          <a:custGeom>
            <a:avLst/>
            <a:gdLst/>
            <a:ahLst/>
            <a:cxnLst/>
            <a:rect l="l" t="t" r="r" b="b"/>
            <a:pathLst>
              <a:path w="621665" h="621664">
                <a:moveTo>
                  <a:pt x="310619" y="0"/>
                </a:moveTo>
                <a:lnTo>
                  <a:pt x="356552" y="3366"/>
                </a:lnTo>
                <a:lnTo>
                  <a:pt x="400366" y="13150"/>
                </a:lnTo>
                <a:lnTo>
                  <a:pt x="441609" y="28870"/>
                </a:lnTo>
                <a:lnTo>
                  <a:pt x="479799" y="50045"/>
                </a:lnTo>
                <a:lnTo>
                  <a:pt x="514457" y="76195"/>
                </a:lnTo>
                <a:lnTo>
                  <a:pt x="545100" y="106839"/>
                </a:lnTo>
                <a:lnTo>
                  <a:pt x="571250" y="141496"/>
                </a:lnTo>
                <a:lnTo>
                  <a:pt x="592425" y="179686"/>
                </a:lnTo>
                <a:lnTo>
                  <a:pt x="608145" y="220928"/>
                </a:lnTo>
                <a:lnTo>
                  <a:pt x="617930" y="264743"/>
                </a:lnTo>
                <a:lnTo>
                  <a:pt x="621294" y="310668"/>
                </a:lnTo>
                <a:lnTo>
                  <a:pt x="617930" y="356554"/>
                </a:lnTo>
                <a:lnTo>
                  <a:pt x="608145" y="400369"/>
                </a:lnTo>
                <a:lnTo>
                  <a:pt x="592425" y="441611"/>
                </a:lnTo>
                <a:lnTo>
                  <a:pt x="571250" y="479802"/>
                </a:lnTo>
                <a:lnTo>
                  <a:pt x="545100" y="514459"/>
                </a:lnTo>
                <a:lnTo>
                  <a:pt x="514457" y="545103"/>
                </a:lnTo>
                <a:lnTo>
                  <a:pt x="479799" y="571252"/>
                </a:lnTo>
                <a:lnTo>
                  <a:pt x="441609" y="592428"/>
                </a:lnTo>
                <a:lnTo>
                  <a:pt x="400366" y="608148"/>
                </a:lnTo>
                <a:lnTo>
                  <a:pt x="356552" y="617932"/>
                </a:lnTo>
                <a:lnTo>
                  <a:pt x="310667" y="621299"/>
                </a:lnTo>
                <a:lnTo>
                  <a:pt x="264740" y="617932"/>
                </a:lnTo>
                <a:lnTo>
                  <a:pt x="220926" y="608148"/>
                </a:lnTo>
                <a:lnTo>
                  <a:pt x="179683" y="592428"/>
                </a:lnTo>
                <a:lnTo>
                  <a:pt x="141493" y="571252"/>
                </a:lnTo>
                <a:lnTo>
                  <a:pt x="106836" y="545103"/>
                </a:lnTo>
                <a:lnTo>
                  <a:pt x="76193" y="514459"/>
                </a:lnTo>
                <a:lnTo>
                  <a:pt x="50043" y="479802"/>
                </a:lnTo>
                <a:lnTo>
                  <a:pt x="28868" y="441611"/>
                </a:lnTo>
                <a:lnTo>
                  <a:pt x="13148" y="400369"/>
                </a:lnTo>
                <a:lnTo>
                  <a:pt x="3363" y="356554"/>
                </a:lnTo>
                <a:lnTo>
                  <a:pt x="0" y="310628"/>
                </a:lnTo>
                <a:lnTo>
                  <a:pt x="3363" y="264743"/>
                </a:lnTo>
                <a:lnTo>
                  <a:pt x="13148" y="220928"/>
                </a:lnTo>
                <a:lnTo>
                  <a:pt x="28868" y="179686"/>
                </a:lnTo>
                <a:lnTo>
                  <a:pt x="50043" y="141496"/>
                </a:lnTo>
                <a:lnTo>
                  <a:pt x="76193" y="106839"/>
                </a:lnTo>
                <a:lnTo>
                  <a:pt x="106836" y="76195"/>
                </a:lnTo>
                <a:lnTo>
                  <a:pt x="141493" y="50045"/>
                </a:lnTo>
                <a:lnTo>
                  <a:pt x="179683" y="28870"/>
                </a:lnTo>
                <a:lnTo>
                  <a:pt x="220926" y="13150"/>
                </a:lnTo>
                <a:lnTo>
                  <a:pt x="264740" y="3366"/>
                </a:lnTo>
                <a:lnTo>
                  <a:pt x="310619" y="0"/>
                </a:lnTo>
                <a:close/>
              </a:path>
            </a:pathLst>
          </a:custGeom>
          <a:solidFill>
            <a:srgbClr val="5DDA12">
              <a:alpha val="69799"/>
            </a:srgbClr>
          </a:solidFill>
        </p:spPr>
        <p:txBody>
          <a:bodyPr wrap="square" lIns="0" tIns="0" rIns="0" bIns="0" rtlCol="0"/>
          <a:lstStyle/>
          <a:p>
            <a:endParaRPr/>
          </a:p>
        </p:txBody>
      </p:sp>
      <p:sp>
        <p:nvSpPr>
          <p:cNvPr id="8" name="object 8"/>
          <p:cNvSpPr/>
          <p:nvPr/>
        </p:nvSpPr>
        <p:spPr>
          <a:xfrm>
            <a:off x="1712156" y="310499"/>
            <a:ext cx="1153160" cy="1153160"/>
          </a:xfrm>
          <a:custGeom>
            <a:avLst/>
            <a:gdLst/>
            <a:ahLst/>
            <a:cxnLst/>
            <a:rect l="l" t="t" r="r" b="b"/>
            <a:pathLst>
              <a:path w="1153160" h="1153160">
                <a:moveTo>
                  <a:pt x="576507" y="0"/>
                </a:moveTo>
                <a:lnTo>
                  <a:pt x="623789" y="1911"/>
                </a:lnTo>
                <a:lnTo>
                  <a:pt x="670019" y="7545"/>
                </a:lnTo>
                <a:lnTo>
                  <a:pt x="715048" y="16754"/>
                </a:lnTo>
                <a:lnTo>
                  <a:pt x="758728" y="29390"/>
                </a:lnTo>
                <a:lnTo>
                  <a:pt x="800910" y="45304"/>
                </a:lnTo>
                <a:lnTo>
                  <a:pt x="841445" y="64348"/>
                </a:lnTo>
                <a:lnTo>
                  <a:pt x="880187" y="86374"/>
                </a:lnTo>
                <a:lnTo>
                  <a:pt x="916985" y="111232"/>
                </a:lnTo>
                <a:lnTo>
                  <a:pt x="951692" y="138775"/>
                </a:lnTo>
                <a:lnTo>
                  <a:pt x="984159" y="168855"/>
                </a:lnTo>
                <a:lnTo>
                  <a:pt x="1014239" y="201322"/>
                </a:lnTo>
                <a:lnTo>
                  <a:pt x="1041782" y="236029"/>
                </a:lnTo>
                <a:lnTo>
                  <a:pt x="1066640" y="272828"/>
                </a:lnTo>
                <a:lnTo>
                  <a:pt x="1088666" y="311569"/>
                </a:lnTo>
                <a:lnTo>
                  <a:pt x="1107710" y="352104"/>
                </a:lnTo>
                <a:lnTo>
                  <a:pt x="1123624" y="394286"/>
                </a:lnTo>
                <a:lnTo>
                  <a:pt x="1136260" y="437966"/>
                </a:lnTo>
                <a:lnTo>
                  <a:pt x="1145469" y="482995"/>
                </a:lnTo>
                <a:lnTo>
                  <a:pt x="1151103" y="529224"/>
                </a:lnTo>
                <a:lnTo>
                  <a:pt x="1153013" y="576518"/>
                </a:lnTo>
                <a:lnTo>
                  <a:pt x="1151103" y="623790"/>
                </a:lnTo>
                <a:lnTo>
                  <a:pt x="1145469" y="670020"/>
                </a:lnTo>
                <a:lnTo>
                  <a:pt x="1136260" y="715049"/>
                </a:lnTo>
                <a:lnTo>
                  <a:pt x="1123624" y="758728"/>
                </a:lnTo>
                <a:lnTo>
                  <a:pt x="1107710" y="800910"/>
                </a:lnTo>
                <a:lnTo>
                  <a:pt x="1088666" y="841446"/>
                </a:lnTo>
                <a:lnTo>
                  <a:pt x="1066640" y="880187"/>
                </a:lnTo>
                <a:lnTo>
                  <a:pt x="1041782" y="916985"/>
                </a:lnTo>
                <a:lnTo>
                  <a:pt x="1014239" y="951692"/>
                </a:lnTo>
                <a:lnTo>
                  <a:pt x="984159" y="984160"/>
                </a:lnTo>
                <a:lnTo>
                  <a:pt x="951692" y="1014239"/>
                </a:lnTo>
                <a:lnTo>
                  <a:pt x="916985" y="1041782"/>
                </a:lnTo>
                <a:lnTo>
                  <a:pt x="880187" y="1066641"/>
                </a:lnTo>
                <a:lnTo>
                  <a:pt x="841445" y="1088666"/>
                </a:lnTo>
                <a:lnTo>
                  <a:pt x="800910" y="1107710"/>
                </a:lnTo>
                <a:lnTo>
                  <a:pt x="758728" y="1123624"/>
                </a:lnTo>
                <a:lnTo>
                  <a:pt x="715048" y="1136260"/>
                </a:lnTo>
                <a:lnTo>
                  <a:pt x="670019" y="1145469"/>
                </a:lnTo>
                <a:lnTo>
                  <a:pt x="623789" y="1151104"/>
                </a:lnTo>
                <a:lnTo>
                  <a:pt x="576507" y="1153015"/>
                </a:lnTo>
                <a:lnTo>
                  <a:pt x="529224" y="1151104"/>
                </a:lnTo>
                <a:lnTo>
                  <a:pt x="482994" y="1145469"/>
                </a:lnTo>
                <a:lnTo>
                  <a:pt x="437965" y="1136260"/>
                </a:lnTo>
                <a:lnTo>
                  <a:pt x="394285" y="1123624"/>
                </a:lnTo>
                <a:lnTo>
                  <a:pt x="352103" y="1107710"/>
                </a:lnTo>
                <a:lnTo>
                  <a:pt x="311568" y="1088666"/>
                </a:lnTo>
                <a:lnTo>
                  <a:pt x="272827" y="1066641"/>
                </a:lnTo>
                <a:lnTo>
                  <a:pt x="236028" y="1041782"/>
                </a:lnTo>
                <a:lnTo>
                  <a:pt x="201321" y="1014239"/>
                </a:lnTo>
                <a:lnTo>
                  <a:pt x="168854" y="984160"/>
                </a:lnTo>
                <a:lnTo>
                  <a:pt x="138774" y="951692"/>
                </a:lnTo>
                <a:lnTo>
                  <a:pt x="111231" y="916985"/>
                </a:lnTo>
                <a:lnTo>
                  <a:pt x="86372" y="880187"/>
                </a:lnTo>
                <a:lnTo>
                  <a:pt x="64347" y="841446"/>
                </a:lnTo>
                <a:lnTo>
                  <a:pt x="45303" y="800910"/>
                </a:lnTo>
                <a:lnTo>
                  <a:pt x="29389" y="758728"/>
                </a:lnTo>
                <a:lnTo>
                  <a:pt x="16753" y="715049"/>
                </a:lnTo>
                <a:lnTo>
                  <a:pt x="7544" y="670020"/>
                </a:lnTo>
                <a:lnTo>
                  <a:pt x="1909" y="623790"/>
                </a:lnTo>
                <a:lnTo>
                  <a:pt x="0" y="576497"/>
                </a:lnTo>
                <a:lnTo>
                  <a:pt x="1909" y="529224"/>
                </a:lnTo>
                <a:lnTo>
                  <a:pt x="7544" y="482995"/>
                </a:lnTo>
                <a:lnTo>
                  <a:pt x="16753" y="437966"/>
                </a:lnTo>
                <a:lnTo>
                  <a:pt x="29389" y="394286"/>
                </a:lnTo>
                <a:lnTo>
                  <a:pt x="45303" y="352104"/>
                </a:lnTo>
                <a:lnTo>
                  <a:pt x="64347" y="311569"/>
                </a:lnTo>
                <a:lnTo>
                  <a:pt x="86372" y="272828"/>
                </a:lnTo>
                <a:lnTo>
                  <a:pt x="111231" y="236029"/>
                </a:lnTo>
                <a:lnTo>
                  <a:pt x="138774" y="201322"/>
                </a:lnTo>
                <a:lnTo>
                  <a:pt x="168854" y="168855"/>
                </a:lnTo>
                <a:lnTo>
                  <a:pt x="201321" y="138775"/>
                </a:lnTo>
                <a:lnTo>
                  <a:pt x="236028" y="111232"/>
                </a:lnTo>
                <a:lnTo>
                  <a:pt x="272827" y="86374"/>
                </a:lnTo>
                <a:lnTo>
                  <a:pt x="311568" y="64348"/>
                </a:lnTo>
                <a:lnTo>
                  <a:pt x="352103" y="45304"/>
                </a:lnTo>
                <a:lnTo>
                  <a:pt x="394285" y="29390"/>
                </a:lnTo>
                <a:lnTo>
                  <a:pt x="437965" y="16754"/>
                </a:lnTo>
                <a:lnTo>
                  <a:pt x="482994" y="7545"/>
                </a:lnTo>
                <a:lnTo>
                  <a:pt x="529224" y="1911"/>
                </a:lnTo>
                <a:lnTo>
                  <a:pt x="576507" y="0"/>
                </a:lnTo>
                <a:close/>
              </a:path>
            </a:pathLst>
          </a:custGeom>
          <a:solidFill>
            <a:srgbClr val="5DDA12">
              <a:alpha val="69799"/>
            </a:srgbClr>
          </a:solidFill>
        </p:spPr>
        <p:txBody>
          <a:bodyPr wrap="square" lIns="0" tIns="0" rIns="0" bIns="0" rtlCol="0"/>
          <a:lstStyle/>
          <a:p>
            <a:endParaRPr/>
          </a:p>
        </p:txBody>
      </p:sp>
      <p:sp>
        <p:nvSpPr>
          <p:cNvPr id="9" name="object 9"/>
          <p:cNvSpPr/>
          <p:nvPr/>
        </p:nvSpPr>
        <p:spPr>
          <a:xfrm>
            <a:off x="14627855" y="4566949"/>
            <a:ext cx="1153160" cy="1153160"/>
          </a:xfrm>
          <a:custGeom>
            <a:avLst/>
            <a:gdLst/>
            <a:ahLst/>
            <a:cxnLst/>
            <a:rect l="l" t="t" r="r" b="b"/>
            <a:pathLst>
              <a:path w="1153159" h="1153160">
                <a:moveTo>
                  <a:pt x="576470" y="0"/>
                </a:moveTo>
                <a:lnTo>
                  <a:pt x="623789" y="1909"/>
                </a:lnTo>
                <a:lnTo>
                  <a:pt x="670019" y="7544"/>
                </a:lnTo>
                <a:lnTo>
                  <a:pt x="715048" y="16753"/>
                </a:lnTo>
                <a:lnTo>
                  <a:pt x="758728" y="29389"/>
                </a:lnTo>
                <a:lnTo>
                  <a:pt x="800910" y="45303"/>
                </a:lnTo>
                <a:lnTo>
                  <a:pt x="841445" y="64347"/>
                </a:lnTo>
                <a:lnTo>
                  <a:pt x="880187" y="86372"/>
                </a:lnTo>
                <a:lnTo>
                  <a:pt x="916985" y="111231"/>
                </a:lnTo>
                <a:lnTo>
                  <a:pt x="951692" y="138774"/>
                </a:lnTo>
                <a:lnTo>
                  <a:pt x="984160" y="168853"/>
                </a:lnTo>
                <a:lnTo>
                  <a:pt x="1014239" y="201321"/>
                </a:lnTo>
                <a:lnTo>
                  <a:pt x="1041782" y="236028"/>
                </a:lnTo>
                <a:lnTo>
                  <a:pt x="1066641" y="272827"/>
                </a:lnTo>
                <a:lnTo>
                  <a:pt x="1088666" y="311568"/>
                </a:lnTo>
                <a:lnTo>
                  <a:pt x="1107710" y="352104"/>
                </a:lnTo>
                <a:lnTo>
                  <a:pt x="1123624" y="394286"/>
                </a:lnTo>
                <a:lnTo>
                  <a:pt x="1136260" y="437965"/>
                </a:lnTo>
                <a:lnTo>
                  <a:pt x="1145469" y="482994"/>
                </a:lnTo>
                <a:lnTo>
                  <a:pt x="1151103" y="529224"/>
                </a:lnTo>
                <a:lnTo>
                  <a:pt x="1153014" y="576495"/>
                </a:lnTo>
                <a:lnTo>
                  <a:pt x="1151103" y="623790"/>
                </a:lnTo>
                <a:lnTo>
                  <a:pt x="1145469" y="670019"/>
                </a:lnTo>
                <a:lnTo>
                  <a:pt x="1136260" y="715048"/>
                </a:lnTo>
                <a:lnTo>
                  <a:pt x="1123624" y="758727"/>
                </a:lnTo>
                <a:lnTo>
                  <a:pt x="1107710" y="800909"/>
                </a:lnTo>
                <a:lnTo>
                  <a:pt x="1088666" y="841445"/>
                </a:lnTo>
                <a:lnTo>
                  <a:pt x="1066641" y="880186"/>
                </a:lnTo>
                <a:lnTo>
                  <a:pt x="1041782" y="916984"/>
                </a:lnTo>
                <a:lnTo>
                  <a:pt x="1014239" y="951691"/>
                </a:lnTo>
                <a:lnTo>
                  <a:pt x="984160" y="984159"/>
                </a:lnTo>
                <a:lnTo>
                  <a:pt x="951692" y="1014239"/>
                </a:lnTo>
                <a:lnTo>
                  <a:pt x="916985" y="1041782"/>
                </a:lnTo>
                <a:lnTo>
                  <a:pt x="880187" y="1066640"/>
                </a:lnTo>
                <a:lnTo>
                  <a:pt x="841445" y="1088666"/>
                </a:lnTo>
                <a:lnTo>
                  <a:pt x="800910" y="1107710"/>
                </a:lnTo>
                <a:lnTo>
                  <a:pt x="758728" y="1123624"/>
                </a:lnTo>
                <a:lnTo>
                  <a:pt x="715048" y="1136260"/>
                </a:lnTo>
                <a:lnTo>
                  <a:pt x="670019" y="1145470"/>
                </a:lnTo>
                <a:lnTo>
                  <a:pt x="623789" y="1151104"/>
                </a:lnTo>
                <a:lnTo>
                  <a:pt x="576540" y="1153014"/>
                </a:lnTo>
                <a:lnTo>
                  <a:pt x="529224" y="1151104"/>
                </a:lnTo>
                <a:lnTo>
                  <a:pt x="482994" y="1145470"/>
                </a:lnTo>
                <a:lnTo>
                  <a:pt x="437965" y="1136260"/>
                </a:lnTo>
                <a:lnTo>
                  <a:pt x="394286" y="1123624"/>
                </a:lnTo>
                <a:lnTo>
                  <a:pt x="352104" y="1107710"/>
                </a:lnTo>
                <a:lnTo>
                  <a:pt x="311568" y="1088666"/>
                </a:lnTo>
                <a:lnTo>
                  <a:pt x="272827" y="1066640"/>
                </a:lnTo>
                <a:lnTo>
                  <a:pt x="236029" y="1041782"/>
                </a:lnTo>
                <a:lnTo>
                  <a:pt x="201322" y="1014239"/>
                </a:lnTo>
                <a:lnTo>
                  <a:pt x="168854" y="984159"/>
                </a:lnTo>
                <a:lnTo>
                  <a:pt x="138775" y="951691"/>
                </a:lnTo>
                <a:lnTo>
                  <a:pt x="111232" y="916984"/>
                </a:lnTo>
                <a:lnTo>
                  <a:pt x="86373" y="880186"/>
                </a:lnTo>
                <a:lnTo>
                  <a:pt x="64348" y="841445"/>
                </a:lnTo>
                <a:lnTo>
                  <a:pt x="45304" y="800909"/>
                </a:lnTo>
                <a:lnTo>
                  <a:pt x="29390" y="758727"/>
                </a:lnTo>
                <a:lnTo>
                  <a:pt x="16754" y="715048"/>
                </a:lnTo>
                <a:lnTo>
                  <a:pt x="7545" y="670019"/>
                </a:lnTo>
                <a:lnTo>
                  <a:pt x="1910" y="623790"/>
                </a:lnTo>
                <a:lnTo>
                  <a:pt x="0" y="576520"/>
                </a:lnTo>
                <a:lnTo>
                  <a:pt x="1910" y="529224"/>
                </a:lnTo>
                <a:lnTo>
                  <a:pt x="7545" y="482994"/>
                </a:lnTo>
                <a:lnTo>
                  <a:pt x="16754" y="437965"/>
                </a:lnTo>
                <a:lnTo>
                  <a:pt x="29390" y="394286"/>
                </a:lnTo>
                <a:lnTo>
                  <a:pt x="45304" y="352104"/>
                </a:lnTo>
                <a:lnTo>
                  <a:pt x="64348" y="311568"/>
                </a:lnTo>
                <a:lnTo>
                  <a:pt x="86373" y="272827"/>
                </a:lnTo>
                <a:lnTo>
                  <a:pt x="111232" y="236028"/>
                </a:lnTo>
                <a:lnTo>
                  <a:pt x="138775" y="201321"/>
                </a:lnTo>
                <a:lnTo>
                  <a:pt x="168854" y="168853"/>
                </a:lnTo>
                <a:lnTo>
                  <a:pt x="201322" y="138774"/>
                </a:lnTo>
                <a:lnTo>
                  <a:pt x="236029" y="111231"/>
                </a:lnTo>
                <a:lnTo>
                  <a:pt x="272827" y="86372"/>
                </a:lnTo>
                <a:lnTo>
                  <a:pt x="311568" y="64347"/>
                </a:lnTo>
                <a:lnTo>
                  <a:pt x="352104" y="45303"/>
                </a:lnTo>
                <a:lnTo>
                  <a:pt x="394286" y="29389"/>
                </a:lnTo>
                <a:lnTo>
                  <a:pt x="437965" y="16753"/>
                </a:lnTo>
                <a:lnTo>
                  <a:pt x="482994" y="7544"/>
                </a:lnTo>
                <a:lnTo>
                  <a:pt x="529224" y="1909"/>
                </a:lnTo>
                <a:lnTo>
                  <a:pt x="576470" y="0"/>
                </a:lnTo>
                <a:close/>
              </a:path>
            </a:pathLst>
          </a:custGeom>
          <a:solidFill>
            <a:srgbClr val="5DDA12">
              <a:alpha val="69799"/>
            </a:srgbClr>
          </a:solidFill>
        </p:spPr>
        <p:txBody>
          <a:bodyPr wrap="square" lIns="0" tIns="0" rIns="0" bIns="0" rtlCol="0"/>
          <a:lstStyle/>
          <a:p>
            <a:endParaRPr/>
          </a:p>
        </p:txBody>
      </p:sp>
      <p:grpSp>
        <p:nvGrpSpPr>
          <p:cNvPr id="10" name="object 10"/>
          <p:cNvGrpSpPr/>
          <p:nvPr/>
        </p:nvGrpSpPr>
        <p:grpSpPr>
          <a:xfrm>
            <a:off x="11867936" y="1463588"/>
            <a:ext cx="5524500" cy="7362825"/>
            <a:chOff x="11867936" y="1463588"/>
            <a:chExt cx="5524500" cy="7362825"/>
          </a:xfrm>
        </p:grpSpPr>
        <p:sp>
          <p:nvSpPr>
            <p:cNvPr id="11" name="object 11"/>
            <p:cNvSpPr/>
            <p:nvPr/>
          </p:nvSpPr>
          <p:spPr>
            <a:xfrm>
              <a:off x="15822791" y="2966221"/>
              <a:ext cx="621665" cy="621665"/>
            </a:xfrm>
            <a:custGeom>
              <a:avLst/>
              <a:gdLst/>
              <a:ahLst/>
              <a:cxnLst/>
              <a:rect l="l" t="t" r="r" b="b"/>
              <a:pathLst>
                <a:path w="621665" h="621664">
                  <a:moveTo>
                    <a:pt x="310622" y="0"/>
                  </a:moveTo>
                  <a:lnTo>
                    <a:pt x="356553" y="3366"/>
                  </a:lnTo>
                  <a:lnTo>
                    <a:pt x="400368" y="13150"/>
                  </a:lnTo>
                  <a:lnTo>
                    <a:pt x="441611" y="28870"/>
                  </a:lnTo>
                  <a:lnTo>
                    <a:pt x="479801" y="50045"/>
                  </a:lnTo>
                  <a:lnTo>
                    <a:pt x="514458" y="76195"/>
                  </a:lnTo>
                  <a:lnTo>
                    <a:pt x="545102" y="106839"/>
                  </a:lnTo>
                  <a:lnTo>
                    <a:pt x="571252" y="141496"/>
                  </a:lnTo>
                  <a:lnTo>
                    <a:pt x="592427" y="179686"/>
                  </a:lnTo>
                  <a:lnTo>
                    <a:pt x="608147" y="220929"/>
                  </a:lnTo>
                  <a:lnTo>
                    <a:pt x="617931" y="264743"/>
                  </a:lnTo>
                  <a:lnTo>
                    <a:pt x="621297" y="310658"/>
                  </a:lnTo>
                  <a:lnTo>
                    <a:pt x="617931" y="356555"/>
                  </a:lnTo>
                  <a:lnTo>
                    <a:pt x="608147" y="400369"/>
                  </a:lnTo>
                  <a:lnTo>
                    <a:pt x="592427" y="441612"/>
                  </a:lnTo>
                  <a:lnTo>
                    <a:pt x="571252" y="479802"/>
                  </a:lnTo>
                  <a:lnTo>
                    <a:pt x="545102" y="514460"/>
                  </a:lnTo>
                  <a:lnTo>
                    <a:pt x="514458" y="545103"/>
                  </a:lnTo>
                  <a:lnTo>
                    <a:pt x="479801" y="571253"/>
                  </a:lnTo>
                  <a:lnTo>
                    <a:pt x="441611" y="592428"/>
                  </a:lnTo>
                  <a:lnTo>
                    <a:pt x="400368" y="608148"/>
                  </a:lnTo>
                  <a:lnTo>
                    <a:pt x="356553" y="617933"/>
                  </a:lnTo>
                  <a:lnTo>
                    <a:pt x="310677" y="621299"/>
                  </a:lnTo>
                  <a:lnTo>
                    <a:pt x="264742" y="617933"/>
                  </a:lnTo>
                  <a:lnTo>
                    <a:pt x="220928" y="608148"/>
                  </a:lnTo>
                  <a:lnTo>
                    <a:pt x="179685" y="592428"/>
                  </a:lnTo>
                  <a:lnTo>
                    <a:pt x="141495" y="571253"/>
                  </a:lnTo>
                  <a:lnTo>
                    <a:pt x="106838" y="545103"/>
                  </a:lnTo>
                  <a:lnTo>
                    <a:pt x="76195" y="514460"/>
                  </a:lnTo>
                  <a:lnTo>
                    <a:pt x="50045" y="479802"/>
                  </a:lnTo>
                  <a:lnTo>
                    <a:pt x="28870" y="441612"/>
                  </a:lnTo>
                  <a:lnTo>
                    <a:pt x="13150" y="400369"/>
                  </a:lnTo>
                  <a:lnTo>
                    <a:pt x="3366" y="356555"/>
                  </a:lnTo>
                  <a:lnTo>
                    <a:pt x="0" y="310637"/>
                  </a:lnTo>
                  <a:lnTo>
                    <a:pt x="3366" y="264743"/>
                  </a:lnTo>
                  <a:lnTo>
                    <a:pt x="13150" y="220929"/>
                  </a:lnTo>
                  <a:lnTo>
                    <a:pt x="28870" y="179686"/>
                  </a:lnTo>
                  <a:lnTo>
                    <a:pt x="50045" y="141496"/>
                  </a:lnTo>
                  <a:lnTo>
                    <a:pt x="76195" y="106839"/>
                  </a:lnTo>
                  <a:lnTo>
                    <a:pt x="106838" y="76195"/>
                  </a:lnTo>
                  <a:lnTo>
                    <a:pt x="141495" y="50045"/>
                  </a:lnTo>
                  <a:lnTo>
                    <a:pt x="179685" y="28870"/>
                  </a:lnTo>
                  <a:lnTo>
                    <a:pt x="220928" y="13150"/>
                  </a:lnTo>
                  <a:lnTo>
                    <a:pt x="264742" y="3366"/>
                  </a:lnTo>
                  <a:lnTo>
                    <a:pt x="310622" y="0"/>
                  </a:lnTo>
                  <a:close/>
                </a:path>
              </a:pathLst>
            </a:custGeom>
            <a:solidFill>
              <a:srgbClr val="5DDA12">
                <a:alpha val="69799"/>
              </a:srgbClr>
            </a:solidFill>
          </p:spPr>
          <p:txBody>
            <a:bodyPr wrap="square" lIns="0" tIns="0" rIns="0" bIns="0" rtlCol="0"/>
            <a:lstStyle/>
            <a:p>
              <a:endParaRPr/>
            </a:p>
          </p:txBody>
        </p:sp>
        <p:sp>
          <p:nvSpPr>
            <p:cNvPr id="12" name="object 12"/>
            <p:cNvSpPr/>
            <p:nvPr/>
          </p:nvSpPr>
          <p:spPr>
            <a:xfrm>
              <a:off x="11867936" y="1463588"/>
              <a:ext cx="5524499" cy="7362782"/>
            </a:xfrm>
            <a:prstGeom prst="rect">
              <a:avLst/>
            </a:prstGeom>
            <a:blipFill>
              <a:blip r:embed="rId5" cstate="print"/>
              <a:stretch>
                <a:fillRect/>
              </a:stretch>
            </a:blipFill>
          </p:spPr>
          <p:txBody>
            <a:bodyPr wrap="square" lIns="0" tIns="0" rIns="0" bIns="0" rtlCol="0"/>
            <a:lstStyle/>
            <a:p>
              <a:endParaRPr/>
            </a:p>
          </p:txBody>
        </p:sp>
      </p:grpSp>
      <p:sp>
        <p:nvSpPr>
          <p:cNvPr id="13" name="object 13"/>
          <p:cNvSpPr/>
          <p:nvPr/>
        </p:nvSpPr>
        <p:spPr>
          <a:xfrm>
            <a:off x="886721" y="2523042"/>
            <a:ext cx="5524499" cy="7362779"/>
          </a:xfrm>
          <a:prstGeom prst="rect">
            <a:avLst/>
          </a:prstGeom>
          <a:blipFill>
            <a:blip r:embed="rId6"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7318961" y="7296655"/>
            <a:ext cx="3650615" cy="610235"/>
          </a:xfrm>
          <a:prstGeom prst="rect">
            <a:avLst/>
          </a:prstGeom>
        </p:spPr>
        <p:txBody>
          <a:bodyPr vert="horz" wrap="square" lIns="0" tIns="17145" rIns="0" bIns="0" rtlCol="0">
            <a:spAutoFit/>
          </a:bodyPr>
          <a:lstStyle/>
          <a:p>
            <a:pPr marL="12700">
              <a:lnSpc>
                <a:spcPct val="100000"/>
              </a:lnSpc>
              <a:spcBef>
                <a:spcPts val="135"/>
              </a:spcBef>
            </a:pPr>
            <a:r>
              <a:rPr sz="3800" b="1" i="1" spc="15" dirty="0">
                <a:solidFill>
                  <a:srgbClr val="172E08"/>
                </a:solidFill>
                <a:latin typeface="Noto Sans"/>
                <a:cs typeface="Noto Sans"/>
              </a:rPr>
              <a:t>6</a:t>
            </a:r>
            <a:r>
              <a:rPr sz="3800" b="1" i="1" spc="-60" dirty="0">
                <a:solidFill>
                  <a:srgbClr val="172E08"/>
                </a:solidFill>
                <a:latin typeface="Noto Sans"/>
                <a:cs typeface="Noto Sans"/>
              </a:rPr>
              <a:t> </a:t>
            </a:r>
            <a:r>
              <a:rPr sz="3800" b="1" i="1" spc="15" dirty="0">
                <a:solidFill>
                  <a:srgbClr val="172E08"/>
                </a:solidFill>
                <a:latin typeface="Noto Sans"/>
                <a:cs typeface="Noto Sans"/>
              </a:rPr>
              <a:t>Дослідження</a:t>
            </a:r>
            <a:endParaRPr sz="3800">
              <a:latin typeface="Noto Sans"/>
              <a:cs typeface="Noto Sans"/>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172E08"/>
          </a:solidFill>
        </p:spPr>
        <p:txBody>
          <a:bodyPr wrap="square" lIns="0" tIns="0" rIns="0" bIns="0" rtlCol="0"/>
          <a:lstStyle/>
          <a:p>
            <a:endParaRPr/>
          </a:p>
        </p:txBody>
      </p:sp>
      <p:sp>
        <p:nvSpPr>
          <p:cNvPr id="3" name="object 3"/>
          <p:cNvSpPr/>
          <p:nvPr/>
        </p:nvSpPr>
        <p:spPr>
          <a:xfrm>
            <a:off x="70054" y="113310"/>
            <a:ext cx="333374" cy="32384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520863"/>
            <a:ext cx="407670" cy="621665"/>
          </a:xfrm>
          <a:custGeom>
            <a:avLst/>
            <a:gdLst/>
            <a:ahLst/>
            <a:cxnLst/>
            <a:rect l="l" t="t" r="r" b="b"/>
            <a:pathLst>
              <a:path w="407670" h="621665">
                <a:moveTo>
                  <a:pt x="96650" y="0"/>
                </a:moveTo>
                <a:lnTo>
                  <a:pt x="142559" y="3367"/>
                </a:lnTo>
                <a:lnTo>
                  <a:pt x="186373" y="13152"/>
                </a:lnTo>
                <a:lnTo>
                  <a:pt x="227616" y="28872"/>
                </a:lnTo>
                <a:lnTo>
                  <a:pt x="265806" y="50047"/>
                </a:lnTo>
                <a:lnTo>
                  <a:pt x="300463" y="76197"/>
                </a:lnTo>
                <a:lnTo>
                  <a:pt x="331106" y="106840"/>
                </a:lnTo>
                <a:lnTo>
                  <a:pt x="357256" y="141497"/>
                </a:lnTo>
                <a:lnTo>
                  <a:pt x="378431" y="179687"/>
                </a:lnTo>
                <a:lnTo>
                  <a:pt x="394151" y="220929"/>
                </a:lnTo>
                <a:lnTo>
                  <a:pt x="403935" y="264743"/>
                </a:lnTo>
                <a:lnTo>
                  <a:pt x="407303" y="310641"/>
                </a:lnTo>
                <a:lnTo>
                  <a:pt x="403935" y="356555"/>
                </a:lnTo>
                <a:lnTo>
                  <a:pt x="394151" y="400369"/>
                </a:lnTo>
                <a:lnTo>
                  <a:pt x="378431" y="441612"/>
                </a:lnTo>
                <a:lnTo>
                  <a:pt x="357256" y="479802"/>
                </a:lnTo>
                <a:lnTo>
                  <a:pt x="331106" y="514460"/>
                </a:lnTo>
                <a:lnTo>
                  <a:pt x="300463" y="545103"/>
                </a:lnTo>
                <a:lnTo>
                  <a:pt x="265806" y="571253"/>
                </a:lnTo>
                <a:lnTo>
                  <a:pt x="227616" y="592428"/>
                </a:lnTo>
                <a:lnTo>
                  <a:pt x="186373" y="608148"/>
                </a:lnTo>
                <a:lnTo>
                  <a:pt x="142559" y="617933"/>
                </a:lnTo>
                <a:lnTo>
                  <a:pt x="96660" y="621300"/>
                </a:lnTo>
                <a:lnTo>
                  <a:pt x="50747" y="617933"/>
                </a:lnTo>
                <a:lnTo>
                  <a:pt x="6933" y="608148"/>
                </a:lnTo>
                <a:lnTo>
                  <a:pt x="0" y="605506"/>
                </a:lnTo>
                <a:lnTo>
                  <a:pt x="0" y="15795"/>
                </a:lnTo>
                <a:lnTo>
                  <a:pt x="6933" y="13152"/>
                </a:lnTo>
                <a:lnTo>
                  <a:pt x="50747" y="3367"/>
                </a:lnTo>
                <a:lnTo>
                  <a:pt x="96650" y="0"/>
                </a:lnTo>
                <a:close/>
              </a:path>
            </a:pathLst>
          </a:custGeom>
          <a:solidFill>
            <a:srgbClr val="5DDA12">
              <a:alpha val="69799"/>
            </a:srgbClr>
          </a:solidFill>
        </p:spPr>
        <p:txBody>
          <a:bodyPr wrap="square" lIns="0" tIns="0" rIns="0" bIns="0" rtlCol="0"/>
          <a:lstStyle/>
          <a:p>
            <a:endParaRPr/>
          </a:p>
        </p:txBody>
      </p:sp>
      <p:grpSp>
        <p:nvGrpSpPr>
          <p:cNvPr id="5" name="object 5"/>
          <p:cNvGrpSpPr/>
          <p:nvPr/>
        </p:nvGrpSpPr>
        <p:grpSpPr>
          <a:xfrm>
            <a:off x="0" y="0"/>
            <a:ext cx="9641205" cy="10287000"/>
            <a:chOff x="0" y="0"/>
            <a:chExt cx="9641205" cy="10287000"/>
          </a:xfrm>
        </p:grpSpPr>
        <p:sp>
          <p:nvSpPr>
            <p:cNvPr id="6" name="object 6"/>
            <p:cNvSpPr/>
            <p:nvPr/>
          </p:nvSpPr>
          <p:spPr>
            <a:xfrm>
              <a:off x="718006" y="0"/>
              <a:ext cx="1153160" cy="690245"/>
            </a:xfrm>
            <a:custGeom>
              <a:avLst/>
              <a:gdLst/>
              <a:ahLst/>
              <a:cxnLst/>
              <a:rect l="l" t="t" r="r" b="b"/>
              <a:pathLst>
                <a:path w="1153160" h="690245">
                  <a:moveTo>
                    <a:pt x="11582" y="0"/>
                  </a:moveTo>
                  <a:lnTo>
                    <a:pt x="1141428" y="0"/>
                  </a:lnTo>
                  <a:lnTo>
                    <a:pt x="1145468" y="19752"/>
                  </a:lnTo>
                  <a:lnTo>
                    <a:pt x="1151102" y="65982"/>
                  </a:lnTo>
                  <a:lnTo>
                    <a:pt x="1153011" y="113286"/>
                  </a:lnTo>
                  <a:lnTo>
                    <a:pt x="1151102" y="160548"/>
                  </a:lnTo>
                  <a:lnTo>
                    <a:pt x="1145468" y="206778"/>
                  </a:lnTo>
                  <a:lnTo>
                    <a:pt x="1136259" y="251807"/>
                  </a:lnTo>
                  <a:lnTo>
                    <a:pt x="1123623" y="295486"/>
                  </a:lnTo>
                  <a:lnTo>
                    <a:pt x="1107709" y="337668"/>
                  </a:lnTo>
                  <a:lnTo>
                    <a:pt x="1088665" y="378204"/>
                  </a:lnTo>
                  <a:lnTo>
                    <a:pt x="1066640" y="416945"/>
                  </a:lnTo>
                  <a:lnTo>
                    <a:pt x="1041781" y="453743"/>
                  </a:lnTo>
                  <a:lnTo>
                    <a:pt x="1014238" y="488450"/>
                  </a:lnTo>
                  <a:lnTo>
                    <a:pt x="984159" y="520918"/>
                  </a:lnTo>
                  <a:lnTo>
                    <a:pt x="951691" y="550997"/>
                  </a:lnTo>
                  <a:lnTo>
                    <a:pt x="916984" y="578540"/>
                  </a:lnTo>
                  <a:lnTo>
                    <a:pt x="880186" y="603399"/>
                  </a:lnTo>
                  <a:lnTo>
                    <a:pt x="841445" y="625424"/>
                  </a:lnTo>
                  <a:lnTo>
                    <a:pt x="800909" y="644468"/>
                  </a:lnTo>
                  <a:lnTo>
                    <a:pt x="758727" y="660382"/>
                  </a:lnTo>
                  <a:lnTo>
                    <a:pt x="715047" y="673018"/>
                  </a:lnTo>
                  <a:lnTo>
                    <a:pt x="670018" y="682227"/>
                  </a:lnTo>
                  <a:lnTo>
                    <a:pt x="623788" y="687862"/>
                  </a:lnTo>
                  <a:lnTo>
                    <a:pt x="576506" y="689773"/>
                  </a:lnTo>
                  <a:lnTo>
                    <a:pt x="529223" y="687862"/>
                  </a:lnTo>
                  <a:lnTo>
                    <a:pt x="482993" y="682227"/>
                  </a:lnTo>
                  <a:lnTo>
                    <a:pt x="437964" y="673018"/>
                  </a:lnTo>
                  <a:lnTo>
                    <a:pt x="394284" y="660382"/>
                  </a:lnTo>
                  <a:lnTo>
                    <a:pt x="352102" y="644468"/>
                  </a:lnTo>
                  <a:lnTo>
                    <a:pt x="311567" y="625424"/>
                  </a:lnTo>
                  <a:lnTo>
                    <a:pt x="272825" y="603399"/>
                  </a:lnTo>
                  <a:lnTo>
                    <a:pt x="236027" y="578540"/>
                  </a:lnTo>
                  <a:lnTo>
                    <a:pt x="201320" y="550997"/>
                  </a:lnTo>
                  <a:lnTo>
                    <a:pt x="168852" y="520918"/>
                  </a:lnTo>
                  <a:lnTo>
                    <a:pt x="138773" y="488450"/>
                  </a:lnTo>
                  <a:lnTo>
                    <a:pt x="111230" y="453743"/>
                  </a:lnTo>
                  <a:lnTo>
                    <a:pt x="86371" y="416945"/>
                  </a:lnTo>
                  <a:lnTo>
                    <a:pt x="64346" y="378204"/>
                  </a:lnTo>
                  <a:lnTo>
                    <a:pt x="45302" y="337668"/>
                  </a:lnTo>
                  <a:lnTo>
                    <a:pt x="29388" y="295486"/>
                  </a:lnTo>
                  <a:lnTo>
                    <a:pt x="16752" y="251807"/>
                  </a:lnTo>
                  <a:lnTo>
                    <a:pt x="7542" y="206778"/>
                  </a:lnTo>
                  <a:lnTo>
                    <a:pt x="1908" y="160548"/>
                  </a:lnTo>
                  <a:lnTo>
                    <a:pt x="0" y="113243"/>
                  </a:lnTo>
                  <a:lnTo>
                    <a:pt x="1908" y="65982"/>
                  </a:lnTo>
                  <a:lnTo>
                    <a:pt x="7542" y="19752"/>
                  </a:lnTo>
                  <a:lnTo>
                    <a:pt x="11582" y="0"/>
                  </a:lnTo>
                  <a:close/>
                </a:path>
              </a:pathLst>
            </a:custGeom>
            <a:solidFill>
              <a:srgbClr val="5DDA12">
                <a:alpha val="69799"/>
              </a:srgbClr>
            </a:solidFill>
          </p:spPr>
          <p:txBody>
            <a:bodyPr wrap="square" lIns="0" tIns="0" rIns="0" bIns="0" rtlCol="0"/>
            <a:lstStyle/>
            <a:p>
              <a:endParaRPr/>
            </a:p>
          </p:txBody>
        </p:sp>
        <p:sp>
          <p:nvSpPr>
            <p:cNvPr id="7" name="object 7"/>
            <p:cNvSpPr/>
            <p:nvPr/>
          </p:nvSpPr>
          <p:spPr>
            <a:xfrm>
              <a:off x="238726" y="432937"/>
              <a:ext cx="5000609" cy="3752846"/>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240243" y="1541239"/>
              <a:ext cx="4400549" cy="330517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0" y="3939753"/>
              <a:ext cx="5091531" cy="3981449"/>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5542026" y="5143499"/>
              <a:ext cx="3800459" cy="5067299"/>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1218742" y="7472567"/>
              <a:ext cx="4324349" cy="2814431"/>
            </a:xfrm>
            <a:prstGeom prst="rect">
              <a:avLst/>
            </a:prstGeom>
            <a:blipFill>
              <a:blip r:embed="rId8" cstate="print"/>
              <a:stretch>
                <a:fillRect/>
              </a:stretch>
            </a:blipFill>
          </p:spPr>
          <p:txBody>
            <a:bodyPr wrap="square" lIns="0" tIns="0" rIns="0" bIns="0" rtlCol="0"/>
            <a:lstStyle/>
            <a:p>
              <a:endParaRPr/>
            </a:p>
          </p:txBody>
        </p:sp>
      </p:grpSp>
      <p:grpSp>
        <p:nvGrpSpPr>
          <p:cNvPr id="12" name="object 12"/>
          <p:cNvGrpSpPr/>
          <p:nvPr/>
        </p:nvGrpSpPr>
        <p:grpSpPr>
          <a:xfrm>
            <a:off x="12443124" y="1721269"/>
            <a:ext cx="5610225" cy="8190230"/>
            <a:chOff x="12443124" y="1721269"/>
            <a:chExt cx="5610225" cy="8190230"/>
          </a:xfrm>
        </p:grpSpPr>
        <p:sp>
          <p:nvSpPr>
            <p:cNvPr id="13" name="object 13"/>
            <p:cNvSpPr/>
            <p:nvPr/>
          </p:nvSpPr>
          <p:spPr>
            <a:xfrm>
              <a:off x="15071598" y="5929609"/>
              <a:ext cx="2981324" cy="3981449"/>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12443124" y="1721269"/>
              <a:ext cx="5610209" cy="4210046"/>
            </a:xfrm>
            <a:prstGeom prst="rect">
              <a:avLst/>
            </a:prstGeom>
            <a:blipFill>
              <a:blip r:embed="rId10" cstate="print"/>
              <a:stretch>
                <a:fillRect/>
              </a:stretch>
            </a:blipFill>
          </p:spPr>
          <p:txBody>
            <a:bodyPr wrap="square" lIns="0" tIns="0" rIns="0" bIns="0" rtlCol="0"/>
            <a:lstStyle/>
            <a:p>
              <a:endParaRPr/>
            </a:p>
          </p:txBody>
        </p:sp>
      </p:grpSp>
      <p:grpSp>
        <p:nvGrpSpPr>
          <p:cNvPr id="15" name="object 15"/>
          <p:cNvGrpSpPr/>
          <p:nvPr/>
        </p:nvGrpSpPr>
        <p:grpSpPr>
          <a:xfrm>
            <a:off x="8490570" y="1720544"/>
            <a:ext cx="5370830" cy="8566785"/>
            <a:chOff x="8490570" y="1720544"/>
            <a:chExt cx="5370830" cy="8566785"/>
          </a:xfrm>
        </p:grpSpPr>
        <p:sp>
          <p:nvSpPr>
            <p:cNvPr id="16" name="object 16"/>
            <p:cNvSpPr/>
            <p:nvPr/>
          </p:nvSpPr>
          <p:spPr>
            <a:xfrm>
              <a:off x="8490570" y="1720544"/>
              <a:ext cx="3695699" cy="4924431"/>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10546232" y="5929640"/>
              <a:ext cx="3314699" cy="4357359"/>
            </a:xfrm>
            <a:prstGeom prst="rect">
              <a:avLst/>
            </a:prstGeom>
            <a:blipFill>
              <a:blip r:embed="rId12" cstate="print"/>
              <a:stretch>
                <a:fillRect/>
              </a:stretch>
            </a:blipFill>
          </p:spPr>
          <p:txBody>
            <a:bodyPr wrap="square" lIns="0" tIns="0" rIns="0" bIns="0" rtlCol="0"/>
            <a:lstStyle/>
            <a:p>
              <a:endParaRPr/>
            </a:p>
          </p:txBody>
        </p:sp>
      </p:grpSp>
      <p:sp>
        <p:nvSpPr>
          <p:cNvPr id="18" name="object 18"/>
          <p:cNvSpPr txBox="1"/>
          <p:nvPr/>
        </p:nvSpPr>
        <p:spPr>
          <a:xfrm>
            <a:off x="9637145" y="718455"/>
            <a:ext cx="7531100" cy="787400"/>
          </a:xfrm>
          <a:prstGeom prst="rect">
            <a:avLst/>
          </a:prstGeom>
        </p:spPr>
        <p:txBody>
          <a:bodyPr vert="horz" wrap="square" lIns="0" tIns="12700" rIns="0" bIns="0" rtlCol="0">
            <a:spAutoFit/>
          </a:bodyPr>
          <a:lstStyle/>
          <a:p>
            <a:pPr marL="12700">
              <a:lnSpc>
                <a:spcPct val="100000"/>
              </a:lnSpc>
              <a:spcBef>
                <a:spcPts val="100"/>
              </a:spcBef>
            </a:pPr>
            <a:r>
              <a:rPr sz="5000" b="1" spc="-195" dirty="0">
                <a:solidFill>
                  <a:srgbClr val="FFFFFF"/>
                </a:solidFill>
                <a:latin typeface="Verdana"/>
                <a:cs typeface="Verdana"/>
              </a:rPr>
              <a:t>"ЗЕЛЕНИЙ</a:t>
            </a:r>
            <a:r>
              <a:rPr sz="5000" b="1" spc="-315" dirty="0">
                <a:solidFill>
                  <a:srgbClr val="FFFFFF"/>
                </a:solidFill>
                <a:latin typeface="Verdana"/>
                <a:cs typeface="Verdana"/>
              </a:rPr>
              <a:t> </a:t>
            </a:r>
            <a:r>
              <a:rPr sz="5000" b="1" spc="-155" dirty="0">
                <a:solidFill>
                  <a:srgbClr val="FFFFFF"/>
                </a:solidFill>
                <a:latin typeface="Verdana"/>
                <a:cs typeface="Verdana"/>
              </a:rPr>
              <a:t>КУТОЧОК"</a:t>
            </a:r>
            <a:endParaRPr sz="5000">
              <a:latin typeface="Verdana"/>
              <a:cs typeface="Verdana"/>
            </a:endParaRPr>
          </a:p>
        </p:txBody>
      </p:sp>
      <p:sp>
        <p:nvSpPr>
          <p:cNvPr id="19" name="object 19"/>
          <p:cNvSpPr txBox="1">
            <a:spLocks noGrp="1"/>
          </p:cNvSpPr>
          <p:nvPr>
            <p:ph type="title"/>
          </p:nvPr>
        </p:nvSpPr>
        <p:spPr>
          <a:xfrm>
            <a:off x="5443973" y="636999"/>
            <a:ext cx="2811930" cy="382156"/>
          </a:xfrm>
          <a:prstGeom prst="rect">
            <a:avLst/>
          </a:prstGeom>
        </p:spPr>
        <p:txBody>
          <a:bodyPr vert="horz" wrap="square" lIns="0" tIns="12700" rIns="0" bIns="0" rtlCol="0">
            <a:spAutoFit/>
          </a:bodyPr>
          <a:lstStyle/>
          <a:p>
            <a:pPr marL="12700">
              <a:lnSpc>
                <a:spcPct val="100000"/>
              </a:lnSpc>
              <a:spcBef>
                <a:spcPts val="100"/>
              </a:spcBef>
              <a:tabLst>
                <a:tab pos="318770" algn="l"/>
              </a:tabLst>
            </a:pPr>
            <a:r>
              <a:rPr sz="2400" b="1" dirty="0">
                <a:latin typeface="Roboto"/>
                <a:cs typeface="Roboto"/>
              </a:rPr>
              <a:t>7</a:t>
            </a:r>
            <a:r>
              <a:rPr sz="2400" b="1">
                <a:latin typeface="Roboto"/>
                <a:cs typeface="Roboto"/>
              </a:rPr>
              <a:t>	</a:t>
            </a:r>
            <a:r>
              <a:rPr sz="2400" b="1" spc="195" dirty="0" err="1">
                <a:latin typeface="Roboto"/>
                <a:cs typeface="Roboto"/>
              </a:rPr>
              <a:t>Досліджен</a:t>
            </a:r>
            <a:r>
              <a:rPr lang="uk-UA" sz="2400" b="1" spc="195" dirty="0">
                <a:latin typeface="Roboto"/>
                <a:cs typeface="Roboto"/>
              </a:rPr>
              <a:t>н</a:t>
            </a:r>
            <a:r>
              <a:rPr sz="2400" b="1" spc="195" dirty="0">
                <a:latin typeface="Roboto"/>
                <a:cs typeface="Roboto"/>
              </a:rPr>
              <a:t>я</a:t>
            </a:r>
            <a:endParaRPr sz="2400" dirty="0">
              <a:latin typeface="Roboto"/>
              <a:cs typeface="Roboto"/>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172E08"/>
          </a:solidFill>
        </p:spPr>
        <p:txBody>
          <a:bodyPr wrap="square" lIns="0" tIns="0" rIns="0" bIns="0" rtlCol="0"/>
          <a:lstStyle/>
          <a:p>
            <a:endParaRPr/>
          </a:p>
        </p:txBody>
      </p:sp>
      <p:grpSp>
        <p:nvGrpSpPr>
          <p:cNvPr id="3" name="object 3"/>
          <p:cNvGrpSpPr/>
          <p:nvPr/>
        </p:nvGrpSpPr>
        <p:grpSpPr>
          <a:xfrm>
            <a:off x="0" y="0"/>
            <a:ext cx="18288000" cy="5720080"/>
            <a:chOff x="0" y="0"/>
            <a:chExt cx="18288000" cy="5720080"/>
          </a:xfrm>
        </p:grpSpPr>
        <p:sp>
          <p:nvSpPr>
            <p:cNvPr id="4" name="object 4"/>
            <p:cNvSpPr/>
            <p:nvPr/>
          </p:nvSpPr>
          <p:spPr>
            <a:xfrm>
              <a:off x="0" y="0"/>
              <a:ext cx="18287999" cy="51434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4566957"/>
              <a:ext cx="18288000" cy="1153160"/>
            </a:xfrm>
            <a:custGeom>
              <a:avLst/>
              <a:gdLst/>
              <a:ahLst/>
              <a:cxnLst/>
              <a:rect l="l" t="t" r="r" b="b"/>
              <a:pathLst>
                <a:path w="18288000" h="1153160">
                  <a:moveTo>
                    <a:pt x="310553" y="576453"/>
                  </a:moveTo>
                  <a:lnTo>
                    <a:pt x="307187" y="530542"/>
                  </a:lnTo>
                  <a:lnTo>
                    <a:pt x="297395" y="486727"/>
                  </a:lnTo>
                  <a:lnTo>
                    <a:pt x="281673" y="445490"/>
                  </a:lnTo>
                  <a:lnTo>
                    <a:pt x="260502" y="407301"/>
                  </a:lnTo>
                  <a:lnTo>
                    <a:pt x="234353" y="372643"/>
                  </a:lnTo>
                  <a:lnTo>
                    <a:pt x="203708" y="341998"/>
                  </a:lnTo>
                  <a:lnTo>
                    <a:pt x="169049" y="315849"/>
                  </a:lnTo>
                  <a:lnTo>
                    <a:pt x="130860" y="294678"/>
                  </a:lnTo>
                  <a:lnTo>
                    <a:pt x="89623" y="278955"/>
                  </a:lnTo>
                  <a:lnTo>
                    <a:pt x="45808" y="269176"/>
                  </a:lnTo>
                  <a:lnTo>
                    <a:pt x="0" y="265811"/>
                  </a:lnTo>
                  <a:lnTo>
                    <a:pt x="0" y="887095"/>
                  </a:lnTo>
                  <a:lnTo>
                    <a:pt x="45808" y="883742"/>
                  </a:lnTo>
                  <a:lnTo>
                    <a:pt x="89623" y="873950"/>
                  </a:lnTo>
                  <a:lnTo>
                    <a:pt x="130860" y="858227"/>
                  </a:lnTo>
                  <a:lnTo>
                    <a:pt x="169049" y="837057"/>
                  </a:lnTo>
                  <a:lnTo>
                    <a:pt x="203708" y="810907"/>
                  </a:lnTo>
                  <a:lnTo>
                    <a:pt x="234353" y="780262"/>
                  </a:lnTo>
                  <a:lnTo>
                    <a:pt x="260502" y="745604"/>
                  </a:lnTo>
                  <a:lnTo>
                    <a:pt x="281673" y="707415"/>
                  </a:lnTo>
                  <a:lnTo>
                    <a:pt x="297395" y="666178"/>
                  </a:lnTo>
                  <a:lnTo>
                    <a:pt x="307187" y="622363"/>
                  </a:lnTo>
                  <a:lnTo>
                    <a:pt x="310553" y="576453"/>
                  </a:lnTo>
                  <a:close/>
                </a:path>
                <a:path w="18288000" h="1153160">
                  <a:moveTo>
                    <a:pt x="18287988" y="0"/>
                  </a:moveTo>
                  <a:lnTo>
                    <a:pt x="18240667" y="1905"/>
                  </a:lnTo>
                  <a:lnTo>
                    <a:pt x="18194439" y="7543"/>
                  </a:lnTo>
                  <a:lnTo>
                    <a:pt x="18149405" y="16751"/>
                  </a:lnTo>
                  <a:lnTo>
                    <a:pt x="18105730" y="29387"/>
                  </a:lnTo>
                  <a:lnTo>
                    <a:pt x="18063541" y="45300"/>
                  </a:lnTo>
                  <a:lnTo>
                    <a:pt x="18023015" y="64338"/>
                  </a:lnTo>
                  <a:lnTo>
                    <a:pt x="17984267" y="86372"/>
                  </a:lnTo>
                  <a:lnTo>
                    <a:pt x="17947475" y="111226"/>
                  </a:lnTo>
                  <a:lnTo>
                    <a:pt x="17912766" y="138772"/>
                  </a:lnTo>
                  <a:lnTo>
                    <a:pt x="17880292" y="168846"/>
                  </a:lnTo>
                  <a:lnTo>
                    <a:pt x="17850219" y="201320"/>
                  </a:lnTo>
                  <a:lnTo>
                    <a:pt x="17822672" y="236029"/>
                  </a:lnTo>
                  <a:lnTo>
                    <a:pt x="17797818" y="272821"/>
                  </a:lnTo>
                  <a:lnTo>
                    <a:pt x="17775784" y="311569"/>
                  </a:lnTo>
                  <a:lnTo>
                    <a:pt x="17756747" y="352094"/>
                  </a:lnTo>
                  <a:lnTo>
                    <a:pt x="17740834" y="394284"/>
                  </a:lnTo>
                  <a:lnTo>
                    <a:pt x="17728197" y="437959"/>
                  </a:lnTo>
                  <a:lnTo>
                    <a:pt x="17718990" y="482993"/>
                  </a:lnTo>
                  <a:lnTo>
                    <a:pt x="17713351" y="529221"/>
                  </a:lnTo>
                  <a:lnTo>
                    <a:pt x="17711446" y="576503"/>
                  </a:lnTo>
                  <a:lnTo>
                    <a:pt x="17713351" y="623785"/>
                  </a:lnTo>
                  <a:lnTo>
                    <a:pt x="17718990" y="670013"/>
                  </a:lnTo>
                  <a:lnTo>
                    <a:pt x="17728197" y="715048"/>
                  </a:lnTo>
                  <a:lnTo>
                    <a:pt x="17740834" y="758723"/>
                  </a:lnTo>
                  <a:lnTo>
                    <a:pt x="17756747" y="800900"/>
                  </a:lnTo>
                  <a:lnTo>
                    <a:pt x="17775784" y="841438"/>
                  </a:lnTo>
                  <a:lnTo>
                    <a:pt x="17797818" y="880186"/>
                  </a:lnTo>
                  <a:lnTo>
                    <a:pt x="17822672" y="916978"/>
                  </a:lnTo>
                  <a:lnTo>
                    <a:pt x="17850219" y="951687"/>
                  </a:lnTo>
                  <a:lnTo>
                    <a:pt x="17880292" y="984161"/>
                  </a:lnTo>
                  <a:lnTo>
                    <a:pt x="17912766" y="1014234"/>
                  </a:lnTo>
                  <a:lnTo>
                    <a:pt x="17947475" y="1041781"/>
                  </a:lnTo>
                  <a:lnTo>
                    <a:pt x="17984267" y="1066634"/>
                  </a:lnTo>
                  <a:lnTo>
                    <a:pt x="18023015" y="1088656"/>
                  </a:lnTo>
                  <a:lnTo>
                    <a:pt x="18063541" y="1107706"/>
                  </a:lnTo>
                  <a:lnTo>
                    <a:pt x="18105730" y="1123619"/>
                  </a:lnTo>
                  <a:lnTo>
                    <a:pt x="18149405" y="1136256"/>
                  </a:lnTo>
                  <a:lnTo>
                    <a:pt x="18194439" y="1145463"/>
                  </a:lnTo>
                  <a:lnTo>
                    <a:pt x="18240667" y="1151102"/>
                  </a:lnTo>
                  <a:lnTo>
                    <a:pt x="18287988" y="1153007"/>
                  </a:lnTo>
                  <a:lnTo>
                    <a:pt x="18287988" y="0"/>
                  </a:lnTo>
                  <a:close/>
                </a:path>
              </a:pathLst>
            </a:custGeom>
            <a:solidFill>
              <a:srgbClr val="5DDA12">
                <a:alpha val="69799"/>
              </a:srgbClr>
            </a:solidFill>
          </p:spPr>
          <p:txBody>
            <a:bodyPr wrap="square" lIns="0" tIns="0" rIns="0" bIns="0" rtlCol="0"/>
            <a:lstStyle/>
            <a:p>
              <a:endParaRPr/>
            </a:p>
          </p:txBody>
        </p:sp>
        <p:sp>
          <p:nvSpPr>
            <p:cNvPr id="6" name="object 6"/>
            <p:cNvSpPr/>
            <p:nvPr/>
          </p:nvSpPr>
          <p:spPr>
            <a:xfrm>
              <a:off x="6327038" y="11"/>
              <a:ext cx="11961495" cy="1157605"/>
            </a:xfrm>
            <a:custGeom>
              <a:avLst/>
              <a:gdLst/>
              <a:ahLst/>
              <a:cxnLst/>
              <a:rect l="l" t="t" r="r" b="b"/>
              <a:pathLst>
                <a:path w="11961494" h="1157605">
                  <a:moveTo>
                    <a:pt x="6027458" y="0"/>
                  </a:moveTo>
                  <a:lnTo>
                    <a:pt x="0" y="0"/>
                  </a:lnTo>
                  <a:lnTo>
                    <a:pt x="0" y="1157376"/>
                  </a:lnTo>
                  <a:lnTo>
                    <a:pt x="6027458" y="1157376"/>
                  </a:lnTo>
                  <a:lnTo>
                    <a:pt x="6027458" y="0"/>
                  </a:lnTo>
                  <a:close/>
                </a:path>
                <a:path w="11961494" h="1157605">
                  <a:moveTo>
                    <a:pt x="11960962" y="0"/>
                  </a:moveTo>
                  <a:lnTo>
                    <a:pt x="6217958" y="0"/>
                  </a:lnTo>
                  <a:lnTo>
                    <a:pt x="6217958" y="1157376"/>
                  </a:lnTo>
                  <a:lnTo>
                    <a:pt x="11960962" y="1157376"/>
                  </a:lnTo>
                  <a:lnTo>
                    <a:pt x="11960962" y="0"/>
                  </a:lnTo>
                  <a:close/>
                </a:path>
              </a:pathLst>
            </a:custGeom>
            <a:solidFill>
              <a:srgbClr val="FFD599"/>
            </a:solidFill>
          </p:spPr>
          <p:txBody>
            <a:bodyPr wrap="square" lIns="0" tIns="0" rIns="0" bIns="0" rtlCol="0"/>
            <a:lstStyle/>
            <a:p>
              <a:endParaRPr/>
            </a:p>
          </p:txBody>
        </p:sp>
      </p:grpSp>
      <p:sp>
        <p:nvSpPr>
          <p:cNvPr id="7" name="object 7"/>
          <p:cNvSpPr/>
          <p:nvPr/>
        </p:nvSpPr>
        <p:spPr>
          <a:xfrm>
            <a:off x="6327038" y="9463185"/>
            <a:ext cx="6028055" cy="824230"/>
          </a:xfrm>
          <a:custGeom>
            <a:avLst/>
            <a:gdLst/>
            <a:ahLst/>
            <a:cxnLst/>
            <a:rect l="l" t="t" r="r" b="b"/>
            <a:pathLst>
              <a:path w="6028055" h="824229">
                <a:moveTo>
                  <a:pt x="6027457" y="823814"/>
                </a:moveTo>
                <a:lnTo>
                  <a:pt x="0" y="823814"/>
                </a:lnTo>
                <a:lnTo>
                  <a:pt x="0" y="0"/>
                </a:lnTo>
                <a:lnTo>
                  <a:pt x="6027457" y="0"/>
                </a:lnTo>
                <a:lnTo>
                  <a:pt x="6027457" y="823814"/>
                </a:lnTo>
                <a:close/>
              </a:path>
            </a:pathLst>
          </a:custGeom>
          <a:solidFill>
            <a:srgbClr val="FFEBCC"/>
          </a:solidFill>
        </p:spPr>
        <p:txBody>
          <a:bodyPr wrap="square" lIns="0" tIns="0" rIns="0" bIns="0" rtlCol="0"/>
          <a:lstStyle/>
          <a:p>
            <a:endParaRPr/>
          </a:p>
        </p:txBody>
      </p:sp>
      <p:sp>
        <p:nvSpPr>
          <p:cNvPr id="8" name="object 8"/>
          <p:cNvSpPr/>
          <p:nvPr/>
        </p:nvSpPr>
        <p:spPr>
          <a:xfrm>
            <a:off x="12544997" y="1347885"/>
            <a:ext cx="5743575" cy="1162050"/>
          </a:xfrm>
          <a:custGeom>
            <a:avLst/>
            <a:gdLst/>
            <a:ahLst/>
            <a:cxnLst/>
            <a:rect l="l" t="t" r="r" b="b"/>
            <a:pathLst>
              <a:path w="5743575" h="1162050">
                <a:moveTo>
                  <a:pt x="5743004" y="1162050"/>
                </a:moveTo>
                <a:lnTo>
                  <a:pt x="0" y="1162050"/>
                </a:lnTo>
                <a:lnTo>
                  <a:pt x="0" y="0"/>
                </a:lnTo>
                <a:lnTo>
                  <a:pt x="5743004" y="0"/>
                </a:lnTo>
                <a:lnTo>
                  <a:pt x="5743004" y="1162050"/>
                </a:lnTo>
                <a:close/>
              </a:path>
            </a:pathLst>
          </a:custGeom>
          <a:solidFill>
            <a:srgbClr val="FFF4E3"/>
          </a:solidFill>
        </p:spPr>
        <p:txBody>
          <a:bodyPr wrap="square" lIns="0" tIns="0" rIns="0" bIns="0" rtlCol="0"/>
          <a:lstStyle/>
          <a:p>
            <a:endParaRPr/>
          </a:p>
        </p:txBody>
      </p:sp>
      <p:sp>
        <p:nvSpPr>
          <p:cNvPr id="9" name="object 9"/>
          <p:cNvSpPr/>
          <p:nvPr/>
        </p:nvSpPr>
        <p:spPr>
          <a:xfrm>
            <a:off x="12544997" y="2700435"/>
            <a:ext cx="5743575" cy="1162050"/>
          </a:xfrm>
          <a:custGeom>
            <a:avLst/>
            <a:gdLst/>
            <a:ahLst/>
            <a:cxnLst/>
            <a:rect l="l" t="t" r="r" b="b"/>
            <a:pathLst>
              <a:path w="5743575" h="1162050">
                <a:moveTo>
                  <a:pt x="5743004" y="1162050"/>
                </a:moveTo>
                <a:lnTo>
                  <a:pt x="0" y="1162050"/>
                </a:lnTo>
                <a:lnTo>
                  <a:pt x="0" y="0"/>
                </a:lnTo>
                <a:lnTo>
                  <a:pt x="5743004" y="0"/>
                </a:lnTo>
                <a:lnTo>
                  <a:pt x="5743004" y="1162050"/>
                </a:lnTo>
                <a:close/>
              </a:path>
            </a:pathLst>
          </a:custGeom>
          <a:solidFill>
            <a:srgbClr val="FFF4E3"/>
          </a:solidFill>
        </p:spPr>
        <p:txBody>
          <a:bodyPr wrap="square" lIns="0" tIns="0" rIns="0" bIns="0" rtlCol="0"/>
          <a:lstStyle/>
          <a:p>
            <a:endParaRPr/>
          </a:p>
        </p:txBody>
      </p:sp>
      <p:sp>
        <p:nvSpPr>
          <p:cNvPr id="10" name="object 10"/>
          <p:cNvSpPr/>
          <p:nvPr/>
        </p:nvSpPr>
        <p:spPr>
          <a:xfrm>
            <a:off x="12544997" y="4052985"/>
            <a:ext cx="5743575" cy="1162050"/>
          </a:xfrm>
          <a:custGeom>
            <a:avLst/>
            <a:gdLst/>
            <a:ahLst/>
            <a:cxnLst/>
            <a:rect l="l" t="t" r="r" b="b"/>
            <a:pathLst>
              <a:path w="5743575" h="1162050">
                <a:moveTo>
                  <a:pt x="5743004" y="1162050"/>
                </a:moveTo>
                <a:lnTo>
                  <a:pt x="0" y="1162050"/>
                </a:lnTo>
                <a:lnTo>
                  <a:pt x="0" y="0"/>
                </a:lnTo>
                <a:lnTo>
                  <a:pt x="5743004" y="0"/>
                </a:lnTo>
                <a:lnTo>
                  <a:pt x="5743004" y="1162050"/>
                </a:lnTo>
                <a:close/>
              </a:path>
            </a:pathLst>
          </a:custGeom>
          <a:solidFill>
            <a:srgbClr val="FFF4E3"/>
          </a:solidFill>
        </p:spPr>
        <p:txBody>
          <a:bodyPr wrap="square" lIns="0" tIns="0" rIns="0" bIns="0" rtlCol="0"/>
          <a:lstStyle/>
          <a:p>
            <a:endParaRPr/>
          </a:p>
        </p:txBody>
      </p:sp>
      <p:sp>
        <p:nvSpPr>
          <p:cNvPr id="11" name="object 11"/>
          <p:cNvSpPr/>
          <p:nvPr/>
        </p:nvSpPr>
        <p:spPr>
          <a:xfrm>
            <a:off x="12544997" y="5405535"/>
            <a:ext cx="5743575" cy="1162050"/>
          </a:xfrm>
          <a:custGeom>
            <a:avLst/>
            <a:gdLst/>
            <a:ahLst/>
            <a:cxnLst/>
            <a:rect l="l" t="t" r="r" b="b"/>
            <a:pathLst>
              <a:path w="5743575" h="1162050">
                <a:moveTo>
                  <a:pt x="5743004" y="1162050"/>
                </a:moveTo>
                <a:lnTo>
                  <a:pt x="0" y="1162050"/>
                </a:lnTo>
                <a:lnTo>
                  <a:pt x="0" y="0"/>
                </a:lnTo>
                <a:lnTo>
                  <a:pt x="5743004" y="0"/>
                </a:lnTo>
                <a:lnTo>
                  <a:pt x="5743004" y="1162050"/>
                </a:lnTo>
                <a:close/>
              </a:path>
            </a:pathLst>
          </a:custGeom>
          <a:solidFill>
            <a:srgbClr val="FFF4E3"/>
          </a:solidFill>
        </p:spPr>
        <p:txBody>
          <a:bodyPr wrap="square" lIns="0" tIns="0" rIns="0" bIns="0" rtlCol="0"/>
          <a:lstStyle/>
          <a:p>
            <a:endParaRPr/>
          </a:p>
        </p:txBody>
      </p:sp>
      <p:sp>
        <p:nvSpPr>
          <p:cNvPr id="12" name="object 12"/>
          <p:cNvSpPr/>
          <p:nvPr/>
        </p:nvSpPr>
        <p:spPr>
          <a:xfrm>
            <a:off x="12544997" y="6758085"/>
            <a:ext cx="5743575" cy="1162050"/>
          </a:xfrm>
          <a:custGeom>
            <a:avLst/>
            <a:gdLst/>
            <a:ahLst/>
            <a:cxnLst/>
            <a:rect l="l" t="t" r="r" b="b"/>
            <a:pathLst>
              <a:path w="5743575" h="1162050">
                <a:moveTo>
                  <a:pt x="5743004" y="1162050"/>
                </a:moveTo>
                <a:lnTo>
                  <a:pt x="0" y="1162050"/>
                </a:lnTo>
                <a:lnTo>
                  <a:pt x="0" y="0"/>
                </a:lnTo>
                <a:lnTo>
                  <a:pt x="5743004" y="0"/>
                </a:lnTo>
                <a:lnTo>
                  <a:pt x="5743004" y="1162050"/>
                </a:lnTo>
                <a:close/>
              </a:path>
            </a:pathLst>
          </a:custGeom>
          <a:solidFill>
            <a:srgbClr val="FFF4E3"/>
          </a:solidFill>
        </p:spPr>
        <p:txBody>
          <a:bodyPr wrap="square" lIns="0" tIns="0" rIns="0" bIns="0" rtlCol="0"/>
          <a:lstStyle/>
          <a:p>
            <a:endParaRPr/>
          </a:p>
        </p:txBody>
      </p:sp>
      <p:sp>
        <p:nvSpPr>
          <p:cNvPr id="13" name="object 13"/>
          <p:cNvSpPr/>
          <p:nvPr/>
        </p:nvSpPr>
        <p:spPr>
          <a:xfrm>
            <a:off x="12544997" y="8110635"/>
            <a:ext cx="5743575" cy="1162050"/>
          </a:xfrm>
          <a:custGeom>
            <a:avLst/>
            <a:gdLst/>
            <a:ahLst/>
            <a:cxnLst/>
            <a:rect l="l" t="t" r="r" b="b"/>
            <a:pathLst>
              <a:path w="5743575" h="1162050">
                <a:moveTo>
                  <a:pt x="5743004" y="1162050"/>
                </a:moveTo>
                <a:lnTo>
                  <a:pt x="0" y="1162050"/>
                </a:lnTo>
                <a:lnTo>
                  <a:pt x="0" y="0"/>
                </a:lnTo>
                <a:lnTo>
                  <a:pt x="5743004" y="0"/>
                </a:lnTo>
                <a:lnTo>
                  <a:pt x="5743004" y="1162050"/>
                </a:lnTo>
                <a:close/>
              </a:path>
            </a:pathLst>
          </a:custGeom>
          <a:solidFill>
            <a:srgbClr val="FFF4E3"/>
          </a:solidFill>
        </p:spPr>
        <p:txBody>
          <a:bodyPr wrap="square" lIns="0" tIns="0" rIns="0" bIns="0" rtlCol="0"/>
          <a:lstStyle/>
          <a:p>
            <a:endParaRPr/>
          </a:p>
        </p:txBody>
      </p:sp>
      <p:sp>
        <p:nvSpPr>
          <p:cNvPr id="14" name="object 14"/>
          <p:cNvSpPr/>
          <p:nvPr/>
        </p:nvSpPr>
        <p:spPr>
          <a:xfrm>
            <a:off x="12544997" y="9463185"/>
            <a:ext cx="5743575" cy="824230"/>
          </a:xfrm>
          <a:custGeom>
            <a:avLst/>
            <a:gdLst/>
            <a:ahLst/>
            <a:cxnLst/>
            <a:rect l="l" t="t" r="r" b="b"/>
            <a:pathLst>
              <a:path w="5743575" h="824229">
                <a:moveTo>
                  <a:pt x="5743004" y="823814"/>
                </a:moveTo>
                <a:lnTo>
                  <a:pt x="0" y="823814"/>
                </a:lnTo>
                <a:lnTo>
                  <a:pt x="0" y="0"/>
                </a:lnTo>
                <a:lnTo>
                  <a:pt x="5743004" y="0"/>
                </a:lnTo>
                <a:lnTo>
                  <a:pt x="5743004" y="823814"/>
                </a:lnTo>
                <a:close/>
              </a:path>
            </a:pathLst>
          </a:custGeom>
          <a:solidFill>
            <a:srgbClr val="FFF4E3"/>
          </a:solidFill>
        </p:spPr>
        <p:txBody>
          <a:bodyPr wrap="square" lIns="0" tIns="0" rIns="0" bIns="0" rtlCol="0"/>
          <a:lstStyle/>
          <a:p>
            <a:endParaRPr/>
          </a:p>
        </p:txBody>
      </p:sp>
      <p:sp>
        <p:nvSpPr>
          <p:cNvPr id="15" name="object 15"/>
          <p:cNvSpPr txBox="1"/>
          <p:nvPr/>
        </p:nvSpPr>
        <p:spPr>
          <a:xfrm>
            <a:off x="8005768" y="443073"/>
            <a:ext cx="2762250" cy="238760"/>
          </a:xfrm>
          <a:prstGeom prst="rect">
            <a:avLst/>
          </a:prstGeom>
        </p:spPr>
        <p:txBody>
          <a:bodyPr vert="horz" wrap="square" lIns="0" tIns="12700" rIns="0" bIns="0" rtlCol="0">
            <a:spAutoFit/>
          </a:bodyPr>
          <a:lstStyle/>
          <a:p>
            <a:pPr marL="12700">
              <a:lnSpc>
                <a:spcPct val="100000"/>
              </a:lnSpc>
              <a:spcBef>
                <a:spcPts val="100"/>
              </a:spcBef>
            </a:pPr>
            <a:r>
              <a:rPr sz="1400" b="1" spc="55" dirty="0">
                <a:latin typeface="Arial"/>
                <a:cs typeface="Arial"/>
              </a:rPr>
              <a:t>Прилади, </a:t>
            </a:r>
            <a:r>
              <a:rPr sz="1400" b="1" spc="30" dirty="0">
                <a:latin typeface="Arial"/>
                <a:cs typeface="Arial"/>
              </a:rPr>
              <a:t>в </a:t>
            </a:r>
            <a:r>
              <a:rPr sz="1400" b="1" spc="85" dirty="0">
                <a:latin typeface="Arial"/>
                <a:cs typeface="Arial"/>
              </a:rPr>
              <a:t>яких</a:t>
            </a:r>
            <a:r>
              <a:rPr sz="1400" b="1" spc="-215" dirty="0">
                <a:latin typeface="Arial"/>
                <a:cs typeface="Arial"/>
              </a:rPr>
              <a:t> </a:t>
            </a:r>
            <a:r>
              <a:rPr sz="1400" b="1" spc="-40" dirty="0">
                <a:latin typeface="Arial"/>
                <a:cs typeface="Arial"/>
              </a:rPr>
              <a:t>є </a:t>
            </a:r>
            <a:r>
              <a:rPr sz="1400" b="1" spc="80" dirty="0">
                <a:latin typeface="Arial"/>
                <a:cs typeface="Arial"/>
              </a:rPr>
              <a:t>батарейки</a:t>
            </a:r>
            <a:endParaRPr sz="1400">
              <a:latin typeface="Arial"/>
              <a:cs typeface="Arial"/>
            </a:endParaRPr>
          </a:p>
        </p:txBody>
      </p:sp>
      <p:sp>
        <p:nvSpPr>
          <p:cNvPr id="16" name="object 16"/>
          <p:cNvSpPr txBox="1"/>
          <p:nvPr/>
        </p:nvSpPr>
        <p:spPr>
          <a:xfrm>
            <a:off x="14644458" y="443073"/>
            <a:ext cx="1920875" cy="238760"/>
          </a:xfrm>
          <a:prstGeom prst="rect">
            <a:avLst/>
          </a:prstGeom>
        </p:spPr>
        <p:txBody>
          <a:bodyPr vert="horz" wrap="square" lIns="0" tIns="12700" rIns="0" bIns="0" rtlCol="0">
            <a:spAutoFit/>
          </a:bodyPr>
          <a:lstStyle/>
          <a:p>
            <a:pPr marL="12700">
              <a:lnSpc>
                <a:spcPct val="100000"/>
              </a:lnSpc>
              <a:spcBef>
                <a:spcPts val="100"/>
              </a:spcBef>
            </a:pPr>
            <a:r>
              <a:rPr sz="1400" b="1" spc="35" dirty="0">
                <a:latin typeface="Arial"/>
                <a:cs typeface="Arial"/>
              </a:rPr>
              <a:t>Кількість</a:t>
            </a:r>
            <a:r>
              <a:rPr sz="1400" b="1" spc="-85" dirty="0">
                <a:latin typeface="Arial"/>
                <a:cs typeface="Arial"/>
              </a:rPr>
              <a:t> </a:t>
            </a:r>
            <a:r>
              <a:rPr sz="1400" b="1" spc="65" dirty="0">
                <a:latin typeface="Arial"/>
                <a:cs typeface="Arial"/>
              </a:rPr>
              <a:t>батарейок</a:t>
            </a:r>
            <a:endParaRPr sz="1400">
              <a:latin typeface="Arial"/>
              <a:cs typeface="Arial"/>
            </a:endParaRPr>
          </a:p>
        </p:txBody>
      </p:sp>
      <p:sp>
        <p:nvSpPr>
          <p:cNvPr id="17" name="object 17"/>
          <p:cNvSpPr txBox="1"/>
          <p:nvPr/>
        </p:nvSpPr>
        <p:spPr>
          <a:xfrm>
            <a:off x="6327038" y="1347885"/>
            <a:ext cx="6028055" cy="1162050"/>
          </a:xfrm>
          <a:prstGeom prst="rect">
            <a:avLst/>
          </a:prstGeom>
          <a:solidFill>
            <a:srgbClr val="FFEBCC"/>
          </a:solidFill>
        </p:spPr>
        <p:txBody>
          <a:bodyPr vert="horz" wrap="square" lIns="0" tIns="0" rIns="0" bIns="0" rtlCol="0">
            <a:spAutoFit/>
          </a:bodyPr>
          <a:lstStyle/>
          <a:p>
            <a:pPr>
              <a:lnSpc>
                <a:spcPct val="100000"/>
              </a:lnSpc>
            </a:pPr>
            <a:endParaRPr sz="1900">
              <a:latin typeface="Times New Roman"/>
              <a:cs typeface="Times New Roman"/>
            </a:endParaRPr>
          </a:p>
          <a:p>
            <a:pPr marL="92075" algn="ctr">
              <a:lnSpc>
                <a:spcPct val="100000"/>
              </a:lnSpc>
              <a:spcBef>
                <a:spcPts val="1440"/>
              </a:spcBef>
            </a:pPr>
            <a:r>
              <a:rPr sz="1400" spc="-135" dirty="0">
                <a:latin typeface="Arial Black"/>
                <a:cs typeface="Arial Black"/>
              </a:rPr>
              <a:t>3</a:t>
            </a:r>
            <a:r>
              <a:rPr sz="1400" spc="-110" dirty="0">
                <a:latin typeface="Arial Black"/>
                <a:cs typeface="Arial Black"/>
              </a:rPr>
              <a:t> пульти</a:t>
            </a:r>
            <a:endParaRPr sz="1400">
              <a:latin typeface="Arial Black"/>
              <a:cs typeface="Arial Black"/>
            </a:endParaRPr>
          </a:p>
        </p:txBody>
      </p:sp>
      <p:sp>
        <p:nvSpPr>
          <p:cNvPr id="18" name="object 18"/>
          <p:cNvSpPr txBox="1"/>
          <p:nvPr/>
        </p:nvSpPr>
        <p:spPr>
          <a:xfrm>
            <a:off x="14250961" y="1795625"/>
            <a:ext cx="2708275" cy="238760"/>
          </a:xfrm>
          <a:prstGeom prst="rect">
            <a:avLst/>
          </a:prstGeom>
        </p:spPr>
        <p:txBody>
          <a:bodyPr vert="horz" wrap="square" lIns="0" tIns="12700" rIns="0" bIns="0" rtlCol="0">
            <a:spAutoFit/>
          </a:bodyPr>
          <a:lstStyle/>
          <a:p>
            <a:pPr marL="12700">
              <a:lnSpc>
                <a:spcPct val="100000"/>
              </a:lnSpc>
              <a:spcBef>
                <a:spcPts val="100"/>
              </a:spcBef>
            </a:pPr>
            <a:r>
              <a:rPr sz="1400" spc="-135" dirty="0">
                <a:latin typeface="Arial Black"/>
                <a:cs typeface="Arial Black"/>
              </a:rPr>
              <a:t>4 </a:t>
            </a:r>
            <a:r>
              <a:rPr sz="1400" spc="-120" dirty="0">
                <a:latin typeface="Arial Black"/>
                <a:cs typeface="Arial Black"/>
              </a:rPr>
              <a:t>мініпальчикові, </a:t>
            </a:r>
            <a:r>
              <a:rPr sz="1400" spc="-135" dirty="0">
                <a:latin typeface="Arial Black"/>
                <a:cs typeface="Arial Black"/>
              </a:rPr>
              <a:t>2</a:t>
            </a:r>
            <a:r>
              <a:rPr sz="1400" spc="-90" dirty="0">
                <a:latin typeface="Arial Black"/>
                <a:cs typeface="Arial Black"/>
              </a:rPr>
              <a:t> </a:t>
            </a:r>
            <a:r>
              <a:rPr sz="1400" spc="-114" dirty="0">
                <a:latin typeface="Arial Black"/>
                <a:cs typeface="Arial Black"/>
              </a:rPr>
              <a:t>пальчикові</a:t>
            </a:r>
            <a:endParaRPr sz="1400">
              <a:latin typeface="Arial Black"/>
              <a:cs typeface="Arial Black"/>
            </a:endParaRPr>
          </a:p>
        </p:txBody>
      </p:sp>
      <p:sp>
        <p:nvSpPr>
          <p:cNvPr id="19" name="object 19"/>
          <p:cNvSpPr txBox="1"/>
          <p:nvPr/>
        </p:nvSpPr>
        <p:spPr>
          <a:xfrm>
            <a:off x="6327038" y="2700435"/>
            <a:ext cx="6028055" cy="1162050"/>
          </a:xfrm>
          <a:prstGeom prst="rect">
            <a:avLst/>
          </a:prstGeom>
          <a:solidFill>
            <a:srgbClr val="FFEBCC"/>
          </a:solidFill>
        </p:spPr>
        <p:txBody>
          <a:bodyPr vert="horz" wrap="square" lIns="0" tIns="0" rIns="0" bIns="0" rtlCol="0">
            <a:spAutoFit/>
          </a:bodyPr>
          <a:lstStyle/>
          <a:p>
            <a:pPr>
              <a:lnSpc>
                <a:spcPct val="100000"/>
              </a:lnSpc>
            </a:pPr>
            <a:endParaRPr sz="1900">
              <a:latin typeface="Times New Roman"/>
              <a:cs typeface="Times New Roman"/>
            </a:endParaRPr>
          </a:p>
          <a:p>
            <a:pPr marL="92075" algn="ctr">
              <a:lnSpc>
                <a:spcPct val="100000"/>
              </a:lnSpc>
              <a:spcBef>
                <a:spcPts val="1440"/>
              </a:spcBef>
            </a:pPr>
            <a:r>
              <a:rPr sz="1400" spc="-135" dirty="0">
                <a:latin typeface="Arial Black"/>
                <a:cs typeface="Arial Black"/>
              </a:rPr>
              <a:t>1</a:t>
            </a:r>
            <a:r>
              <a:rPr sz="1400" spc="-110" dirty="0">
                <a:latin typeface="Arial Black"/>
                <a:cs typeface="Arial Black"/>
              </a:rPr>
              <a:t> </a:t>
            </a:r>
            <a:r>
              <a:rPr sz="1400" spc="-120" dirty="0">
                <a:latin typeface="Arial Black"/>
                <a:cs typeface="Arial Black"/>
              </a:rPr>
              <a:t>годинник</a:t>
            </a:r>
            <a:endParaRPr sz="1400">
              <a:latin typeface="Arial Black"/>
              <a:cs typeface="Arial Black"/>
            </a:endParaRPr>
          </a:p>
        </p:txBody>
      </p:sp>
      <p:sp>
        <p:nvSpPr>
          <p:cNvPr id="20" name="object 20"/>
          <p:cNvSpPr txBox="1"/>
          <p:nvPr/>
        </p:nvSpPr>
        <p:spPr>
          <a:xfrm>
            <a:off x="15027239" y="3148175"/>
            <a:ext cx="1155700" cy="238760"/>
          </a:xfrm>
          <a:prstGeom prst="rect">
            <a:avLst/>
          </a:prstGeom>
        </p:spPr>
        <p:txBody>
          <a:bodyPr vert="horz" wrap="square" lIns="0" tIns="12700" rIns="0" bIns="0" rtlCol="0">
            <a:spAutoFit/>
          </a:bodyPr>
          <a:lstStyle/>
          <a:p>
            <a:pPr marL="12700">
              <a:lnSpc>
                <a:spcPct val="100000"/>
              </a:lnSpc>
              <a:spcBef>
                <a:spcPts val="100"/>
              </a:spcBef>
            </a:pPr>
            <a:r>
              <a:rPr sz="1400" spc="-135" dirty="0">
                <a:latin typeface="Arial Black"/>
                <a:cs typeface="Arial Black"/>
              </a:rPr>
              <a:t>2</a:t>
            </a:r>
            <a:r>
              <a:rPr sz="1400" spc="-160" dirty="0">
                <a:latin typeface="Arial Black"/>
                <a:cs typeface="Arial Black"/>
              </a:rPr>
              <a:t> </a:t>
            </a:r>
            <a:r>
              <a:rPr sz="1400" spc="-114" dirty="0">
                <a:latin typeface="Arial Black"/>
                <a:cs typeface="Arial Black"/>
              </a:rPr>
              <a:t>пальчикові</a:t>
            </a:r>
            <a:endParaRPr sz="1400">
              <a:latin typeface="Arial Black"/>
              <a:cs typeface="Arial Black"/>
            </a:endParaRPr>
          </a:p>
        </p:txBody>
      </p:sp>
      <p:sp>
        <p:nvSpPr>
          <p:cNvPr id="21" name="object 21"/>
          <p:cNvSpPr txBox="1"/>
          <p:nvPr/>
        </p:nvSpPr>
        <p:spPr>
          <a:xfrm>
            <a:off x="6327038" y="4052985"/>
            <a:ext cx="6028055" cy="1162050"/>
          </a:xfrm>
          <a:prstGeom prst="rect">
            <a:avLst/>
          </a:prstGeom>
          <a:solidFill>
            <a:srgbClr val="FFEBCC"/>
          </a:solidFill>
        </p:spPr>
        <p:txBody>
          <a:bodyPr vert="horz" wrap="square" lIns="0" tIns="0" rIns="0" bIns="0" rtlCol="0">
            <a:spAutoFit/>
          </a:bodyPr>
          <a:lstStyle/>
          <a:p>
            <a:pPr>
              <a:lnSpc>
                <a:spcPct val="100000"/>
              </a:lnSpc>
            </a:pPr>
            <a:endParaRPr sz="1900">
              <a:latin typeface="Times New Roman"/>
              <a:cs typeface="Times New Roman"/>
            </a:endParaRPr>
          </a:p>
          <a:p>
            <a:pPr marL="92075" algn="ctr">
              <a:lnSpc>
                <a:spcPct val="100000"/>
              </a:lnSpc>
              <a:spcBef>
                <a:spcPts val="1440"/>
              </a:spcBef>
            </a:pPr>
            <a:r>
              <a:rPr sz="1400" spc="-135" dirty="0">
                <a:latin typeface="Arial Black"/>
                <a:cs typeface="Arial Black"/>
              </a:rPr>
              <a:t>1</a:t>
            </a:r>
            <a:r>
              <a:rPr sz="1400" spc="-110" dirty="0">
                <a:latin typeface="Arial Black"/>
                <a:cs typeface="Arial Black"/>
              </a:rPr>
              <a:t> </a:t>
            </a:r>
            <a:r>
              <a:rPr sz="1400" spc="-140" dirty="0">
                <a:latin typeface="Arial Black"/>
                <a:cs typeface="Arial Black"/>
              </a:rPr>
              <a:t>ліхтарик</a:t>
            </a:r>
            <a:endParaRPr sz="1400">
              <a:latin typeface="Arial Black"/>
              <a:cs typeface="Arial Black"/>
            </a:endParaRPr>
          </a:p>
        </p:txBody>
      </p:sp>
      <p:sp>
        <p:nvSpPr>
          <p:cNvPr id="22" name="object 22"/>
          <p:cNvSpPr txBox="1"/>
          <p:nvPr/>
        </p:nvSpPr>
        <p:spPr>
          <a:xfrm>
            <a:off x="15027239" y="4500724"/>
            <a:ext cx="1155700" cy="238760"/>
          </a:xfrm>
          <a:prstGeom prst="rect">
            <a:avLst/>
          </a:prstGeom>
        </p:spPr>
        <p:txBody>
          <a:bodyPr vert="horz" wrap="square" lIns="0" tIns="12700" rIns="0" bIns="0" rtlCol="0">
            <a:spAutoFit/>
          </a:bodyPr>
          <a:lstStyle/>
          <a:p>
            <a:pPr marL="12700">
              <a:lnSpc>
                <a:spcPct val="100000"/>
              </a:lnSpc>
              <a:spcBef>
                <a:spcPts val="100"/>
              </a:spcBef>
            </a:pPr>
            <a:r>
              <a:rPr sz="1400" spc="-135" dirty="0">
                <a:latin typeface="Arial Black"/>
                <a:cs typeface="Arial Black"/>
              </a:rPr>
              <a:t>3</a:t>
            </a:r>
            <a:r>
              <a:rPr sz="1400" spc="-160" dirty="0">
                <a:latin typeface="Arial Black"/>
                <a:cs typeface="Arial Black"/>
              </a:rPr>
              <a:t> </a:t>
            </a:r>
            <a:r>
              <a:rPr sz="1400" spc="-114" dirty="0">
                <a:latin typeface="Arial Black"/>
                <a:cs typeface="Arial Black"/>
              </a:rPr>
              <a:t>пальчикові</a:t>
            </a:r>
            <a:endParaRPr sz="1400">
              <a:latin typeface="Arial Black"/>
              <a:cs typeface="Arial Black"/>
            </a:endParaRPr>
          </a:p>
        </p:txBody>
      </p:sp>
      <p:sp>
        <p:nvSpPr>
          <p:cNvPr id="23" name="object 23"/>
          <p:cNvSpPr txBox="1"/>
          <p:nvPr/>
        </p:nvSpPr>
        <p:spPr>
          <a:xfrm>
            <a:off x="6327038" y="5405535"/>
            <a:ext cx="6028055" cy="1162050"/>
          </a:xfrm>
          <a:prstGeom prst="rect">
            <a:avLst/>
          </a:prstGeom>
          <a:solidFill>
            <a:srgbClr val="FFEBCC"/>
          </a:solidFill>
        </p:spPr>
        <p:txBody>
          <a:bodyPr vert="horz" wrap="square" lIns="0" tIns="0" rIns="0" bIns="0" rtlCol="0">
            <a:spAutoFit/>
          </a:bodyPr>
          <a:lstStyle/>
          <a:p>
            <a:pPr>
              <a:lnSpc>
                <a:spcPct val="100000"/>
              </a:lnSpc>
            </a:pPr>
            <a:endParaRPr sz="1900">
              <a:latin typeface="Times New Roman"/>
              <a:cs typeface="Times New Roman"/>
            </a:endParaRPr>
          </a:p>
          <a:p>
            <a:pPr marL="92075" algn="ctr">
              <a:lnSpc>
                <a:spcPct val="100000"/>
              </a:lnSpc>
              <a:spcBef>
                <a:spcPts val="1440"/>
              </a:spcBef>
            </a:pPr>
            <a:r>
              <a:rPr sz="1400" spc="-135" dirty="0">
                <a:latin typeface="Arial Black"/>
                <a:cs typeface="Arial Black"/>
              </a:rPr>
              <a:t>1</a:t>
            </a:r>
            <a:r>
              <a:rPr sz="1400" spc="-110" dirty="0">
                <a:latin typeface="Arial Black"/>
                <a:cs typeface="Arial Black"/>
              </a:rPr>
              <a:t> </a:t>
            </a:r>
            <a:r>
              <a:rPr sz="1400" spc="-130" dirty="0">
                <a:latin typeface="Arial Black"/>
                <a:cs typeface="Arial Black"/>
              </a:rPr>
              <a:t>міні-ліхтарик</a:t>
            </a:r>
            <a:endParaRPr sz="1400">
              <a:latin typeface="Arial Black"/>
              <a:cs typeface="Arial Black"/>
            </a:endParaRPr>
          </a:p>
        </p:txBody>
      </p:sp>
      <p:sp>
        <p:nvSpPr>
          <p:cNvPr id="24" name="object 24"/>
          <p:cNvSpPr txBox="1"/>
          <p:nvPr/>
        </p:nvSpPr>
        <p:spPr>
          <a:xfrm>
            <a:off x="14574363" y="5853274"/>
            <a:ext cx="2061210" cy="238760"/>
          </a:xfrm>
          <a:prstGeom prst="rect">
            <a:avLst/>
          </a:prstGeom>
        </p:spPr>
        <p:txBody>
          <a:bodyPr vert="horz" wrap="square" lIns="0" tIns="12700" rIns="0" bIns="0" rtlCol="0">
            <a:spAutoFit/>
          </a:bodyPr>
          <a:lstStyle/>
          <a:p>
            <a:pPr marL="12700">
              <a:lnSpc>
                <a:spcPct val="100000"/>
              </a:lnSpc>
              <a:spcBef>
                <a:spcPts val="100"/>
              </a:spcBef>
            </a:pPr>
            <a:r>
              <a:rPr sz="1400" spc="-135" dirty="0">
                <a:latin typeface="Arial Black"/>
                <a:cs typeface="Arial Black"/>
              </a:rPr>
              <a:t>3 </a:t>
            </a:r>
            <a:r>
              <a:rPr sz="1400" spc="-125" dirty="0">
                <a:latin typeface="Arial Black"/>
                <a:cs typeface="Arial Black"/>
              </a:rPr>
              <a:t>мініатюрні</a:t>
            </a:r>
            <a:r>
              <a:rPr sz="1400" spc="-140" dirty="0">
                <a:latin typeface="Arial Black"/>
                <a:cs typeface="Arial Black"/>
              </a:rPr>
              <a:t> </a:t>
            </a:r>
            <a:r>
              <a:rPr sz="1400" spc="-125" dirty="0">
                <a:latin typeface="Arial Black"/>
                <a:cs typeface="Arial Black"/>
              </a:rPr>
              <a:t>батарейки</a:t>
            </a:r>
            <a:endParaRPr sz="1400">
              <a:latin typeface="Arial Black"/>
              <a:cs typeface="Arial Black"/>
            </a:endParaRPr>
          </a:p>
        </p:txBody>
      </p:sp>
      <p:sp>
        <p:nvSpPr>
          <p:cNvPr id="25" name="object 25"/>
          <p:cNvSpPr txBox="1"/>
          <p:nvPr/>
        </p:nvSpPr>
        <p:spPr>
          <a:xfrm>
            <a:off x="6327038" y="6758085"/>
            <a:ext cx="6028055" cy="1162050"/>
          </a:xfrm>
          <a:prstGeom prst="rect">
            <a:avLst/>
          </a:prstGeom>
          <a:solidFill>
            <a:srgbClr val="FFEBCC"/>
          </a:solidFill>
        </p:spPr>
        <p:txBody>
          <a:bodyPr vert="horz" wrap="square" lIns="0" tIns="0" rIns="0" bIns="0" rtlCol="0">
            <a:spAutoFit/>
          </a:bodyPr>
          <a:lstStyle/>
          <a:p>
            <a:pPr>
              <a:lnSpc>
                <a:spcPct val="100000"/>
              </a:lnSpc>
            </a:pPr>
            <a:endParaRPr sz="1900">
              <a:latin typeface="Times New Roman"/>
              <a:cs typeface="Times New Roman"/>
            </a:endParaRPr>
          </a:p>
          <a:p>
            <a:pPr marL="92075" algn="ctr">
              <a:lnSpc>
                <a:spcPct val="100000"/>
              </a:lnSpc>
              <a:spcBef>
                <a:spcPts val="1440"/>
              </a:spcBef>
            </a:pPr>
            <a:r>
              <a:rPr sz="1400" spc="-135" dirty="0">
                <a:latin typeface="Arial Black"/>
                <a:cs typeface="Arial Black"/>
              </a:rPr>
              <a:t>2 </a:t>
            </a:r>
            <a:r>
              <a:rPr sz="1400" spc="-85" dirty="0">
                <a:latin typeface="Arial Black"/>
                <a:cs typeface="Arial Black"/>
              </a:rPr>
              <a:t>шт. </a:t>
            </a:r>
            <a:r>
              <a:rPr sz="1400" spc="-130" dirty="0">
                <a:latin typeface="Arial Black"/>
                <a:cs typeface="Arial Black"/>
              </a:rPr>
              <a:t>наручних</a:t>
            </a:r>
            <a:r>
              <a:rPr sz="1400" spc="-100" dirty="0">
                <a:latin typeface="Arial Black"/>
                <a:cs typeface="Arial Black"/>
              </a:rPr>
              <a:t> </a:t>
            </a:r>
            <a:r>
              <a:rPr sz="1400" spc="-114" dirty="0">
                <a:latin typeface="Arial Black"/>
                <a:cs typeface="Arial Black"/>
              </a:rPr>
              <a:t>годинників</a:t>
            </a:r>
            <a:endParaRPr sz="1400">
              <a:latin typeface="Arial Black"/>
              <a:cs typeface="Arial Black"/>
            </a:endParaRPr>
          </a:p>
        </p:txBody>
      </p:sp>
      <p:sp>
        <p:nvSpPr>
          <p:cNvPr id="26" name="object 26"/>
          <p:cNvSpPr txBox="1"/>
          <p:nvPr/>
        </p:nvSpPr>
        <p:spPr>
          <a:xfrm>
            <a:off x="14378052" y="7205824"/>
            <a:ext cx="2453640" cy="238760"/>
          </a:xfrm>
          <a:prstGeom prst="rect">
            <a:avLst/>
          </a:prstGeom>
        </p:spPr>
        <p:txBody>
          <a:bodyPr vert="horz" wrap="square" lIns="0" tIns="12700" rIns="0" bIns="0" rtlCol="0">
            <a:spAutoFit/>
          </a:bodyPr>
          <a:lstStyle/>
          <a:p>
            <a:pPr marL="12700">
              <a:lnSpc>
                <a:spcPct val="100000"/>
              </a:lnSpc>
              <a:spcBef>
                <a:spcPts val="100"/>
              </a:spcBef>
            </a:pPr>
            <a:r>
              <a:rPr sz="1400" spc="-135" dirty="0">
                <a:latin typeface="Arial Black"/>
                <a:cs typeface="Arial Black"/>
              </a:rPr>
              <a:t>2 </a:t>
            </a:r>
            <a:r>
              <a:rPr sz="1400" spc="-125" dirty="0">
                <a:latin typeface="Arial Black"/>
                <a:cs typeface="Arial Black"/>
              </a:rPr>
              <a:t>батарейки </a:t>
            </a:r>
            <a:r>
              <a:rPr sz="1400" spc="-150" dirty="0">
                <a:latin typeface="Arial Black"/>
                <a:cs typeface="Arial Black"/>
              </a:rPr>
              <a:t>для</a:t>
            </a:r>
            <a:r>
              <a:rPr sz="1400" spc="-110" dirty="0">
                <a:latin typeface="Arial Black"/>
                <a:cs typeface="Arial Black"/>
              </a:rPr>
              <a:t> </a:t>
            </a:r>
            <a:r>
              <a:rPr sz="1400" spc="-114" dirty="0">
                <a:latin typeface="Arial Black"/>
                <a:cs typeface="Arial Black"/>
              </a:rPr>
              <a:t>годинників</a:t>
            </a:r>
            <a:endParaRPr sz="1400">
              <a:latin typeface="Arial Black"/>
              <a:cs typeface="Arial Black"/>
            </a:endParaRPr>
          </a:p>
        </p:txBody>
      </p:sp>
      <p:sp>
        <p:nvSpPr>
          <p:cNvPr id="27" name="object 27"/>
          <p:cNvSpPr txBox="1"/>
          <p:nvPr/>
        </p:nvSpPr>
        <p:spPr>
          <a:xfrm>
            <a:off x="6327038" y="8110635"/>
            <a:ext cx="6028055" cy="1162050"/>
          </a:xfrm>
          <a:prstGeom prst="rect">
            <a:avLst/>
          </a:prstGeom>
          <a:solidFill>
            <a:srgbClr val="FFEBCC"/>
          </a:solidFill>
        </p:spPr>
        <p:txBody>
          <a:bodyPr vert="horz" wrap="square" lIns="0" tIns="0" rIns="0" bIns="0" rtlCol="0">
            <a:spAutoFit/>
          </a:bodyPr>
          <a:lstStyle/>
          <a:p>
            <a:pPr>
              <a:lnSpc>
                <a:spcPct val="100000"/>
              </a:lnSpc>
            </a:pPr>
            <a:endParaRPr sz="1900">
              <a:latin typeface="Times New Roman"/>
              <a:cs typeface="Times New Roman"/>
            </a:endParaRPr>
          </a:p>
          <a:p>
            <a:pPr marL="92075" algn="ctr">
              <a:lnSpc>
                <a:spcPct val="100000"/>
              </a:lnSpc>
              <a:spcBef>
                <a:spcPts val="1440"/>
              </a:spcBef>
            </a:pPr>
            <a:r>
              <a:rPr sz="1400" spc="-135" dirty="0">
                <a:latin typeface="Arial Black"/>
                <a:cs typeface="Arial Black"/>
              </a:rPr>
              <a:t>1</a:t>
            </a:r>
            <a:r>
              <a:rPr sz="1400" spc="-110" dirty="0">
                <a:latin typeface="Arial Black"/>
                <a:cs typeface="Arial Black"/>
              </a:rPr>
              <a:t> </a:t>
            </a:r>
            <a:r>
              <a:rPr sz="1400" spc="-105" dirty="0">
                <a:latin typeface="Arial Black"/>
                <a:cs typeface="Arial Black"/>
              </a:rPr>
              <a:t>тонометр</a:t>
            </a:r>
            <a:endParaRPr sz="1400">
              <a:latin typeface="Arial Black"/>
              <a:cs typeface="Arial Black"/>
            </a:endParaRPr>
          </a:p>
        </p:txBody>
      </p:sp>
      <p:sp>
        <p:nvSpPr>
          <p:cNvPr id="28" name="object 28"/>
          <p:cNvSpPr txBox="1"/>
          <p:nvPr/>
        </p:nvSpPr>
        <p:spPr>
          <a:xfrm>
            <a:off x="14547863" y="8558374"/>
            <a:ext cx="2114550" cy="238760"/>
          </a:xfrm>
          <a:prstGeom prst="rect">
            <a:avLst/>
          </a:prstGeom>
        </p:spPr>
        <p:txBody>
          <a:bodyPr vert="horz" wrap="square" lIns="0" tIns="12700" rIns="0" bIns="0" rtlCol="0">
            <a:spAutoFit/>
          </a:bodyPr>
          <a:lstStyle/>
          <a:p>
            <a:pPr marL="12700">
              <a:lnSpc>
                <a:spcPct val="100000"/>
              </a:lnSpc>
              <a:spcBef>
                <a:spcPts val="100"/>
              </a:spcBef>
            </a:pPr>
            <a:r>
              <a:rPr sz="1400" spc="-135" dirty="0">
                <a:latin typeface="Arial Black"/>
                <a:cs typeface="Arial Black"/>
              </a:rPr>
              <a:t>4 </a:t>
            </a:r>
            <a:r>
              <a:rPr sz="1400" spc="-114" dirty="0">
                <a:latin typeface="Arial Black"/>
                <a:cs typeface="Arial Black"/>
              </a:rPr>
              <a:t>пальчикові</a:t>
            </a:r>
            <a:r>
              <a:rPr sz="1400" spc="-120" dirty="0">
                <a:latin typeface="Arial Black"/>
                <a:cs typeface="Arial Black"/>
              </a:rPr>
              <a:t> </a:t>
            </a:r>
            <a:r>
              <a:rPr sz="1400" spc="-125" dirty="0">
                <a:latin typeface="Arial Black"/>
                <a:cs typeface="Arial Black"/>
              </a:rPr>
              <a:t>батарейки</a:t>
            </a:r>
            <a:endParaRPr sz="1400">
              <a:latin typeface="Arial Black"/>
              <a:cs typeface="Arial Black"/>
            </a:endParaRPr>
          </a:p>
        </p:txBody>
      </p:sp>
      <p:sp>
        <p:nvSpPr>
          <p:cNvPr id="29" name="object 29"/>
          <p:cNvSpPr txBox="1"/>
          <p:nvPr/>
        </p:nvSpPr>
        <p:spPr>
          <a:xfrm>
            <a:off x="8479190" y="9910924"/>
            <a:ext cx="1815464" cy="238760"/>
          </a:xfrm>
          <a:prstGeom prst="rect">
            <a:avLst/>
          </a:prstGeom>
        </p:spPr>
        <p:txBody>
          <a:bodyPr vert="horz" wrap="square" lIns="0" tIns="12700" rIns="0" bIns="0" rtlCol="0">
            <a:spAutoFit/>
          </a:bodyPr>
          <a:lstStyle/>
          <a:p>
            <a:pPr marL="12700">
              <a:lnSpc>
                <a:spcPct val="100000"/>
              </a:lnSpc>
              <a:spcBef>
                <a:spcPts val="100"/>
              </a:spcBef>
            </a:pPr>
            <a:r>
              <a:rPr sz="1400" spc="-155" dirty="0">
                <a:latin typeface="Arial Black"/>
                <a:cs typeface="Arial Black"/>
              </a:rPr>
              <a:t>Деякі </a:t>
            </a:r>
            <a:r>
              <a:rPr sz="1400" spc="-100" dirty="0">
                <a:latin typeface="Arial Black"/>
                <a:cs typeface="Arial Black"/>
              </a:rPr>
              <a:t>дитячі </a:t>
            </a:r>
            <a:r>
              <a:rPr sz="1400" spc="-125" dirty="0">
                <a:latin typeface="Arial Black"/>
                <a:cs typeface="Arial Black"/>
              </a:rPr>
              <a:t>іграшки</a:t>
            </a:r>
            <a:endParaRPr sz="1400">
              <a:latin typeface="Arial Black"/>
              <a:cs typeface="Arial Black"/>
            </a:endParaRPr>
          </a:p>
        </p:txBody>
      </p:sp>
      <p:sp>
        <p:nvSpPr>
          <p:cNvPr id="30" name="object 30"/>
          <p:cNvSpPr txBox="1"/>
          <p:nvPr/>
        </p:nvSpPr>
        <p:spPr>
          <a:xfrm>
            <a:off x="13601619" y="9910924"/>
            <a:ext cx="4006850" cy="238760"/>
          </a:xfrm>
          <a:prstGeom prst="rect">
            <a:avLst/>
          </a:prstGeom>
        </p:spPr>
        <p:txBody>
          <a:bodyPr vert="horz" wrap="square" lIns="0" tIns="12700" rIns="0" bIns="0" rtlCol="0">
            <a:spAutoFit/>
          </a:bodyPr>
          <a:lstStyle/>
          <a:p>
            <a:pPr marL="12700">
              <a:lnSpc>
                <a:spcPct val="100000"/>
              </a:lnSpc>
              <a:spcBef>
                <a:spcPts val="100"/>
              </a:spcBef>
            </a:pPr>
            <a:r>
              <a:rPr sz="1400" spc="-135" dirty="0">
                <a:latin typeface="Arial Black"/>
                <a:cs typeface="Arial Black"/>
              </a:rPr>
              <a:t>6 </a:t>
            </a:r>
            <a:r>
              <a:rPr sz="1400" spc="-120" dirty="0">
                <a:latin typeface="Arial Black"/>
                <a:cs typeface="Arial Black"/>
              </a:rPr>
              <a:t>пальчикових </a:t>
            </a:r>
            <a:r>
              <a:rPr sz="1400" spc="-125" dirty="0">
                <a:latin typeface="Arial Black"/>
                <a:cs typeface="Arial Black"/>
              </a:rPr>
              <a:t>батарейок </a:t>
            </a:r>
            <a:r>
              <a:rPr sz="1400" spc="-110" dirty="0">
                <a:latin typeface="Arial Black"/>
                <a:cs typeface="Arial Black"/>
              </a:rPr>
              <a:t>та </a:t>
            </a:r>
            <a:r>
              <a:rPr sz="1400" spc="-135" dirty="0">
                <a:latin typeface="Arial Black"/>
                <a:cs typeface="Arial Black"/>
              </a:rPr>
              <a:t>2</a:t>
            </a:r>
            <a:r>
              <a:rPr sz="1400" spc="-50" dirty="0">
                <a:latin typeface="Arial Black"/>
                <a:cs typeface="Arial Black"/>
              </a:rPr>
              <a:t> </a:t>
            </a:r>
            <a:r>
              <a:rPr sz="1400" spc="-120" dirty="0">
                <a:latin typeface="Arial Black"/>
                <a:cs typeface="Arial Black"/>
              </a:rPr>
              <a:t>мініпальчикові</a:t>
            </a:r>
            <a:endParaRPr sz="1400">
              <a:latin typeface="Arial Black"/>
              <a:cs typeface="Arial Black"/>
            </a:endParaRPr>
          </a:p>
        </p:txBody>
      </p:sp>
      <p:sp>
        <p:nvSpPr>
          <p:cNvPr id="31" name="object 31"/>
          <p:cNvSpPr txBox="1"/>
          <p:nvPr/>
        </p:nvSpPr>
        <p:spPr>
          <a:xfrm>
            <a:off x="-12700" y="5525447"/>
            <a:ext cx="6072505" cy="787400"/>
          </a:xfrm>
          <a:prstGeom prst="rect">
            <a:avLst/>
          </a:prstGeom>
        </p:spPr>
        <p:txBody>
          <a:bodyPr vert="horz" wrap="square" lIns="0" tIns="12700" rIns="0" bIns="0" rtlCol="0">
            <a:spAutoFit/>
          </a:bodyPr>
          <a:lstStyle/>
          <a:p>
            <a:pPr marL="12700">
              <a:lnSpc>
                <a:spcPct val="100000"/>
              </a:lnSpc>
              <a:spcBef>
                <a:spcPts val="100"/>
              </a:spcBef>
            </a:pPr>
            <a:r>
              <a:rPr sz="5000" b="1" spc="-210" dirty="0">
                <a:solidFill>
                  <a:srgbClr val="FFFFFF"/>
                </a:solidFill>
                <a:latin typeface="Verdana"/>
                <a:cs typeface="Verdana"/>
              </a:rPr>
              <a:t>8</a:t>
            </a:r>
            <a:r>
              <a:rPr sz="5000" b="1" spc="-340" dirty="0">
                <a:solidFill>
                  <a:srgbClr val="FFFFFF"/>
                </a:solidFill>
                <a:latin typeface="Verdana"/>
                <a:cs typeface="Verdana"/>
              </a:rPr>
              <a:t> </a:t>
            </a:r>
            <a:r>
              <a:rPr sz="5000" b="1" spc="-165" dirty="0">
                <a:solidFill>
                  <a:srgbClr val="FFFFFF"/>
                </a:solidFill>
                <a:latin typeface="Verdana"/>
                <a:cs typeface="Verdana"/>
              </a:rPr>
              <a:t>ДОСЛІДЖЕННЯ</a:t>
            </a:r>
            <a:endParaRPr sz="5000">
              <a:latin typeface="Verdana"/>
              <a:cs typeface="Verdana"/>
            </a:endParaRPr>
          </a:p>
        </p:txBody>
      </p:sp>
      <p:sp>
        <p:nvSpPr>
          <p:cNvPr id="32" name="object 32"/>
          <p:cNvSpPr txBox="1"/>
          <p:nvPr/>
        </p:nvSpPr>
        <p:spPr>
          <a:xfrm>
            <a:off x="581115" y="7206354"/>
            <a:ext cx="4895215" cy="391160"/>
          </a:xfrm>
          <a:prstGeom prst="rect">
            <a:avLst/>
          </a:prstGeom>
        </p:spPr>
        <p:txBody>
          <a:bodyPr vert="horz" wrap="square" lIns="0" tIns="12700" rIns="0" bIns="0" rtlCol="0">
            <a:spAutoFit/>
          </a:bodyPr>
          <a:lstStyle/>
          <a:p>
            <a:pPr marL="12700">
              <a:lnSpc>
                <a:spcPct val="100000"/>
              </a:lnSpc>
              <a:spcBef>
                <a:spcPts val="100"/>
              </a:spcBef>
              <a:tabLst>
                <a:tab pos="1273810" algn="l"/>
                <a:tab pos="1489710" algn="l"/>
                <a:tab pos="1991360" algn="l"/>
                <a:tab pos="3164840" algn="l"/>
              </a:tabLst>
            </a:pPr>
            <a:r>
              <a:rPr sz="2400" spc="180" dirty="0">
                <a:solidFill>
                  <a:srgbClr val="FFFFFF"/>
                </a:solidFill>
                <a:latin typeface="Roboto"/>
                <a:cs typeface="Roboto"/>
              </a:rPr>
              <a:t>Всього	</a:t>
            </a:r>
            <a:r>
              <a:rPr sz="2400" spc="-5" dirty="0">
                <a:solidFill>
                  <a:srgbClr val="FFFFFF"/>
                </a:solidFill>
                <a:latin typeface="Roboto"/>
                <a:cs typeface="Roboto"/>
              </a:rPr>
              <a:t>-	</a:t>
            </a:r>
            <a:r>
              <a:rPr sz="2400" spc="105" dirty="0">
                <a:solidFill>
                  <a:srgbClr val="FFFFFF"/>
                </a:solidFill>
                <a:latin typeface="Roboto"/>
                <a:cs typeface="Roboto"/>
              </a:rPr>
              <a:t>28	</a:t>
            </a:r>
            <a:r>
              <a:rPr sz="2400" spc="180" dirty="0">
                <a:solidFill>
                  <a:srgbClr val="FFFFFF"/>
                </a:solidFill>
                <a:latin typeface="Roboto"/>
                <a:cs typeface="Roboto"/>
              </a:rPr>
              <a:t>різних	</a:t>
            </a:r>
            <a:r>
              <a:rPr sz="2400" spc="190" dirty="0">
                <a:solidFill>
                  <a:srgbClr val="FFFFFF"/>
                </a:solidFill>
                <a:latin typeface="Roboto"/>
                <a:cs typeface="Roboto"/>
              </a:rPr>
              <a:t>батарейок</a:t>
            </a:r>
            <a:endParaRPr sz="2400">
              <a:latin typeface="Roboto"/>
              <a:cs typeface="Roboto"/>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172E08"/>
          </a:solidFill>
        </p:spPr>
        <p:txBody>
          <a:bodyPr wrap="square" lIns="0" tIns="0" rIns="0" bIns="0" rtlCol="0"/>
          <a:lstStyle/>
          <a:p>
            <a:endParaRPr/>
          </a:p>
        </p:txBody>
      </p:sp>
      <p:sp>
        <p:nvSpPr>
          <p:cNvPr id="3" name="object 3"/>
          <p:cNvSpPr/>
          <p:nvPr/>
        </p:nvSpPr>
        <p:spPr>
          <a:xfrm>
            <a:off x="1028700" y="709077"/>
            <a:ext cx="333374" cy="323849"/>
          </a:xfrm>
          <a:prstGeom prst="rect">
            <a:avLst/>
          </a:prstGeom>
          <a:blipFill>
            <a:blip r:embed="rId2" cstate="print"/>
            <a:stretch>
              <a:fillRect/>
            </a:stretch>
          </a:blipFill>
        </p:spPr>
        <p:txBody>
          <a:bodyPr wrap="square" lIns="0" tIns="0" rIns="0" bIns="0" rtlCol="0"/>
          <a:lstStyle/>
          <a:p>
            <a:endParaRPr/>
          </a:p>
        </p:txBody>
      </p:sp>
      <p:grpSp>
        <p:nvGrpSpPr>
          <p:cNvPr id="4" name="object 4"/>
          <p:cNvGrpSpPr/>
          <p:nvPr/>
        </p:nvGrpSpPr>
        <p:grpSpPr>
          <a:xfrm>
            <a:off x="9064064" y="30"/>
            <a:ext cx="9224010" cy="8971280"/>
            <a:chOff x="9064064" y="30"/>
            <a:chExt cx="9224010" cy="8971280"/>
          </a:xfrm>
        </p:grpSpPr>
        <p:sp>
          <p:nvSpPr>
            <p:cNvPr id="5" name="object 5"/>
            <p:cNvSpPr/>
            <p:nvPr/>
          </p:nvSpPr>
          <p:spPr>
            <a:xfrm>
              <a:off x="9374794" y="30"/>
              <a:ext cx="8913205" cy="839147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064054" y="1028610"/>
              <a:ext cx="4136390" cy="7942580"/>
            </a:xfrm>
            <a:custGeom>
              <a:avLst/>
              <a:gdLst/>
              <a:ahLst/>
              <a:cxnLst/>
              <a:rect l="l" t="t" r="r" b="b"/>
              <a:pathLst>
                <a:path w="4136390" h="7942580">
                  <a:moveTo>
                    <a:pt x="621296" y="310680"/>
                  </a:moveTo>
                  <a:lnTo>
                    <a:pt x="617931" y="264744"/>
                  </a:lnTo>
                  <a:lnTo>
                    <a:pt x="608152" y="220929"/>
                  </a:lnTo>
                  <a:lnTo>
                    <a:pt x="592429" y="179692"/>
                  </a:lnTo>
                  <a:lnTo>
                    <a:pt x="571258" y="141503"/>
                  </a:lnTo>
                  <a:lnTo>
                    <a:pt x="545109" y="106845"/>
                  </a:lnTo>
                  <a:lnTo>
                    <a:pt x="514464" y="76200"/>
                  </a:lnTo>
                  <a:lnTo>
                    <a:pt x="479806" y="50050"/>
                  </a:lnTo>
                  <a:lnTo>
                    <a:pt x="441617" y="28879"/>
                  </a:lnTo>
                  <a:lnTo>
                    <a:pt x="400367" y="13157"/>
                  </a:lnTo>
                  <a:lnTo>
                    <a:pt x="356552" y="3365"/>
                  </a:lnTo>
                  <a:lnTo>
                    <a:pt x="310642" y="0"/>
                  </a:lnTo>
                  <a:lnTo>
                    <a:pt x="264744" y="3365"/>
                  </a:lnTo>
                  <a:lnTo>
                    <a:pt x="220929" y="13157"/>
                  </a:lnTo>
                  <a:lnTo>
                    <a:pt x="179692" y="28879"/>
                  </a:lnTo>
                  <a:lnTo>
                    <a:pt x="141490" y="50050"/>
                  </a:lnTo>
                  <a:lnTo>
                    <a:pt x="106845" y="76200"/>
                  </a:lnTo>
                  <a:lnTo>
                    <a:pt x="76200" y="106845"/>
                  </a:lnTo>
                  <a:lnTo>
                    <a:pt x="50050" y="141503"/>
                  </a:lnTo>
                  <a:lnTo>
                    <a:pt x="28867" y="179692"/>
                  </a:lnTo>
                  <a:lnTo>
                    <a:pt x="13144" y="220929"/>
                  </a:lnTo>
                  <a:lnTo>
                    <a:pt x="3365" y="264744"/>
                  </a:lnTo>
                  <a:lnTo>
                    <a:pt x="0" y="310629"/>
                  </a:lnTo>
                  <a:lnTo>
                    <a:pt x="3365" y="356565"/>
                  </a:lnTo>
                  <a:lnTo>
                    <a:pt x="13144" y="400380"/>
                  </a:lnTo>
                  <a:lnTo>
                    <a:pt x="28867" y="441617"/>
                  </a:lnTo>
                  <a:lnTo>
                    <a:pt x="50050" y="479806"/>
                  </a:lnTo>
                  <a:lnTo>
                    <a:pt x="76200" y="514464"/>
                  </a:lnTo>
                  <a:lnTo>
                    <a:pt x="106845" y="545109"/>
                  </a:lnTo>
                  <a:lnTo>
                    <a:pt x="141490" y="571258"/>
                  </a:lnTo>
                  <a:lnTo>
                    <a:pt x="179692" y="592429"/>
                  </a:lnTo>
                  <a:lnTo>
                    <a:pt x="220929" y="608152"/>
                  </a:lnTo>
                  <a:lnTo>
                    <a:pt x="264744" y="617931"/>
                  </a:lnTo>
                  <a:lnTo>
                    <a:pt x="310667" y="621309"/>
                  </a:lnTo>
                  <a:lnTo>
                    <a:pt x="356552" y="617931"/>
                  </a:lnTo>
                  <a:lnTo>
                    <a:pt x="400367" y="608152"/>
                  </a:lnTo>
                  <a:lnTo>
                    <a:pt x="441617" y="592429"/>
                  </a:lnTo>
                  <a:lnTo>
                    <a:pt x="479806" y="571258"/>
                  </a:lnTo>
                  <a:lnTo>
                    <a:pt x="514464" y="545109"/>
                  </a:lnTo>
                  <a:lnTo>
                    <a:pt x="545109" y="514464"/>
                  </a:lnTo>
                  <a:lnTo>
                    <a:pt x="571258" y="479806"/>
                  </a:lnTo>
                  <a:lnTo>
                    <a:pt x="592429" y="441617"/>
                  </a:lnTo>
                  <a:lnTo>
                    <a:pt x="608152" y="400380"/>
                  </a:lnTo>
                  <a:lnTo>
                    <a:pt x="617931" y="356565"/>
                  </a:lnTo>
                  <a:lnTo>
                    <a:pt x="621296" y="310680"/>
                  </a:lnTo>
                  <a:close/>
                </a:path>
                <a:path w="4136390" h="7942580">
                  <a:moveTo>
                    <a:pt x="4136123" y="7365797"/>
                  </a:moveTo>
                  <a:lnTo>
                    <a:pt x="4134205" y="7318527"/>
                  </a:lnTo>
                  <a:lnTo>
                    <a:pt x="4128579" y="7272299"/>
                  </a:lnTo>
                  <a:lnTo>
                    <a:pt x="4119372" y="7227265"/>
                  </a:lnTo>
                  <a:lnTo>
                    <a:pt x="4106735" y="7183590"/>
                  </a:lnTo>
                  <a:lnTo>
                    <a:pt x="4090822" y="7141400"/>
                  </a:lnTo>
                  <a:lnTo>
                    <a:pt x="4071772" y="7100875"/>
                  </a:lnTo>
                  <a:lnTo>
                    <a:pt x="4049750" y="7062127"/>
                  </a:lnTo>
                  <a:lnTo>
                    <a:pt x="4024884" y="7025335"/>
                  </a:lnTo>
                  <a:lnTo>
                    <a:pt x="3997350" y="6990626"/>
                  </a:lnTo>
                  <a:lnTo>
                    <a:pt x="3967264" y="6958152"/>
                  </a:lnTo>
                  <a:lnTo>
                    <a:pt x="3934803" y="6928078"/>
                  </a:lnTo>
                  <a:lnTo>
                    <a:pt x="3900093" y="6900532"/>
                  </a:lnTo>
                  <a:lnTo>
                    <a:pt x="3863289" y="6875678"/>
                  </a:lnTo>
                  <a:lnTo>
                    <a:pt x="3824554" y="6853656"/>
                  </a:lnTo>
                  <a:lnTo>
                    <a:pt x="3784015" y="6834606"/>
                  </a:lnTo>
                  <a:lnTo>
                    <a:pt x="3741839" y="6818693"/>
                  </a:lnTo>
                  <a:lnTo>
                    <a:pt x="3698151" y="6806057"/>
                  </a:lnTo>
                  <a:lnTo>
                    <a:pt x="3653129" y="6796849"/>
                  </a:lnTo>
                  <a:lnTo>
                    <a:pt x="3606901" y="6791211"/>
                  </a:lnTo>
                  <a:lnTo>
                    <a:pt x="3559606" y="6789306"/>
                  </a:lnTo>
                  <a:lnTo>
                    <a:pt x="3512324" y="6791211"/>
                  </a:lnTo>
                  <a:lnTo>
                    <a:pt x="3466096" y="6796849"/>
                  </a:lnTo>
                  <a:lnTo>
                    <a:pt x="3421075" y="6806057"/>
                  </a:lnTo>
                  <a:lnTo>
                    <a:pt x="3377387" y="6818693"/>
                  </a:lnTo>
                  <a:lnTo>
                    <a:pt x="3335210" y="6834606"/>
                  </a:lnTo>
                  <a:lnTo>
                    <a:pt x="3294672" y="6853656"/>
                  </a:lnTo>
                  <a:lnTo>
                    <a:pt x="3255937" y="6875678"/>
                  </a:lnTo>
                  <a:lnTo>
                    <a:pt x="3219132" y="6900532"/>
                  </a:lnTo>
                  <a:lnTo>
                    <a:pt x="3184423" y="6928078"/>
                  </a:lnTo>
                  <a:lnTo>
                    <a:pt x="3151962" y="6958152"/>
                  </a:lnTo>
                  <a:lnTo>
                    <a:pt x="3121876" y="6990626"/>
                  </a:lnTo>
                  <a:lnTo>
                    <a:pt x="3094342" y="7025335"/>
                  </a:lnTo>
                  <a:lnTo>
                    <a:pt x="3069475" y="7062127"/>
                  </a:lnTo>
                  <a:lnTo>
                    <a:pt x="3047454" y="7100875"/>
                  </a:lnTo>
                  <a:lnTo>
                    <a:pt x="3028416" y="7141400"/>
                  </a:lnTo>
                  <a:lnTo>
                    <a:pt x="3012490" y="7183590"/>
                  </a:lnTo>
                  <a:lnTo>
                    <a:pt x="2999854" y="7227265"/>
                  </a:lnTo>
                  <a:lnTo>
                    <a:pt x="2990646" y="7272299"/>
                  </a:lnTo>
                  <a:lnTo>
                    <a:pt x="2985020" y="7318527"/>
                  </a:lnTo>
                  <a:lnTo>
                    <a:pt x="2983103" y="7365822"/>
                  </a:lnTo>
                  <a:lnTo>
                    <a:pt x="2985020" y="7413091"/>
                  </a:lnTo>
                  <a:lnTo>
                    <a:pt x="2990646" y="7459319"/>
                  </a:lnTo>
                  <a:lnTo>
                    <a:pt x="2999854" y="7504354"/>
                  </a:lnTo>
                  <a:lnTo>
                    <a:pt x="3012490" y="7548029"/>
                  </a:lnTo>
                  <a:lnTo>
                    <a:pt x="3028416" y="7590218"/>
                  </a:lnTo>
                  <a:lnTo>
                    <a:pt x="3047454" y="7630744"/>
                  </a:lnTo>
                  <a:lnTo>
                    <a:pt x="3069475" y="7669492"/>
                  </a:lnTo>
                  <a:lnTo>
                    <a:pt x="3094342" y="7706284"/>
                  </a:lnTo>
                  <a:lnTo>
                    <a:pt x="3121876" y="7740993"/>
                  </a:lnTo>
                  <a:lnTo>
                    <a:pt x="3151962" y="7773467"/>
                  </a:lnTo>
                  <a:lnTo>
                    <a:pt x="3184423" y="7803540"/>
                  </a:lnTo>
                  <a:lnTo>
                    <a:pt x="3219132" y="7831087"/>
                  </a:lnTo>
                  <a:lnTo>
                    <a:pt x="3255937" y="7855940"/>
                  </a:lnTo>
                  <a:lnTo>
                    <a:pt x="3294672" y="7877975"/>
                  </a:lnTo>
                  <a:lnTo>
                    <a:pt x="3335210" y="7897012"/>
                  </a:lnTo>
                  <a:lnTo>
                    <a:pt x="3377387" y="7912925"/>
                  </a:lnTo>
                  <a:lnTo>
                    <a:pt x="3421075" y="7925562"/>
                  </a:lnTo>
                  <a:lnTo>
                    <a:pt x="3466096" y="7934769"/>
                  </a:lnTo>
                  <a:lnTo>
                    <a:pt x="3512324" y="7940408"/>
                  </a:lnTo>
                  <a:lnTo>
                    <a:pt x="3559619" y="7942313"/>
                  </a:lnTo>
                  <a:lnTo>
                    <a:pt x="3606901" y="7940408"/>
                  </a:lnTo>
                  <a:lnTo>
                    <a:pt x="3653129" y="7934769"/>
                  </a:lnTo>
                  <a:lnTo>
                    <a:pt x="3698151" y="7925562"/>
                  </a:lnTo>
                  <a:lnTo>
                    <a:pt x="3741839" y="7912925"/>
                  </a:lnTo>
                  <a:lnTo>
                    <a:pt x="3784015" y="7897012"/>
                  </a:lnTo>
                  <a:lnTo>
                    <a:pt x="3824554" y="7877975"/>
                  </a:lnTo>
                  <a:lnTo>
                    <a:pt x="3863289" y="7855940"/>
                  </a:lnTo>
                  <a:lnTo>
                    <a:pt x="3900093" y="7831087"/>
                  </a:lnTo>
                  <a:lnTo>
                    <a:pt x="3934803" y="7803540"/>
                  </a:lnTo>
                  <a:lnTo>
                    <a:pt x="3967264" y="7773467"/>
                  </a:lnTo>
                  <a:lnTo>
                    <a:pt x="3997350" y="7740993"/>
                  </a:lnTo>
                  <a:lnTo>
                    <a:pt x="4024884" y="7706284"/>
                  </a:lnTo>
                  <a:lnTo>
                    <a:pt x="4049750" y="7669492"/>
                  </a:lnTo>
                  <a:lnTo>
                    <a:pt x="4071772" y="7630744"/>
                  </a:lnTo>
                  <a:lnTo>
                    <a:pt x="4090822" y="7590218"/>
                  </a:lnTo>
                  <a:lnTo>
                    <a:pt x="4106735" y="7548029"/>
                  </a:lnTo>
                  <a:lnTo>
                    <a:pt x="4119372" y="7504354"/>
                  </a:lnTo>
                  <a:lnTo>
                    <a:pt x="4128579" y="7459319"/>
                  </a:lnTo>
                  <a:lnTo>
                    <a:pt x="4134205" y="7413091"/>
                  </a:lnTo>
                  <a:lnTo>
                    <a:pt x="4136123" y="7365797"/>
                  </a:lnTo>
                  <a:close/>
                </a:path>
              </a:pathLst>
            </a:custGeom>
            <a:solidFill>
              <a:srgbClr val="5DDA12">
                <a:alpha val="69799"/>
              </a:srgbClr>
            </a:solidFill>
          </p:spPr>
          <p:txBody>
            <a:bodyPr wrap="square" lIns="0" tIns="0" rIns="0" bIns="0" rtlCol="0"/>
            <a:lstStyle/>
            <a:p>
              <a:endParaRPr/>
            </a:p>
          </p:txBody>
        </p:sp>
      </p:grpSp>
      <p:sp>
        <p:nvSpPr>
          <p:cNvPr id="7" name="object 7"/>
          <p:cNvSpPr/>
          <p:nvPr/>
        </p:nvSpPr>
        <p:spPr>
          <a:xfrm>
            <a:off x="198511" y="7623718"/>
            <a:ext cx="2314574" cy="221930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121670" y="7905231"/>
            <a:ext cx="7315199" cy="2381249"/>
          </a:xfrm>
          <a:prstGeom prst="rect">
            <a:avLst/>
          </a:prstGeom>
          <a:blipFill>
            <a:blip r:embed="rId5"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1016000" y="2706799"/>
            <a:ext cx="7646034" cy="787400"/>
          </a:xfrm>
          <a:prstGeom prst="rect">
            <a:avLst/>
          </a:prstGeom>
        </p:spPr>
        <p:txBody>
          <a:bodyPr vert="horz" wrap="square" lIns="0" tIns="12700" rIns="0" bIns="0" rtlCol="0">
            <a:spAutoFit/>
          </a:bodyPr>
          <a:lstStyle/>
          <a:p>
            <a:pPr marL="12700">
              <a:lnSpc>
                <a:spcPct val="100000"/>
              </a:lnSpc>
              <a:spcBef>
                <a:spcPts val="100"/>
              </a:spcBef>
            </a:pPr>
            <a:r>
              <a:rPr sz="5000" b="1" spc="-130" dirty="0">
                <a:latin typeface="Verdana"/>
                <a:cs typeface="Verdana"/>
              </a:rPr>
              <a:t>АКТУАЛЬНІСТЬ</a:t>
            </a:r>
            <a:r>
              <a:rPr sz="5000" b="1" spc="-295" dirty="0">
                <a:latin typeface="Verdana"/>
                <a:cs typeface="Verdana"/>
              </a:rPr>
              <a:t> </a:t>
            </a:r>
            <a:r>
              <a:rPr sz="5000" b="1" spc="-65" dirty="0">
                <a:latin typeface="Verdana"/>
                <a:cs typeface="Verdana"/>
              </a:rPr>
              <a:t>ТЕМИ</a:t>
            </a:r>
            <a:endParaRPr sz="5000">
              <a:latin typeface="Verdana"/>
              <a:cs typeface="Verdana"/>
            </a:endParaRPr>
          </a:p>
        </p:txBody>
      </p:sp>
      <p:sp>
        <p:nvSpPr>
          <p:cNvPr id="10" name="object 10"/>
          <p:cNvSpPr txBox="1"/>
          <p:nvPr/>
        </p:nvSpPr>
        <p:spPr>
          <a:xfrm>
            <a:off x="1426010" y="4512556"/>
            <a:ext cx="6943090" cy="2993390"/>
          </a:xfrm>
          <a:prstGeom prst="rect">
            <a:avLst/>
          </a:prstGeom>
        </p:spPr>
        <p:txBody>
          <a:bodyPr vert="horz" wrap="square" lIns="0" tIns="12065" rIns="0" bIns="0" rtlCol="0">
            <a:spAutoFit/>
          </a:bodyPr>
          <a:lstStyle/>
          <a:p>
            <a:pPr marL="12700" marR="5080">
              <a:lnSpc>
                <a:spcPct val="116199"/>
              </a:lnSpc>
              <a:spcBef>
                <a:spcPts val="95"/>
              </a:spcBef>
            </a:pPr>
            <a:r>
              <a:rPr sz="3350" spc="-320" dirty="0">
                <a:solidFill>
                  <a:srgbClr val="FFFFFF"/>
                </a:solidFill>
                <a:latin typeface="Arial Black"/>
                <a:cs typeface="Arial Black"/>
              </a:rPr>
              <a:t>полягає </a:t>
            </a:r>
            <a:r>
              <a:rPr sz="3350" spc="-140" dirty="0">
                <a:solidFill>
                  <a:srgbClr val="FFFFFF"/>
                </a:solidFill>
                <a:latin typeface="Arial Black"/>
                <a:cs typeface="Arial Black"/>
              </a:rPr>
              <a:t>в </a:t>
            </a:r>
            <a:r>
              <a:rPr sz="3350" spc="-295" dirty="0">
                <a:solidFill>
                  <a:srgbClr val="FFFFFF"/>
                </a:solidFill>
                <a:latin typeface="Arial Black"/>
                <a:cs typeface="Arial Black"/>
              </a:rPr>
              <a:t>необхідності  </a:t>
            </a:r>
            <a:r>
              <a:rPr sz="3350" spc="-300" dirty="0">
                <a:solidFill>
                  <a:srgbClr val="FFFFFF"/>
                </a:solidFill>
                <a:latin typeface="Arial Black"/>
                <a:cs typeface="Arial Black"/>
              </a:rPr>
              <a:t>загострити </a:t>
            </a:r>
            <a:r>
              <a:rPr sz="3350" spc="-295" dirty="0">
                <a:solidFill>
                  <a:srgbClr val="FFFFFF"/>
                </a:solidFill>
                <a:latin typeface="Arial Black"/>
                <a:cs typeface="Arial Black"/>
              </a:rPr>
              <a:t>увагу </a:t>
            </a:r>
            <a:r>
              <a:rPr sz="3350" spc="-235" dirty="0">
                <a:solidFill>
                  <a:srgbClr val="FFFFFF"/>
                </a:solidFill>
                <a:latin typeface="Arial Black"/>
                <a:cs typeface="Arial Black"/>
              </a:rPr>
              <a:t>учнів </a:t>
            </a:r>
            <a:r>
              <a:rPr sz="3350" spc="-220" dirty="0">
                <a:solidFill>
                  <a:srgbClr val="FFFFFF"/>
                </a:solidFill>
                <a:latin typeface="Arial Black"/>
                <a:cs typeface="Arial Black"/>
              </a:rPr>
              <a:t>щодо </a:t>
            </a:r>
            <a:r>
              <a:rPr sz="3350" spc="-365" dirty="0">
                <a:solidFill>
                  <a:srgbClr val="FFFFFF"/>
                </a:solidFill>
                <a:latin typeface="Arial Black"/>
                <a:cs typeface="Arial Black"/>
              </a:rPr>
              <a:t>їх  </a:t>
            </a:r>
            <a:r>
              <a:rPr sz="3350" spc="-300" dirty="0">
                <a:solidFill>
                  <a:srgbClr val="FFFFFF"/>
                </a:solidFill>
                <a:latin typeface="Arial Black"/>
                <a:cs typeface="Arial Black"/>
              </a:rPr>
              <a:t>можливого </a:t>
            </a:r>
            <a:r>
              <a:rPr sz="3350" spc="-265" dirty="0">
                <a:solidFill>
                  <a:srgbClr val="FFFFFF"/>
                </a:solidFill>
                <a:latin typeface="Arial Black"/>
                <a:cs typeface="Arial Black"/>
              </a:rPr>
              <a:t>і доступного </a:t>
            </a:r>
            <a:r>
              <a:rPr sz="3350" spc="-355" dirty="0">
                <a:solidFill>
                  <a:srgbClr val="FFFFFF"/>
                </a:solidFill>
                <a:latin typeface="Arial Black"/>
                <a:cs typeface="Arial Black"/>
              </a:rPr>
              <a:t>внеску </a:t>
            </a:r>
            <a:r>
              <a:rPr sz="3350" spc="-140" dirty="0">
                <a:solidFill>
                  <a:srgbClr val="FFFFFF"/>
                </a:solidFill>
                <a:latin typeface="Arial Black"/>
                <a:cs typeface="Arial Black"/>
              </a:rPr>
              <a:t>в  </a:t>
            </a:r>
            <a:r>
              <a:rPr sz="3350" spc="-240" dirty="0">
                <a:solidFill>
                  <a:srgbClr val="FFFFFF"/>
                </a:solidFill>
                <a:latin typeface="Arial Black"/>
                <a:cs typeface="Arial Black"/>
              </a:rPr>
              <a:t>очищенні </a:t>
            </a:r>
            <a:r>
              <a:rPr sz="3350" spc="-245" dirty="0">
                <a:solidFill>
                  <a:srgbClr val="FFFFFF"/>
                </a:solidFill>
                <a:latin typeface="Arial Black"/>
                <a:cs typeface="Arial Black"/>
              </a:rPr>
              <a:t>нашого </a:t>
            </a:r>
            <a:r>
              <a:rPr sz="3350" spc="-350" dirty="0">
                <a:solidFill>
                  <a:srgbClr val="FFFFFF"/>
                </a:solidFill>
                <a:latin typeface="Arial Black"/>
                <a:cs typeface="Arial Black"/>
              </a:rPr>
              <a:t>міста </a:t>
            </a:r>
            <a:r>
              <a:rPr sz="3350" spc="-235" dirty="0">
                <a:solidFill>
                  <a:srgbClr val="FFFFFF"/>
                </a:solidFill>
                <a:latin typeface="Arial Black"/>
                <a:cs typeface="Arial Black"/>
              </a:rPr>
              <a:t>від  </a:t>
            </a:r>
            <a:r>
              <a:rPr sz="3350" spc="-290" dirty="0">
                <a:solidFill>
                  <a:srgbClr val="FFFFFF"/>
                </a:solidFill>
                <a:latin typeface="Arial Black"/>
                <a:cs typeface="Arial Black"/>
              </a:rPr>
              <a:t>забруднень.</a:t>
            </a:r>
            <a:endParaRPr sz="3350">
              <a:latin typeface="Arial Black"/>
              <a:cs typeface="Arial Black"/>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
            <a:ext cx="10360025" cy="10287000"/>
            <a:chOff x="0" y="2"/>
            <a:chExt cx="10360025" cy="10287000"/>
          </a:xfrm>
        </p:grpSpPr>
        <p:sp>
          <p:nvSpPr>
            <p:cNvPr id="3" name="object 3"/>
            <p:cNvSpPr/>
            <p:nvPr/>
          </p:nvSpPr>
          <p:spPr>
            <a:xfrm>
              <a:off x="0" y="5143499"/>
              <a:ext cx="6110605" cy="5143500"/>
            </a:xfrm>
            <a:custGeom>
              <a:avLst/>
              <a:gdLst/>
              <a:ahLst/>
              <a:cxnLst/>
              <a:rect l="l" t="t" r="r" b="b"/>
              <a:pathLst>
                <a:path w="6110605" h="5143500">
                  <a:moveTo>
                    <a:pt x="6110508" y="5143500"/>
                  </a:moveTo>
                  <a:lnTo>
                    <a:pt x="0" y="5143500"/>
                  </a:lnTo>
                  <a:lnTo>
                    <a:pt x="0" y="0"/>
                  </a:lnTo>
                  <a:lnTo>
                    <a:pt x="6110508" y="0"/>
                  </a:lnTo>
                  <a:lnTo>
                    <a:pt x="6110508" y="5143500"/>
                  </a:lnTo>
                  <a:close/>
                </a:path>
              </a:pathLst>
            </a:custGeom>
            <a:solidFill>
              <a:srgbClr val="006600"/>
            </a:solidFill>
          </p:spPr>
          <p:txBody>
            <a:bodyPr wrap="square" lIns="0" tIns="0" rIns="0" bIns="0" rtlCol="0"/>
            <a:lstStyle/>
            <a:p>
              <a:endParaRPr/>
            </a:p>
          </p:txBody>
        </p:sp>
        <p:sp>
          <p:nvSpPr>
            <p:cNvPr id="4" name="object 4"/>
            <p:cNvSpPr/>
            <p:nvPr/>
          </p:nvSpPr>
          <p:spPr>
            <a:xfrm>
              <a:off x="3949598" y="2"/>
              <a:ext cx="6410309" cy="10286996"/>
            </a:xfrm>
            <a:prstGeom prst="rect">
              <a:avLst/>
            </a:prstGeom>
            <a:blipFill>
              <a:blip r:embed="rId3" cstate="print"/>
              <a:stretch>
                <a:fillRect/>
              </a:stretch>
            </a:blipFill>
          </p:spPr>
          <p:txBody>
            <a:bodyPr wrap="square" lIns="0" tIns="0" rIns="0" bIns="0" rtlCol="0"/>
            <a:lstStyle/>
            <a:p>
              <a:endParaRPr/>
            </a:p>
          </p:txBody>
        </p:sp>
      </p:grpSp>
      <p:grpSp>
        <p:nvGrpSpPr>
          <p:cNvPr id="5" name="object 5"/>
          <p:cNvGrpSpPr/>
          <p:nvPr/>
        </p:nvGrpSpPr>
        <p:grpSpPr>
          <a:xfrm>
            <a:off x="10405933" y="169482"/>
            <a:ext cx="7882255" cy="10048875"/>
            <a:chOff x="10405933" y="169482"/>
            <a:chExt cx="7882255" cy="10048875"/>
          </a:xfrm>
        </p:grpSpPr>
        <p:sp>
          <p:nvSpPr>
            <p:cNvPr id="6" name="object 6"/>
            <p:cNvSpPr/>
            <p:nvPr/>
          </p:nvSpPr>
          <p:spPr>
            <a:xfrm>
              <a:off x="13487552" y="169482"/>
              <a:ext cx="4562459" cy="411478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0405933" y="3600449"/>
              <a:ext cx="5362559" cy="411479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3606089" y="6103497"/>
              <a:ext cx="4681910" cy="4114799"/>
            </a:xfrm>
            <a:prstGeom prst="rect">
              <a:avLst/>
            </a:prstGeom>
            <a:blipFill>
              <a:blip r:embed="rId6" cstate="print"/>
              <a:stretch>
                <a:fillRect/>
              </a:stretch>
            </a:blipFill>
          </p:spPr>
          <p:txBody>
            <a:bodyPr wrap="square" lIns="0" tIns="0" rIns="0" bIns="0" rtlCol="0"/>
            <a:lstStyle/>
            <a:p>
              <a:endParaRPr/>
            </a:p>
          </p:txBody>
        </p:sp>
      </p:grpSp>
      <p:sp>
        <p:nvSpPr>
          <p:cNvPr id="9" name="object 9"/>
          <p:cNvSpPr/>
          <p:nvPr/>
        </p:nvSpPr>
        <p:spPr>
          <a:xfrm>
            <a:off x="402482" y="8160897"/>
            <a:ext cx="3495690" cy="1790699"/>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13205735" y="8891605"/>
            <a:ext cx="464169" cy="927617"/>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10414650" y="8808546"/>
            <a:ext cx="2691686" cy="1409179"/>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634313" y="5346648"/>
            <a:ext cx="2647949" cy="2514599"/>
          </a:xfrm>
          <a:prstGeom prst="rect">
            <a:avLst/>
          </a:prstGeom>
          <a:blipFill>
            <a:blip r:embed="rId10" cstate="print"/>
            <a:stretch>
              <a:fillRect/>
            </a:stretch>
          </a:blipFill>
        </p:spPr>
        <p:txBody>
          <a:bodyPr wrap="square" lIns="0" tIns="0" rIns="0" bIns="0" rtlCol="0"/>
          <a:lstStyle/>
          <a:p>
            <a:endParaRPr/>
          </a:p>
        </p:txBody>
      </p:sp>
      <p:sp>
        <p:nvSpPr>
          <p:cNvPr id="13" name="object 13"/>
          <p:cNvSpPr txBox="1"/>
          <p:nvPr/>
        </p:nvSpPr>
        <p:spPr>
          <a:xfrm>
            <a:off x="405704" y="1798273"/>
            <a:ext cx="3023296" cy="428322"/>
          </a:xfrm>
          <a:prstGeom prst="rect">
            <a:avLst/>
          </a:prstGeom>
        </p:spPr>
        <p:txBody>
          <a:bodyPr vert="horz" wrap="square" lIns="0" tIns="12700" rIns="0" bIns="0" rtlCol="0">
            <a:spAutoFit/>
          </a:bodyPr>
          <a:lstStyle/>
          <a:p>
            <a:pPr marL="12700">
              <a:lnSpc>
                <a:spcPct val="100000"/>
              </a:lnSpc>
              <a:spcBef>
                <a:spcPts val="100"/>
              </a:spcBef>
              <a:tabLst>
                <a:tab pos="357505" algn="l"/>
              </a:tabLst>
            </a:pPr>
            <a:r>
              <a:rPr sz="2700" b="1" dirty="0">
                <a:latin typeface="Roboto"/>
                <a:cs typeface="Roboto"/>
              </a:rPr>
              <a:t>9	</a:t>
            </a:r>
            <a:r>
              <a:rPr sz="2700" b="1" spc="220" dirty="0" err="1">
                <a:latin typeface="Roboto"/>
                <a:cs typeface="Roboto"/>
              </a:rPr>
              <a:t>Досліджен</a:t>
            </a:r>
            <a:r>
              <a:rPr lang="uk-UA" sz="2700" b="1" spc="220" dirty="0">
                <a:latin typeface="Roboto"/>
                <a:cs typeface="Roboto"/>
              </a:rPr>
              <a:t>н</a:t>
            </a:r>
            <a:r>
              <a:rPr sz="2700" b="1" spc="220" dirty="0">
                <a:latin typeface="Roboto"/>
                <a:cs typeface="Roboto"/>
              </a:rPr>
              <a:t>я</a:t>
            </a:r>
            <a:endParaRPr sz="2700" dirty="0">
              <a:latin typeface="Roboto"/>
              <a:cs typeface="Roboto"/>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7378045" cy="10287000"/>
            <a:chOff x="0" y="0"/>
            <a:chExt cx="17378045" cy="10287000"/>
          </a:xfrm>
        </p:grpSpPr>
        <p:sp>
          <p:nvSpPr>
            <p:cNvPr id="3" name="object 3"/>
            <p:cNvSpPr/>
            <p:nvPr/>
          </p:nvSpPr>
          <p:spPr>
            <a:xfrm>
              <a:off x="5176296" y="0"/>
              <a:ext cx="12201509" cy="823910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063904" y="5143499"/>
              <a:ext cx="6191249" cy="464819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6063507"/>
              <a:ext cx="5800709" cy="422349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614922" y="0"/>
              <a:ext cx="5762609" cy="432434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772887"/>
              <a:ext cx="5177210" cy="390524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784354" y="2726359"/>
              <a:ext cx="7010399" cy="5257784"/>
            </a:xfrm>
            <a:prstGeom prst="rect">
              <a:avLst/>
            </a:prstGeom>
            <a:blipFill>
              <a:blip r:embed="rId8" cstate="print"/>
              <a:stretch>
                <a:fillRect/>
              </a:stretch>
            </a:blipFill>
          </p:spPr>
          <p:txBody>
            <a:bodyPr wrap="square" lIns="0" tIns="0" rIns="0" bIns="0" rtlCol="0"/>
            <a:lstStyle/>
            <a:p>
              <a:endParaRPr/>
            </a:p>
          </p:txBody>
        </p:sp>
      </p:grpSp>
      <p:sp>
        <p:nvSpPr>
          <p:cNvPr id="9" name="object 9"/>
          <p:cNvSpPr txBox="1">
            <a:spLocks noGrp="1"/>
          </p:cNvSpPr>
          <p:nvPr>
            <p:ph type="title"/>
          </p:nvPr>
        </p:nvSpPr>
        <p:spPr>
          <a:xfrm>
            <a:off x="5606623" y="237076"/>
            <a:ext cx="4778375" cy="772160"/>
          </a:xfrm>
          <a:prstGeom prst="rect">
            <a:avLst/>
          </a:prstGeom>
        </p:spPr>
        <p:txBody>
          <a:bodyPr vert="horz" wrap="square" lIns="0" tIns="12700" rIns="0" bIns="0" rtlCol="0">
            <a:spAutoFit/>
          </a:bodyPr>
          <a:lstStyle/>
          <a:p>
            <a:pPr marL="12700">
              <a:lnSpc>
                <a:spcPct val="100000"/>
              </a:lnSpc>
              <a:spcBef>
                <a:spcPts val="100"/>
              </a:spcBef>
            </a:pPr>
            <a:r>
              <a:rPr sz="4900" spc="-5" dirty="0"/>
              <a:t>10</a:t>
            </a:r>
            <a:r>
              <a:rPr sz="4900" spc="-95" dirty="0"/>
              <a:t> </a:t>
            </a:r>
            <a:r>
              <a:rPr sz="4900" spc="-5" dirty="0"/>
              <a:t>Дослідження</a:t>
            </a:r>
            <a:endParaRPr sz="4900"/>
          </a:p>
        </p:txBody>
      </p:sp>
    </p:spTree>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035972" y="0"/>
            <a:ext cx="11252200" cy="10287000"/>
          </a:xfrm>
          <a:custGeom>
            <a:avLst/>
            <a:gdLst/>
            <a:ahLst/>
            <a:cxnLst/>
            <a:rect l="l" t="t" r="r" b="b"/>
            <a:pathLst>
              <a:path w="11252200" h="10287000">
                <a:moveTo>
                  <a:pt x="0" y="10287000"/>
                </a:moveTo>
                <a:lnTo>
                  <a:pt x="11252027" y="10287000"/>
                </a:lnTo>
                <a:lnTo>
                  <a:pt x="11252027" y="0"/>
                </a:lnTo>
                <a:lnTo>
                  <a:pt x="0" y="0"/>
                </a:lnTo>
                <a:lnTo>
                  <a:pt x="0" y="10287000"/>
                </a:lnTo>
                <a:close/>
              </a:path>
            </a:pathLst>
          </a:custGeom>
          <a:solidFill>
            <a:srgbClr val="40B93C"/>
          </a:solidFill>
        </p:spPr>
        <p:txBody>
          <a:bodyPr wrap="square" lIns="0" tIns="0" rIns="0" bIns="0" rtlCol="0"/>
          <a:lstStyle/>
          <a:p>
            <a:endParaRPr/>
          </a:p>
        </p:txBody>
      </p:sp>
      <p:grpSp>
        <p:nvGrpSpPr>
          <p:cNvPr id="3" name="object 3"/>
          <p:cNvGrpSpPr/>
          <p:nvPr/>
        </p:nvGrpSpPr>
        <p:grpSpPr>
          <a:xfrm>
            <a:off x="0" y="0"/>
            <a:ext cx="9782810" cy="10271125"/>
            <a:chOff x="0" y="0"/>
            <a:chExt cx="9782810" cy="10271125"/>
          </a:xfrm>
        </p:grpSpPr>
        <p:sp>
          <p:nvSpPr>
            <p:cNvPr id="4" name="object 4"/>
            <p:cNvSpPr/>
            <p:nvPr/>
          </p:nvSpPr>
          <p:spPr>
            <a:xfrm>
              <a:off x="0" y="0"/>
              <a:ext cx="7036434" cy="10271125"/>
            </a:xfrm>
            <a:custGeom>
              <a:avLst/>
              <a:gdLst/>
              <a:ahLst/>
              <a:cxnLst/>
              <a:rect l="l" t="t" r="r" b="b"/>
              <a:pathLst>
                <a:path w="7036434" h="10271125">
                  <a:moveTo>
                    <a:pt x="0" y="0"/>
                  </a:moveTo>
                  <a:lnTo>
                    <a:pt x="7035972" y="0"/>
                  </a:lnTo>
                  <a:lnTo>
                    <a:pt x="7035972" y="10270917"/>
                  </a:lnTo>
                  <a:lnTo>
                    <a:pt x="0" y="10270917"/>
                  </a:lnTo>
                  <a:lnTo>
                    <a:pt x="0" y="0"/>
                  </a:lnTo>
                  <a:close/>
                </a:path>
              </a:pathLst>
            </a:custGeom>
            <a:solidFill>
              <a:srgbClr val="006600"/>
            </a:solidFill>
          </p:spPr>
          <p:txBody>
            <a:bodyPr wrap="square" lIns="0" tIns="0" rIns="0" bIns="0" rtlCol="0"/>
            <a:lstStyle/>
            <a:p>
              <a:endParaRPr/>
            </a:p>
          </p:txBody>
        </p:sp>
        <p:sp>
          <p:nvSpPr>
            <p:cNvPr id="5" name="object 5"/>
            <p:cNvSpPr/>
            <p:nvPr/>
          </p:nvSpPr>
          <p:spPr>
            <a:xfrm>
              <a:off x="3924330" y="1028699"/>
              <a:ext cx="5857859" cy="8229599"/>
            </a:xfrm>
            <a:prstGeom prst="rect">
              <a:avLst/>
            </a:prstGeom>
            <a:blipFill>
              <a:blip r:embed="rId3" cstate="print"/>
              <a:stretch>
                <a:fillRect/>
              </a:stretch>
            </a:blipFill>
          </p:spPr>
          <p:txBody>
            <a:bodyPr wrap="square" lIns="0" tIns="0" rIns="0" bIns="0" rtlCol="0"/>
            <a:lstStyle/>
            <a:p>
              <a:endParaRPr/>
            </a:p>
          </p:txBody>
        </p:sp>
      </p:grpSp>
      <p:grpSp>
        <p:nvGrpSpPr>
          <p:cNvPr id="6" name="object 6"/>
          <p:cNvGrpSpPr/>
          <p:nvPr/>
        </p:nvGrpSpPr>
        <p:grpSpPr>
          <a:xfrm>
            <a:off x="10520050" y="2464518"/>
            <a:ext cx="518795" cy="514350"/>
            <a:chOff x="10520050" y="2464518"/>
            <a:chExt cx="518795" cy="514350"/>
          </a:xfrm>
        </p:grpSpPr>
        <p:sp>
          <p:nvSpPr>
            <p:cNvPr id="7" name="object 7"/>
            <p:cNvSpPr/>
            <p:nvPr/>
          </p:nvSpPr>
          <p:spPr>
            <a:xfrm>
              <a:off x="10520050" y="2464518"/>
              <a:ext cx="514349" cy="51434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0619140" y="2566757"/>
              <a:ext cx="419099" cy="314324"/>
            </a:xfrm>
            <a:prstGeom prst="rect">
              <a:avLst/>
            </a:prstGeom>
            <a:blipFill>
              <a:blip r:embed="rId5" cstate="print"/>
              <a:stretch>
                <a:fillRect/>
              </a:stretch>
            </a:blipFill>
          </p:spPr>
          <p:txBody>
            <a:bodyPr wrap="square" lIns="0" tIns="0" rIns="0" bIns="0" rtlCol="0"/>
            <a:lstStyle/>
            <a:p>
              <a:endParaRPr/>
            </a:p>
          </p:txBody>
        </p:sp>
      </p:grpSp>
      <p:sp>
        <p:nvSpPr>
          <p:cNvPr id="9" name="object 9"/>
          <p:cNvSpPr/>
          <p:nvPr/>
        </p:nvSpPr>
        <p:spPr>
          <a:xfrm>
            <a:off x="10569610" y="8540191"/>
            <a:ext cx="514349" cy="51434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0520050" y="4418593"/>
            <a:ext cx="542924" cy="542909"/>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0668700" y="8638823"/>
            <a:ext cx="466724" cy="352409"/>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0619140" y="4569271"/>
            <a:ext cx="419099" cy="314309"/>
          </a:xfrm>
          <a:prstGeom prst="rect">
            <a:avLst/>
          </a:prstGeom>
          <a:blipFill>
            <a:blip r:embed="rId5" cstate="print"/>
            <a:stretch>
              <a:fillRect/>
            </a:stretch>
          </a:blipFill>
        </p:spPr>
        <p:txBody>
          <a:bodyPr wrap="square" lIns="0" tIns="0" rIns="0" bIns="0" rtlCol="0"/>
          <a:lstStyle/>
          <a:p>
            <a:endParaRPr/>
          </a:p>
        </p:txBody>
      </p:sp>
      <p:grpSp>
        <p:nvGrpSpPr>
          <p:cNvPr id="14" name="object 14"/>
          <p:cNvGrpSpPr/>
          <p:nvPr/>
        </p:nvGrpSpPr>
        <p:grpSpPr>
          <a:xfrm>
            <a:off x="10520050" y="3412113"/>
            <a:ext cx="518795" cy="514350"/>
            <a:chOff x="10520050" y="3412113"/>
            <a:chExt cx="518795" cy="514350"/>
          </a:xfrm>
        </p:grpSpPr>
        <p:sp>
          <p:nvSpPr>
            <p:cNvPr id="15" name="object 15"/>
            <p:cNvSpPr/>
            <p:nvPr/>
          </p:nvSpPr>
          <p:spPr>
            <a:xfrm>
              <a:off x="10520050" y="3412113"/>
              <a:ext cx="514349" cy="514349"/>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10619140" y="3521354"/>
              <a:ext cx="419099" cy="314309"/>
            </a:xfrm>
            <a:prstGeom prst="rect">
              <a:avLst/>
            </a:prstGeom>
            <a:blipFill>
              <a:blip r:embed="rId5" cstate="print"/>
              <a:stretch>
                <a:fillRect/>
              </a:stretch>
            </a:blipFill>
          </p:spPr>
          <p:txBody>
            <a:bodyPr wrap="square" lIns="0" tIns="0" rIns="0" bIns="0" rtlCol="0"/>
            <a:lstStyle/>
            <a:p>
              <a:endParaRPr/>
            </a:p>
          </p:txBody>
        </p:sp>
      </p:grpSp>
      <p:grpSp>
        <p:nvGrpSpPr>
          <p:cNvPr id="17" name="object 17"/>
          <p:cNvGrpSpPr/>
          <p:nvPr/>
        </p:nvGrpSpPr>
        <p:grpSpPr>
          <a:xfrm>
            <a:off x="10545561" y="5409361"/>
            <a:ext cx="542925" cy="542925"/>
            <a:chOff x="10545561" y="5409361"/>
            <a:chExt cx="542925" cy="542925"/>
          </a:xfrm>
        </p:grpSpPr>
        <p:sp>
          <p:nvSpPr>
            <p:cNvPr id="18" name="object 18"/>
            <p:cNvSpPr/>
            <p:nvPr/>
          </p:nvSpPr>
          <p:spPr>
            <a:xfrm>
              <a:off x="10545561" y="5409361"/>
              <a:ext cx="542924" cy="542909"/>
            </a:xfrm>
            <a:prstGeom prst="rect">
              <a:avLst/>
            </a:prstGeom>
            <a:blipFill>
              <a:blip r:embed="rId4" cstate="print"/>
              <a:stretch>
                <a:fillRect/>
              </a:stretch>
            </a:blipFill>
          </p:spPr>
          <p:txBody>
            <a:bodyPr wrap="square" lIns="0" tIns="0" rIns="0" bIns="0" rtlCol="0"/>
            <a:lstStyle/>
            <a:p>
              <a:endParaRPr/>
            </a:p>
          </p:txBody>
        </p:sp>
        <p:sp>
          <p:nvSpPr>
            <p:cNvPr id="19" name="object 19"/>
            <p:cNvSpPr/>
            <p:nvPr/>
          </p:nvSpPr>
          <p:spPr>
            <a:xfrm>
              <a:off x="10668700" y="5495086"/>
              <a:ext cx="419099" cy="314309"/>
            </a:xfrm>
            <a:prstGeom prst="rect">
              <a:avLst/>
            </a:prstGeom>
            <a:blipFill>
              <a:blip r:embed="rId5" cstate="print"/>
              <a:stretch>
                <a:fillRect/>
              </a:stretch>
            </a:blipFill>
          </p:spPr>
          <p:txBody>
            <a:bodyPr wrap="square" lIns="0" tIns="0" rIns="0" bIns="0" rtlCol="0"/>
            <a:lstStyle/>
            <a:p>
              <a:endParaRPr/>
            </a:p>
          </p:txBody>
        </p:sp>
      </p:grpSp>
      <p:grpSp>
        <p:nvGrpSpPr>
          <p:cNvPr id="20" name="object 20"/>
          <p:cNvGrpSpPr/>
          <p:nvPr/>
        </p:nvGrpSpPr>
        <p:grpSpPr>
          <a:xfrm>
            <a:off x="10569610" y="7486131"/>
            <a:ext cx="542925" cy="542925"/>
            <a:chOff x="10569610" y="7486131"/>
            <a:chExt cx="542925" cy="542925"/>
          </a:xfrm>
        </p:grpSpPr>
        <p:sp>
          <p:nvSpPr>
            <p:cNvPr id="21" name="object 21"/>
            <p:cNvSpPr/>
            <p:nvPr/>
          </p:nvSpPr>
          <p:spPr>
            <a:xfrm>
              <a:off x="10569610" y="7486131"/>
              <a:ext cx="542924" cy="542909"/>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10643920" y="7581793"/>
              <a:ext cx="466724" cy="352409"/>
            </a:xfrm>
            <a:prstGeom prst="rect">
              <a:avLst/>
            </a:prstGeom>
            <a:blipFill>
              <a:blip r:embed="rId5" cstate="print"/>
              <a:stretch>
                <a:fillRect/>
              </a:stretch>
            </a:blipFill>
          </p:spPr>
          <p:txBody>
            <a:bodyPr wrap="square" lIns="0" tIns="0" rIns="0" bIns="0" rtlCol="0"/>
            <a:lstStyle/>
            <a:p>
              <a:endParaRPr/>
            </a:p>
          </p:txBody>
        </p:sp>
      </p:grpSp>
      <p:grpSp>
        <p:nvGrpSpPr>
          <p:cNvPr id="23" name="object 23"/>
          <p:cNvGrpSpPr/>
          <p:nvPr/>
        </p:nvGrpSpPr>
        <p:grpSpPr>
          <a:xfrm>
            <a:off x="10545561" y="6466804"/>
            <a:ext cx="589915" cy="542925"/>
            <a:chOff x="10545561" y="6466804"/>
            <a:chExt cx="589915" cy="542925"/>
          </a:xfrm>
        </p:grpSpPr>
        <p:sp>
          <p:nvSpPr>
            <p:cNvPr id="24" name="object 24"/>
            <p:cNvSpPr/>
            <p:nvPr/>
          </p:nvSpPr>
          <p:spPr>
            <a:xfrm>
              <a:off x="10545561" y="6466804"/>
              <a:ext cx="542924" cy="542909"/>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10668700" y="6533478"/>
              <a:ext cx="466724" cy="352409"/>
            </a:xfrm>
            <a:prstGeom prst="rect">
              <a:avLst/>
            </a:prstGeom>
            <a:blipFill>
              <a:blip r:embed="rId5" cstate="print"/>
              <a:stretch>
                <a:fillRect/>
              </a:stretch>
            </a:blipFill>
          </p:spPr>
          <p:txBody>
            <a:bodyPr wrap="square" lIns="0" tIns="0" rIns="0" bIns="0" rtlCol="0"/>
            <a:lstStyle/>
            <a:p>
              <a:endParaRPr/>
            </a:p>
          </p:txBody>
        </p:sp>
      </p:grpSp>
      <p:sp>
        <p:nvSpPr>
          <p:cNvPr id="26" name="object 26"/>
          <p:cNvSpPr txBox="1"/>
          <p:nvPr/>
        </p:nvSpPr>
        <p:spPr>
          <a:xfrm>
            <a:off x="11123472" y="2122961"/>
            <a:ext cx="6791959" cy="7196073"/>
          </a:xfrm>
          <a:prstGeom prst="rect">
            <a:avLst/>
          </a:prstGeom>
        </p:spPr>
        <p:txBody>
          <a:bodyPr vert="horz" wrap="square" lIns="0" tIns="12700" rIns="0" bIns="0" rtlCol="0">
            <a:spAutoFit/>
          </a:bodyPr>
          <a:lstStyle/>
          <a:p>
            <a:pPr marL="120014" marR="579120">
              <a:lnSpc>
                <a:spcPct val="114100"/>
              </a:lnSpc>
              <a:spcBef>
                <a:spcPts val="100"/>
              </a:spcBef>
            </a:pPr>
            <a:r>
              <a:rPr sz="2300" spc="-5" dirty="0" err="1">
                <a:solidFill>
                  <a:srgbClr val="FFFFFF"/>
                </a:solidFill>
                <a:latin typeface="Roboto"/>
                <a:cs typeface="Roboto"/>
              </a:rPr>
              <a:t>зібра</a:t>
            </a:r>
            <a:r>
              <a:rPr lang="uk-UA" sz="2300" spc="-5" dirty="0">
                <a:solidFill>
                  <a:srgbClr val="FFFFFF"/>
                </a:solidFill>
                <a:latin typeface="Roboto"/>
                <a:cs typeface="Roboto"/>
              </a:rPr>
              <a:t>но</a:t>
            </a:r>
            <a:r>
              <a:rPr sz="2300" spc="-5" dirty="0">
                <a:solidFill>
                  <a:srgbClr val="FFFFFF"/>
                </a:solidFill>
                <a:latin typeface="Roboto"/>
                <a:cs typeface="Roboto"/>
              </a:rPr>
              <a:t> </a:t>
            </a:r>
            <a:r>
              <a:rPr sz="2300" spc="-10" dirty="0">
                <a:solidFill>
                  <a:srgbClr val="FFFFFF"/>
                </a:solidFill>
                <a:latin typeface="Roboto"/>
                <a:cs typeface="Roboto"/>
              </a:rPr>
              <a:t>інформацію </a:t>
            </a:r>
            <a:r>
              <a:rPr sz="2300" spc="-5" dirty="0">
                <a:solidFill>
                  <a:srgbClr val="FFFFFF"/>
                </a:solidFill>
                <a:latin typeface="Roboto"/>
                <a:cs typeface="Roboto"/>
              </a:rPr>
              <a:t>про шляхи забруднення  навколишнього</a:t>
            </a:r>
            <a:r>
              <a:rPr sz="2300" spc="-10" dirty="0">
                <a:solidFill>
                  <a:srgbClr val="FFFFFF"/>
                </a:solidFill>
                <a:latin typeface="Roboto"/>
                <a:cs typeface="Roboto"/>
              </a:rPr>
              <a:t> середовища;</a:t>
            </a:r>
            <a:endParaRPr sz="2300" dirty="0">
              <a:latin typeface="Roboto"/>
              <a:cs typeface="Roboto"/>
            </a:endParaRPr>
          </a:p>
          <a:p>
            <a:pPr marL="120014" marR="5080">
              <a:lnSpc>
                <a:spcPct val="115399"/>
              </a:lnSpc>
              <a:spcBef>
                <a:spcPts val="495"/>
              </a:spcBef>
            </a:pPr>
            <a:r>
              <a:rPr sz="1950" spc="10" dirty="0" err="1">
                <a:solidFill>
                  <a:srgbClr val="FFFFFF"/>
                </a:solidFill>
                <a:latin typeface="Roboto"/>
                <a:cs typeface="Roboto"/>
              </a:rPr>
              <a:t>прове</a:t>
            </a:r>
            <a:r>
              <a:rPr lang="uk-UA" sz="1950" spc="10" dirty="0" err="1">
                <a:solidFill>
                  <a:srgbClr val="FFFFFF"/>
                </a:solidFill>
                <a:latin typeface="Roboto"/>
                <a:cs typeface="Roboto"/>
              </a:rPr>
              <a:t>дено</a:t>
            </a:r>
            <a:r>
              <a:rPr sz="1950" spc="10" dirty="0">
                <a:solidFill>
                  <a:srgbClr val="FFFFFF"/>
                </a:solidFill>
                <a:latin typeface="Roboto"/>
                <a:cs typeface="Roboto"/>
              </a:rPr>
              <a:t> </a:t>
            </a:r>
            <a:r>
              <a:rPr sz="1950" spc="5" dirty="0">
                <a:solidFill>
                  <a:srgbClr val="FFFFFF"/>
                </a:solidFill>
                <a:latin typeface="Roboto"/>
                <a:cs typeface="Roboto"/>
              </a:rPr>
              <a:t>соціологічне </a:t>
            </a:r>
            <a:r>
              <a:rPr sz="1950" spc="10" dirty="0">
                <a:solidFill>
                  <a:srgbClr val="FFFFFF"/>
                </a:solidFill>
                <a:latin typeface="Roboto"/>
                <a:cs typeface="Roboto"/>
              </a:rPr>
              <a:t>опитування з метою виявлення  </a:t>
            </a:r>
            <a:r>
              <a:rPr sz="1950" spc="5" dirty="0">
                <a:solidFill>
                  <a:srgbClr val="FFFFFF"/>
                </a:solidFill>
                <a:latin typeface="Roboto"/>
                <a:cs typeface="Roboto"/>
              </a:rPr>
              <a:t>рівня </a:t>
            </a:r>
            <a:r>
              <a:rPr sz="1950" spc="10" dirty="0">
                <a:solidFill>
                  <a:srgbClr val="FFFFFF"/>
                </a:solidFill>
                <a:latin typeface="Roboto"/>
                <a:cs typeface="Roboto"/>
              </a:rPr>
              <a:t>знань </a:t>
            </a:r>
            <a:r>
              <a:rPr sz="1950" spc="5" dirty="0">
                <a:solidFill>
                  <a:srgbClr val="FFFFFF"/>
                </a:solidFill>
                <a:latin typeface="Roboto"/>
                <a:cs typeface="Roboto"/>
              </a:rPr>
              <a:t>учнів </a:t>
            </a:r>
            <a:r>
              <a:rPr sz="1950" spc="10" dirty="0">
                <a:solidFill>
                  <a:srgbClr val="FFFFFF"/>
                </a:solidFill>
                <a:latin typeface="Roboto"/>
                <a:cs typeface="Roboto"/>
              </a:rPr>
              <a:t>про можливі шляхи забруднення  довкілля та </a:t>
            </a:r>
            <a:r>
              <a:rPr sz="1950" spc="5" dirty="0">
                <a:solidFill>
                  <a:srgbClr val="FFFFFF"/>
                </a:solidFill>
                <a:latin typeface="Roboto"/>
                <a:cs typeface="Roboto"/>
              </a:rPr>
              <a:t>їх </a:t>
            </a:r>
            <a:r>
              <a:rPr sz="1950" spc="10" dirty="0">
                <a:solidFill>
                  <a:srgbClr val="FFFFFF"/>
                </a:solidFill>
                <a:latin typeface="Roboto"/>
                <a:cs typeface="Roboto"/>
              </a:rPr>
              <a:t>ставлення до </a:t>
            </a:r>
            <a:r>
              <a:rPr sz="1950" spc="5" dirty="0">
                <a:solidFill>
                  <a:srgbClr val="FFFFFF"/>
                </a:solidFill>
                <a:latin typeface="Roboto"/>
                <a:cs typeface="Roboto"/>
              </a:rPr>
              <a:t>особистої участі </a:t>
            </a:r>
            <a:r>
              <a:rPr sz="1950" spc="10" dirty="0">
                <a:solidFill>
                  <a:srgbClr val="FFFFFF"/>
                </a:solidFill>
                <a:latin typeface="Roboto"/>
                <a:cs typeface="Roboto"/>
              </a:rPr>
              <a:t>в очищенні  навколишнього</a:t>
            </a:r>
            <a:r>
              <a:rPr sz="1950" dirty="0">
                <a:solidFill>
                  <a:srgbClr val="FFFFFF"/>
                </a:solidFill>
                <a:latin typeface="Roboto"/>
                <a:cs typeface="Roboto"/>
              </a:rPr>
              <a:t> </a:t>
            </a:r>
            <a:r>
              <a:rPr sz="1950" spc="10" dirty="0">
                <a:solidFill>
                  <a:srgbClr val="FFFFFF"/>
                </a:solidFill>
                <a:latin typeface="Roboto"/>
                <a:cs typeface="Roboto"/>
              </a:rPr>
              <a:t>средовища;</a:t>
            </a:r>
            <a:endParaRPr sz="1950" dirty="0">
              <a:latin typeface="Roboto"/>
              <a:cs typeface="Roboto"/>
            </a:endParaRPr>
          </a:p>
          <a:p>
            <a:pPr marL="120014">
              <a:lnSpc>
                <a:spcPct val="100000"/>
              </a:lnSpc>
              <a:spcBef>
                <a:spcPts val="135"/>
              </a:spcBef>
            </a:pPr>
            <a:r>
              <a:rPr sz="2200" spc="-5" dirty="0" err="1">
                <a:solidFill>
                  <a:srgbClr val="FFFFFF"/>
                </a:solidFill>
                <a:latin typeface="Roboto"/>
                <a:cs typeface="Roboto"/>
              </a:rPr>
              <a:t>організ</a:t>
            </a:r>
            <a:r>
              <a:rPr lang="uk-UA" sz="2200" spc="-5" dirty="0" err="1">
                <a:solidFill>
                  <a:srgbClr val="FFFFFF"/>
                </a:solidFill>
                <a:latin typeface="Roboto"/>
                <a:cs typeface="Roboto"/>
              </a:rPr>
              <a:t>ований</a:t>
            </a:r>
            <a:r>
              <a:rPr sz="2200" spc="-5" dirty="0">
                <a:solidFill>
                  <a:srgbClr val="FFFFFF"/>
                </a:solidFill>
                <a:latin typeface="Roboto"/>
                <a:cs typeface="Roboto"/>
              </a:rPr>
              <a:t> «Зелений куточок» в школі</a:t>
            </a:r>
            <a:r>
              <a:rPr sz="2200" spc="-30" dirty="0">
                <a:solidFill>
                  <a:srgbClr val="FFFFFF"/>
                </a:solidFill>
                <a:latin typeface="Roboto"/>
                <a:cs typeface="Roboto"/>
              </a:rPr>
              <a:t> </a:t>
            </a:r>
            <a:r>
              <a:rPr sz="2200" spc="-5" dirty="0">
                <a:solidFill>
                  <a:srgbClr val="FFFFFF"/>
                </a:solidFill>
                <a:latin typeface="Roboto"/>
                <a:cs typeface="Roboto"/>
              </a:rPr>
              <a:t>для</a:t>
            </a:r>
            <a:endParaRPr sz="2200" dirty="0">
              <a:latin typeface="Roboto"/>
              <a:cs typeface="Roboto"/>
            </a:endParaRPr>
          </a:p>
          <a:p>
            <a:pPr marL="120014">
              <a:lnSpc>
                <a:spcPct val="100000"/>
              </a:lnSpc>
              <a:spcBef>
                <a:spcPts val="434"/>
              </a:spcBef>
            </a:pPr>
            <a:r>
              <a:rPr sz="2200" spc="-5" dirty="0">
                <a:solidFill>
                  <a:srgbClr val="FFFFFF"/>
                </a:solidFill>
                <a:latin typeface="Roboto"/>
                <a:cs typeface="Roboto"/>
              </a:rPr>
              <a:t>збору</a:t>
            </a:r>
            <a:r>
              <a:rPr sz="2200" spc="-10" dirty="0">
                <a:solidFill>
                  <a:srgbClr val="FFFFFF"/>
                </a:solidFill>
                <a:latin typeface="Roboto"/>
                <a:cs typeface="Roboto"/>
              </a:rPr>
              <a:t> </a:t>
            </a:r>
            <a:r>
              <a:rPr sz="2200" spc="-5" dirty="0">
                <a:solidFill>
                  <a:srgbClr val="FFFFFF"/>
                </a:solidFill>
                <a:latin typeface="Roboto"/>
                <a:cs typeface="Roboto"/>
              </a:rPr>
              <a:t>батарейок;</a:t>
            </a:r>
            <a:endParaRPr sz="2200" dirty="0">
              <a:latin typeface="Roboto"/>
              <a:cs typeface="Roboto"/>
            </a:endParaRPr>
          </a:p>
          <a:p>
            <a:pPr marL="12700" marR="12065">
              <a:lnSpc>
                <a:spcPct val="114599"/>
              </a:lnSpc>
              <a:spcBef>
                <a:spcPts val="935"/>
              </a:spcBef>
            </a:pPr>
            <a:r>
              <a:rPr sz="2400" spc="-5" dirty="0" err="1">
                <a:solidFill>
                  <a:srgbClr val="FFFFFF"/>
                </a:solidFill>
                <a:latin typeface="Roboto"/>
                <a:cs typeface="Roboto"/>
              </a:rPr>
              <a:t>відвіда</a:t>
            </a:r>
            <a:r>
              <a:rPr lang="uk-UA" sz="2400" spc="-5" dirty="0">
                <a:solidFill>
                  <a:srgbClr val="FFFFFF"/>
                </a:solidFill>
                <a:latin typeface="Roboto"/>
                <a:cs typeface="Roboto"/>
              </a:rPr>
              <a:t>но</a:t>
            </a:r>
            <a:r>
              <a:rPr sz="2400" spc="-5" dirty="0">
                <a:solidFill>
                  <a:srgbClr val="FFFFFF"/>
                </a:solidFill>
                <a:latin typeface="Roboto"/>
                <a:cs typeface="Roboto"/>
              </a:rPr>
              <a:t> </a:t>
            </a:r>
            <a:r>
              <a:rPr sz="2400" spc="-5" dirty="0" err="1">
                <a:solidFill>
                  <a:srgbClr val="FFFFFF"/>
                </a:solidFill>
                <a:latin typeface="Roboto"/>
                <a:cs typeface="Roboto"/>
              </a:rPr>
              <a:t>та</a:t>
            </a:r>
            <a:r>
              <a:rPr sz="2400" spc="-5" dirty="0">
                <a:solidFill>
                  <a:srgbClr val="FFFFFF"/>
                </a:solidFill>
                <a:latin typeface="Roboto"/>
                <a:cs typeface="Roboto"/>
              </a:rPr>
              <a:t> </a:t>
            </a:r>
            <a:r>
              <a:rPr sz="2400" spc="-5" dirty="0" err="1">
                <a:solidFill>
                  <a:srgbClr val="FFFFFF"/>
                </a:solidFill>
                <a:latin typeface="Roboto"/>
                <a:cs typeface="Roboto"/>
              </a:rPr>
              <a:t>вивч</a:t>
            </a:r>
            <a:r>
              <a:rPr lang="uk-UA" sz="2400" spc="-5" dirty="0" err="1">
                <a:solidFill>
                  <a:srgbClr val="FFFFFF"/>
                </a:solidFill>
                <a:latin typeface="Roboto"/>
                <a:cs typeface="Roboto"/>
              </a:rPr>
              <a:t>ено</a:t>
            </a:r>
            <a:r>
              <a:rPr sz="2400" spc="-5" dirty="0">
                <a:solidFill>
                  <a:srgbClr val="FFFFFF"/>
                </a:solidFill>
                <a:latin typeface="Roboto"/>
                <a:cs typeface="Roboto"/>
              </a:rPr>
              <a:t> стан площадок </a:t>
            </a:r>
            <a:r>
              <a:rPr sz="2400" dirty="0">
                <a:solidFill>
                  <a:srgbClr val="FFFFFF"/>
                </a:solidFill>
                <a:latin typeface="Roboto"/>
                <a:cs typeface="Roboto"/>
              </a:rPr>
              <a:t>для </a:t>
            </a:r>
            <a:r>
              <a:rPr sz="2400" spc="-5" dirty="0">
                <a:solidFill>
                  <a:srgbClr val="FFFFFF"/>
                </a:solidFill>
                <a:latin typeface="Roboto"/>
                <a:cs typeface="Roboto"/>
              </a:rPr>
              <a:t>збору  сміття в районі</a:t>
            </a:r>
            <a:r>
              <a:rPr sz="2400" spc="-10" dirty="0">
                <a:solidFill>
                  <a:srgbClr val="FFFFFF"/>
                </a:solidFill>
                <a:latin typeface="Roboto"/>
                <a:cs typeface="Roboto"/>
              </a:rPr>
              <a:t> </a:t>
            </a:r>
            <a:r>
              <a:rPr sz="2400" spc="-5" dirty="0">
                <a:solidFill>
                  <a:srgbClr val="FFFFFF"/>
                </a:solidFill>
                <a:latin typeface="Roboto"/>
                <a:cs typeface="Roboto"/>
              </a:rPr>
              <a:t>порту;</a:t>
            </a:r>
            <a:endParaRPr sz="2400" dirty="0">
              <a:latin typeface="Roboto"/>
              <a:cs typeface="Roboto"/>
            </a:endParaRPr>
          </a:p>
          <a:p>
            <a:pPr marL="120014" marR="499109">
              <a:lnSpc>
                <a:spcPct val="116500"/>
              </a:lnSpc>
              <a:spcBef>
                <a:spcPts val="1370"/>
              </a:spcBef>
            </a:pPr>
            <a:r>
              <a:rPr sz="2200" spc="-5" dirty="0" err="1">
                <a:solidFill>
                  <a:srgbClr val="FFFFFF"/>
                </a:solidFill>
                <a:latin typeface="Roboto"/>
                <a:cs typeface="Roboto"/>
              </a:rPr>
              <a:t>взят</a:t>
            </a:r>
            <a:r>
              <a:rPr lang="uk-UA" sz="2200" spc="-5" dirty="0">
                <a:solidFill>
                  <a:srgbClr val="FFFFFF"/>
                </a:solidFill>
                <a:latin typeface="Roboto"/>
                <a:cs typeface="Roboto"/>
              </a:rPr>
              <a:t>о</a:t>
            </a:r>
            <a:r>
              <a:rPr sz="2200" spc="-5" dirty="0">
                <a:solidFill>
                  <a:srgbClr val="FFFFFF"/>
                </a:solidFill>
                <a:latin typeface="Roboto"/>
                <a:cs typeface="Roboto"/>
              </a:rPr>
              <a:t> інтерв’ю </a:t>
            </a:r>
            <a:r>
              <a:rPr sz="2200" dirty="0">
                <a:solidFill>
                  <a:srgbClr val="FFFFFF"/>
                </a:solidFill>
                <a:latin typeface="Roboto"/>
                <a:cs typeface="Roboto"/>
              </a:rPr>
              <a:t>у </a:t>
            </a:r>
            <a:r>
              <a:rPr sz="2200" spc="-5" dirty="0">
                <a:solidFill>
                  <a:srgbClr val="FFFFFF"/>
                </a:solidFill>
                <a:latin typeface="Roboto"/>
                <a:cs typeface="Roboto"/>
              </a:rPr>
              <a:t>відповідальних осіб в пунктах  збору механічних відходів (</a:t>
            </a:r>
            <a:r>
              <a:rPr sz="2200" spc="-5" dirty="0" err="1">
                <a:solidFill>
                  <a:srgbClr val="FFFFFF"/>
                </a:solidFill>
                <a:latin typeface="Roboto"/>
                <a:cs typeface="Roboto"/>
              </a:rPr>
              <a:t>батарейок</a:t>
            </a:r>
            <a:r>
              <a:rPr lang="uk-UA" sz="2200" spc="-5" dirty="0">
                <a:solidFill>
                  <a:srgbClr val="FFFFFF"/>
                </a:solidFill>
                <a:latin typeface="Roboto"/>
                <a:cs typeface="Roboto"/>
              </a:rPr>
              <a:t> та пластикового сміття</a:t>
            </a:r>
            <a:r>
              <a:rPr sz="2200" spc="-5" dirty="0">
                <a:solidFill>
                  <a:srgbClr val="FFFFFF"/>
                </a:solidFill>
                <a:latin typeface="Roboto"/>
                <a:cs typeface="Roboto"/>
              </a:rPr>
              <a:t>);</a:t>
            </a:r>
            <a:endParaRPr sz="2200" dirty="0">
              <a:latin typeface="Roboto"/>
              <a:cs typeface="Roboto"/>
            </a:endParaRPr>
          </a:p>
          <a:p>
            <a:pPr marL="66040">
              <a:lnSpc>
                <a:spcPct val="100000"/>
              </a:lnSpc>
              <a:spcBef>
                <a:spcPts val="60"/>
              </a:spcBef>
            </a:pPr>
            <a:r>
              <a:rPr sz="2100" spc="-5" dirty="0" err="1">
                <a:solidFill>
                  <a:srgbClr val="FFFFFF"/>
                </a:solidFill>
                <a:latin typeface="Roboto"/>
                <a:cs typeface="Roboto"/>
              </a:rPr>
              <a:t>розроб</a:t>
            </a:r>
            <a:r>
              <a:rPr lang="uk-UA" sz="2100" spc="-5" dirty="0" err="1">
                <a:solidFill>
                  <a:srgbClr val="FFFFFF"/>
                </a:solidFill>
                <a:latin typeface="Roboto"/>
                <a:cs typeface="Roboto"/>
              </a:rPr>
              <a:t>лено</a:t>
            </a:r>
            <a:r>
              <a:rPr sz="2100" spc="-5" dirty="0">
                <a:solidFill>
                  <a:srgbClr val="FFFFFF"/>
                </a:solidFill>
                <a:latin typeface="Roboto"/>
                <a:cs typeface="Roboto"/>
              </a:rPr>
              <a:t> рекомендації-пам’ятки </a:t>
            </a:r>
            <a:r>
              <a:rPr sz="2100" dirty="0">
                <a:solidFill>
                  <a:srgbClr val="FFFFFF"/>
                </a:solidFill>
                <a:latin typeface="Roboto"/>
                <a:cs typeface="Roboto"/>
              </a:rPr>
              <a:t>для </a:t>
            </a:r>
            <a:r>
              <a:rPr sz="2100" spc="-5" dirty="0">
                <a:solidFill>
                  <a:srgbClr val="FFFFFF"/>
                </a:solidFill>
                <a:latin typeface="Roboto"/>
                <a:cs typeface="Roboto"/>
              </a:rPr>
              <a:t>учнів</a:t>
            </a:r>
            <a:r>
              <a:rPr sz="2100" spc="15" dirty="0">
                <a:solidFill>
                  <a:srgbClr val="FFFFFF"/>
                </a:solidFill>
                <a:latin typeface="Roboto"/>
                <a:cs typeface="Roboto"/>
              </a:rPr>
              <a:t> </a:t>
            </a:r>
            <a:r>
              <a:rPr sz="2100" spc="-5" dirty="0">
                <a:solidFill>
                  <a:srgbClr val="FFFFFF"/>
                </a:solidFill>
                <a:latin typeface="Roboto"/>
                <a:cs typeface="Roboto"/>
              </a:rPr>
              <a:t>щодо</a:t>
            </a:r>
            <a:endParaRPr sz="2100" dirty="0">
              <a:latin typeface="Roboto"/>
              <a:cs typeface="Roboto"/>
            </a:endParaRPr>
          </a:p>
          <a:p>
            <a:pPr marL="66040" marR="584200">
              <a:lnSpc>
                <a:spcPct val="116100"/>
              </a:lnSpc>
            </a:pPr>
            <a:r>
              <a:rPr sz="2100" spc="-5" dirty="0">
                <a:solidFill>
                  <a:srgbClr val="FFFFFF"/>
                </a:solidFill>
                <a:latin typeface="Roboto"/>
                <a:cs typeface="Roboto"/>
              </a:rPr>
              <a:t>поводження </a:t>
            </a:r>
            <a:r>
              <a:rPr sz="2100" dirty="0">
                <a:solidFill>
                  <a:srgbClr val="FFFFFF"/>
                </a:solidFill>
                <a:latin typeface="Roboto"/>
                <a:cs typeface="Roboto"/>
              </a:rPr>
              <a:t>з </a:t>
            </a:r>
            <a:r>
              <a:rPr sz="2100" spc="-5" dirty="0">
                <a:solidFill>
                  <a:srgbClr val="FFFFFF"/>
                </a:solidFill>
                <a:latin typeface="Roboto"/>
                <a:cs typeface="Roboto"/>
              </a:rPr>
              <a:t>відпрацьованими батарейками та  використаним пластиком;</a:t>
            </a:r>
            <a:endParaRPr sz="2100" dirty="0">
              <a:latin typeface="Roboto"/>
              <a:cs typeface="Roboto"/>
            </a:endParaRPr>
          </a:p>
          <a:p>
            <a:pPr marL="120014">
              <a:lnSpc>
                <a:spcPct val="100000"/>
              </a:lnSpc>
              <a:spcBef>
                <a:spcPts val="140"/>
              </a:spcBef>
            </a:pPr>
            <a:r>
              <a:rPr sz="2300" spc="-5" dirty="0" err="1">
                <a:solidFill>
                  <a:srgbClr val="FFFFFF"/>
                </a:solidFill>
                <a:latin typeface="Roboto"/>
                <a:cs typeface="Roboto"/>
              </a:rPr>
              <a:t>дослід</a:t>
            </a:r>
            <a:r>
              <a:rPr lang="uk-UA" sz="2300" spc="-5" dirty="0" err="1">
                <a:solidFill>
                  <a:srgbClr val="FFFFFF"/>
                </a:solidFill>
                <a:latin typeface="Roboto"/>
                <a:cs typeface="Roboto"/>
              </a:rPr>
              <a:t>жено</a:t>
            </a:r>
            <a:r>
              <a:rPr sz="2300" spc="-5" dirty="0">
                <a:solidFill>
                  <a:srgbClr val="FFFFFF"/>
                </a:solidFill>
                <a:latin typeface="Roboto"/>
                <a:cs typeface="Roboto"/>
              </a:rPr>
              <a:t> протягом місяця скільки</a:t>
            </a:r>
            <a:r>
              <a:rPr sz="2300" spc="-25" dirty="0">
                <a:solidFill>
                  <a:srgbClr val="FFFFFF"/>
                </a:solidFill>
                <a:latin typeface="Roboto"/>
                <a:cs typeface="Roboto"/>
              </a:rPr>
              <a:t> </a:t>
            </a:r>
            <a:r>
              <a:rPr sz="2300" spc="-10" dirty="0">
                <a:solidFill>
                  <a:srgbClr val="FFFFFF"/>
                </a:solidFill>
                <a:latin typeface="Roboto"/>
                <a:cs typeface="Roboto"/>
              </a:rPr>
              <a:t>відходів</a:t>
            </a:r>
            <a:endParaRPr sz="2300" dirty="0">
              <a:latin typeface="Roboto"/>
              <a:cs typeface="Roboto"/>
            </a:endParaRPr>
          </a:p>
          <a:p>
            <a:pPr marL="120014">
              <a:lnSpc>
                <a:spcPct val="100000"/>
              </a:lnSpc>
              <a:spcBef>
                <a:spcPts val="390"/>
              </a:spcBef>
            </a:pPr>
            <a:r>
              <a:rPr sz="2300" spc="-5" dirty="0">
                <a:solidFill>
                  <a:srgbClr val="FFFFFF"/>
                </a:solidFill>
                <a:latin typeface="Roboto"/>
                <a:cs typeface="Roboto"/>
              </a:rPr>
              <a:t>«виробляє» наша</a:t>
            </a:r>
            <a:r>
              <a:rPr sz="2300" spc="-10" dirty="0">
                <a:solidFill>
                  <a:srgbClr val="FFFFFF"/>
                </a:solidFill>
                <a:latin typeface="Roboto"/>
                <a:cs typeface="Roboto"/>
              </a:rPr>
              <a:t> </a:t>
            </a:r>
            <a:r>
              <a:rPr sz="2300" spc="-5" dirty="0">
                <a:solidFill>
                  <a:srgbClr val="FFFFFF"/>
                </a:solidFill>
                <a:latin typeface="Roboto"/>
                <a:cs typeface="Roboto"/>
              </a:rPr>
              <a:t>родина.</a:t>
            </a:r>
            <a:endParaRPr sz="2300" dirty="0">
              <a:latin typeface="Roboto"/>
              <a:cs typeface="Roboto"/>
            </a:endParaRPr>
          </a:p>
        </p:txBody>
      </p:sp>
      <p:sp>
        <p:nvSpPr>
          <p:cNvPr id="27" name="TextBox 26">
            <a:extLst>
              <a:ext uri="{FF2B5EF4-FFF2-40B4-BE49-F238E27FC236}">
                <a16:creationId xmlns:a16="http://schemas.microsoft.com/office/drawing/2014/main" id="{1600ECB7-4935-4511-8565-A40A9325CDDD}"/>
              </a:ext>
            </a:extLst>
          </p:cNvPr>
          <p:cNvSpPr txBox="1"/>
          <p:nvPr/>
        </p:nvSpPr>
        <p:spPr>
          <a:xfrm>
            <a:off x="10293654" y="461408"/>
            <a:ext cx="3792607" cy="1323439"/>
          </a:xfrm>
          <a:prstGeom prst="rect">
            <a:avLst/>
          </a:prstGeom>
          <a:noFill/>
        </p:spPr>
        <p:txBody>
          <a:bodyPr wrap="square" rtlCol="0">
            <a:spAutoFit/>
          </a:bodyPr>
          <a:lstStyle/>
          <a:p>
            <a:r>
              <a:rPr lang="uk-UA" sz="4000" dirty="0">
                <a:solidFill>
                  <a:schemeClr val="bg1"/>
                </a:solidFill>
                <a:latin typeface="Times New Roman" panose="02020603050405020304" pitchFamily="18" charset="0"/>
                <a:cs typeface="Times New Roman" panose="02020603050405020304" pitchFamily="18" charset="0"/>
              </a:rPr>
              <a:t>Результати дослідження:</a:t>
            </a:r>
          </a:p>
        </p:txBody>
      </p:sp>
      <p:sp>
        <p:nvSpPr>
          <p:cNvPr id="28" name="TextBox 27">
            <a:extLst>
              <a:ext uri="{FF2B5EF4-FFF2-40B4-BE49-F238E27FC236}">
                <a16:creationId xmlns:a16="http://schemas.microsoft.com/office/drawing/2014/main" id="{78CA63CC-1FE3-4199-876B-D5241908590C}"/>
              </a:ext>
            </a:extLst>
          </p:cNvPr>
          <p:cNvSpPr txBox="1"/>
          <p:nvPr/>
        </p:nvSpPr>
        <p:spPr>
          <a:xfrm>
            <a:off x="13542819" y="1085771"/>
            <a:ext cx="4724399" cy="830997"/>
          </a:xfrm>
          <a:prstGeom prst="rect">
            <a:avLst/>
          </a:prstGeom>
          <a:noFill/>
        </p:spPr>
        <p:txBody>
          <a:bodyPr wrap="square" rtlCol="0">
            <a:spAutoFit/>
          </a:bodyPr>
          <a:lstStyle/>
          <a:p>
            <a:r>
              <a:rPr lang="uk-UA" sz="2400" dirty="0">
                <a:solidFill>
                  <a:schemeClr val="bg1"/>
                </a:solidFill>
                <a:latin typeface="Times New Roman" panose="02020603050405020304" pitchFamily="18" charset="0"/>
                <a:cs typeface="Times New Roman" panose="02020603050405020304" pitchFamily="18" charset="0"/>
              </a:rPr>
              <a:t>Були виконані всі поставлені на початку завдання.</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7900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F1AC61-C443-4FD4-B8F6-44404D013F3E}"/>
              </a:ext>
            </a:extLst>
          </p:cNvPr>
          <p:cNvSpPr>
            <a:spLocks noGrp="1"/>
          </p:cNvSpPr>
          <p:nvPr>
            <p:ph type="title"/>
          </p:nvPr>
        </p:nvSpPr>
        <p:spPr>
          <a:xfrm>
            <a:off x="304800" y="24245"/>
            <a:ext cx="10237906" cy="939800"/>
          </a:xfrm>
        </p:spPr>
        <p:txBody>
          <a:bodyPr/>
          <a:lstStyle/>
          <a:p>
            <a:r>
              <a:rPr lang="uk-UA" dirty="0">
                <a:solidFill>
                  <a:schemeClr val="tx1"/>
                </a:solidFill>
              </a:rPr>
              <a:t>Використані джерела</a:t>
            </a:r>
          </a:p>
        </p:txBody>
      </p:sp>
      <p:sp>
        <p:nvSpPr>
          <p:cNvPr id="3" name="Місце для тексту 2">
            <a:extLst>
              <a:ext uri="{FF2B5EF4-FFF2-40B4-BE49-F238E27FC236}">
                <a16:creationId xmlns:a16="http://schemas.microsoft.com/office/drawing/2014/main" id="{DAEA0936-6C04-49A4-A498-F3A13755D1A9}"/>
              </a:ext>
            </a:extLst>
          </p:cNvPr>
          <p:cNvSpPr>
            <a:spLocks noGrp="1"/>
          </p:cNvSpPr>
          <p:nvPr>
            <p:ph type="body" idx="1"/>
          </p:nvPr>
        </p:nvSpPr>
        <p:spPr>
          <a:xfrm>
            <a:off x="304800" y="1013690"/>
            <a:ext cx="17145000" cy="9202519"/>
          </a:xfrm>
        </p:spPr>
        <p:txBody>
          <a:bodyPr/>
          <a:lstStyle/>
          <a:p>
            <a:pPr lvl="1"/>
            <a:r>
              <a:rPr lang="uk-UA" sz="2000" dirty="0">
                <a:latin typeface="Times New Roman" panose="02020603050405020304" pitchFamily="18" charset="0"/>
                <a:cs typeface="Times New Roman" panose="02020603050405020304" pitchFamily="18" charset="0"/>
              </a:rPr>
              <a:t>Правознавство : (проф. рівень) : </a:t>
            </a:r>
            <a:r>
              <a:rPr lang="uk-UA" sz="2000" dirty="0" err="1">
                <a:latin typeface="Times New Roman" panose="02020603050405020304" pitchFamily="18" charset="0"/>
                <a:cs typeface="Times New Roman" panose="02020603050405020304" pitchFamily="18" charset="0"/>
              </a:rPr>
              <a:t>підруч</a:t>
            </a:r>
            <a:r>
              <a:rPr lang="uk-UA" sz="2000" dirty="0">
                <a:latin typeface="Times New Roman" panose="02020603050405020304" pitchFamily="18" charset="0"/>
                <a:cs typeface="Times New Roman" panose="02020603050405020304" pitchFamily="18" charset="0"/>
              </a:rPr>
              <a:t>. Для 11-го </a:t>
            </a:r>
            <a:r>
              <a:rPr lang="uk-UA" sz="2000" dirty="0" err="1">
                <a:latin typeface="Times New Roman" panose="02020603050405020304" pitchFamily="18" charset="0"/>
                <a:cs typeface="Times New Roman" panose="02020603050405020304" pitchFamily="18" charset="0"/>
              </a:rPr>
              <a:t>кл</a:t>
            </a:r>
            <a:r>
              <a:rPr lang="uk-UA" sz="2000" dirty="0">
                <a:latin typeface="Times New Roman" panose="02020603050405020304" pitchFamily="18" charset="0"/>
                <a:cs typeface="Times New Roman" panose="02020603050405020304" pitchFamily="18" charset="0"/>
              </a:rPr>
              <a:t>. </a:t>
            </a:r>
            <a:r>
              <a:rPr lang="uk-UA" sz="2000" dirty="0" err="1">
                <a:latin typeface="Times New Roman" panose="02020603050405020304" pitchFamily="18" charset="0"/>
                <a:cs typeface="Times New Roman" panose="02020603050405020304" pitchFamily="18" charset="0"/>
              </a:rPr>
              <a:t>закл</a:t>
            </a:r>
            <a:r>
              <a:rPr lang="uk-UA" sz="2000" dirty="0">
                <a:latin typeface="Times New Roman" panose="02020603050405020304" pitchFamily="18" charset="0"/>
                <a:cs typeface="Times New Roman" panose="02020603050405020304" pitchFamily="18" charset="0"/>
              </a:rPr>
              <a:t>. </a:t>
            </a:r>
            <a:r>
              <a:rPr lang="uk-UA" sz="2000" dirty="0" err="1">
                <a:latin typeface="Times New Roman" panose="02020603050405020304" pitchFamily="18" charset="0"/>
                <a:cs typeface="Times New Roman" panose="02020603050405020304" pitchFamily="18" charset="0"/>
              </a:rPr>
              <a:t>заг</a:t>
            </a:r>
            <a:r>
              <a:rPr lang="uk-UA" sz="2000" dirty="0">
                <a:latin typeface="Times New Roman" panose="02020603050405020304" pitchFamily="18" charset="0"/>
                <a:cs typeface="Times New Roman" panose="02020603050405020304" pitchFamily="18" charset="0"/>
              </a:rPr>
              <a:t>. серед. освіти </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 Тетяна Філіпенко, Володимир </a:t>
            </a:r>
            <a:r>
              <a:rPr lang="uk-UA" sz="2000" dirty="0" err="1">
                <a:latin typeface="Times New Roman" panose="02020603050405020304" pitchFamily="18" charset="0"/>
                <a:cs typeface="Times New Roman" panose="02020603050405020304" pitchFamily="18" charset="0"/>
              </a:rPr>
              <a:t>Сутковий</a:t>
            </a:r>
            <a:r>
              <a:rPr lang="uk-UA" sz="2000" dirty="0">
                <a:latin typeface="Times New Roman" panose="02020603050405020304" pitchFamily="18" charset="0"/>
                <a:cs typeface="Times New Roman" panose="02020603050405020304" pitchFamily="18" charset="0"/>
              </a:rPr>
              <a:t>. – Київ : Генеза, 2019. – 384 с. : </a:t>
            </a:r>
            <a:r>
              <a:rPr lang="uk-UA" sz="2000" dirty="0" err="1">
                <a:latin typeface="Times New Roman" panose="02020603050405020304" pitchFamily="18" charset="0"/>
                <a:cs typeface="Times New Roman" panose="02020603050405020304" pitchFamily="18" charset="0"/>
              </a:rPr>
              <a:t>іл</a:t>
            </a:r>
            <a:r>
              <a:rPr lang="uk-UA" sz="2000" dirty="0">
                <a:latin typeface="Times New Roman" panose="02020603050405020304" pitchFamily="18" charset="0"/>
                <a:cs typeface="Times New Roman" panose="02020603050405020304" pitchFamily="18" charset="0"/>
              </a:rPr>
              <a:t>. </a:t>
            </a:r>
          </a:p>
          <a:p>
            <a:pPr lvl="1"/>
            <a:r>
              <a:rPr lang="uk-UA" sz="2000" dirty="0">
                <a:latin typeface="Times New Roman" panose="02020603050405020304" pitchFamily="18" charset="0"/>
                <a:cs typeface="Times New Roman" panose="02020603050405020304" pitchFamily="18" charset="0"/>
              </a:rPr>
              <a:t>Батарейки, лампочки, акумулятори. Викидати не можна. Куди діти? </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Електронний ресурс</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 – Режим доступу:</a:t>
            </a:r>
          </a:p>
          <a:p>
            <a:r>
              <a:rPr lang="uk-UA" sz="2000" u="sng" dirty="0">
                <a:latin typeface="Times New Roman" panose="02020603050405020304" pitchFamily="18" charset="0"/>
                <a:cs typeface="Times New Roman" panose="02020603050405020304" pitchFamily="18" charset="0"/>
                <a:hlinkClick r:id="rId2"/>
              </a:rPr>
              <a:t>Батарейки, лампочки, акумулятори. Викидати не можна. Куди подіти? (radiosvoboda.org)</a:t>
            </a:r>
            <a:r>
              <a:rPr lang="uk-UA" sz="2000" u="sng" dirty="0">
                <a:latin typeface="Times New Roman" panose="02020603050405020304" pitchFamily="18" charset="0"/>
                <a:cs typeface="Times New Roman" panose="02020603050405020304" pitchFamily="18" charset="0"/>
              </a:rPr>
              <a:t> </a:t>
            </a:r>
            <a:endParaRPr lang="uk-UA" sz="2000" dirty="0">
              <a:latin typeface="Times New Roman" panose="02020603050405020304" pitchFamily="18" charset="0"/>
              <a:cs typeface="Times New Roman" panose="02020603050405020304" pitchFamily="18" charset="0"/>
            </a:endParaRPr>
          </a:p>
          <a:p>
            <a:pPr lvl="1"/>
            <a:r>
              <a:rPr lang="uk-UA" sz="2000" dirty="0">
                <a:latin typeface="Times New Roman" panose="02020603050405020304" pitchFamily="18" charset="0"/>
                <a:cs typeface="Times New Roman" panose="02020603050405020304" pitchFamily="18" charset="0"/>
              </a:rPr>
              <a:t>Батарея (електрика) – Вікіпедія. [Електронний ресурс]. – Режим доступу:</a:t>
            </a:r>
          </a:p>
          <a:p>
            <a:r>
              <a:rPr lang="uk-UA" sz="2000" dirty="0">
                <a:latin typeface="Times New Roman" panose="02020603050405020304" pitchFamily="18" charset="0"/>
                <a:cs typeface="Times New Roman" panose="02020603050405020304" pitchFamily="18" charset="0"/>
              </a:rPr>
              <a:t> </a:t>
            </a:r>
            <a:r>
              <a:rPr lang="uk-UA" sz="2000" u="sng" dirty="0">
                <a:latin typeface="Times New Roman" panose="02020603050405020304" pitchFamily="18" charset="0"/>
                <a:cs typeface="Times New Roman" panose="02020603050405020304" pitchFamily="18" charset="0"/>
                <a:hlinkClick r:id="rId3"/>
              </a:rPr>
              <a:t>Батарея (електрика) — Вікіпедія (wikipedia.org)</a:t>
            </a:r>
            <a:r>
              <a:rPr lang="uk-UA" sz="2000" dirty="0">
                <a:latin typeface="Times New Roman" panose="02020603050405020304" pitchFamily="18" charset="0"/>
                <a:cs typeface="Times New Roman" panose="02020603050405020304" pitchFamily="18" charset="0"/>
              </a:rPr>
              <a:t> </a:t>
            </a:r>
          </a:p>
          <a:p>
            <a:pPr lvl="1"/>
            <a:r>
              <a:rPr lang="uk-UA" sz="2000" dirty="0">
                <a:latin typeface="Times New Roman" panose="02020603050405020304" pitchFamily="18" charset="0"/>
                <a:cs typeface="Times New Roman" panose="02020603050405020304" pitchFamily="18" charset="0"/>
              </a:rPr>
              <a:t>Види лампочок: </a:t>
            </a:r>
            <a:r>
              <a:rPr lang="uk-UA" sz="2000" dirty="0" err="1">
                <a:latin typeface="Times New Roman" panose="02020603050405020304" pitchFamily="18" charset="0"/>
                <a:cs typeface="Times New Roman" panose="02020603050405020304" pitchFamily="18" charset="0"/>
              </a:rPr>
              <a:t>галогенки</a:t>
            </a:r>
            <a:r>
              <a:rPr lang="uk-UA" sz="2000" dirty="0">
                <a:latin typeface="Times New Roman" panose="02020603050405020304" pitchFamily="18" charset="0"/>
                <a:cs typeface="Times New Roman" panose="02020603050405020304" pitchFamily="18" charset="0"/>
              </a:rPr>
              <a:t>, розжарювання, </a:t>
            </a:r>
            <a:r>
              <a:rPr lang="uk-UA" sz="2000" dirty="0" err="1">
                <a:latin typeface="Times New Roman" panose="02020603050405020304" pitchFamily="18" charset="0"/>
                <a:cs typeface="Times New Roman" panose="02020603050405020304" pitchFamily="18" charset="0"/>
              </a:rPr>
              <a:t>лед</a:t>
            </a:r>
            <a:r>
              <a:rPr lang="uk-UA" sz="2000" dirty="0">
                <a:latin typeface="Times New Roman" panose="02020603050405020304" pitchFamily="18" charset="0"/>
                <a:cs typeface="Times New Roman" panose="02020603050405020304" pitchFamily="18" charset="0"/>
              </a:rPr>
              <a:t> лампи, люмінесцентні. [Електронний ресурс]. – Режим доступу: </a:t>
            </a:r>
          </a:p>
          <a:p>
            <a:r>
              <a:rPr lang="uk-UA" sz="2000" u="sng" dirty="0">
                <a:latin typeface="Times New Roman" panose="02020603050405020304" pitchFamily="18" charset="0"/>
                <a:cs typeface="Times New Roman" panose="02020603050405020304" pitchFamily="18" charset="0"/>
                <a:hlinkClick r:id="rId4"/>
              </a:rPr>
              <a:t>Види лампочок: </a:t>
            </a:r>
            <a:r>
              <a:rPr lang="uk-UA" sz="2000" u="sng" dirty="0" err="1">
                <a:latin typeface="Times New Roman" panose="02020603050405020304" pitchFamily="18" charset="0"/>
                <a:cs typeface="Times New Roman" panose="02020603050405020304" pitchFamily="18" charset="0"/>
                <a:hlinkClick r:id="rId4"/>
              </a:rPr>
              <a:t>галогенки</a:t>
            </a:r>
            <a:r>
              <a:rPr lang="uk-UA" sz="2000" u="sng" dirty="0">
                <a:latin typeface="Times New Roman" panose="02020603050405020304" pitchFamily="18" charset="0"/>
                <a:cs typeface="Times New Roman" panose="02020603050405020304" pitchFamily="18" charset="0"/>
                <a:hlinkClick r:id="rId4"/>
              </a:rPr>
              <a:t>, розжарювання, </a:t>
            </a:r>
            <a:r>
              <a:rPr lang="uk-UA" sz="2000" u="sng" dirty="0" err="1">
                <a:latin typeface="Times New Roman" panose="02020603050405020304" pitchFamily="18" charset="0"/>
                <a:cs typeface="Times New Roman" panose="02020603050405020304" pitchFamily="18" charset="0"/>
                <a:hlinkClick r:id="rId4"/>
              </a:rPr>
              <a:t>лед</a:t>
            </a:r>
            <a:r>
              <a:rPr lang="uk-UA" sz="2000" u="sng" dirty="0">
                <a:latin typeface="Times New Roman" panose="02020603050405020304" pitchFamily="18" charset="0"/>
                <a:cs typeface="Times New Roman" panose="02020603050405020304" pitchFamily="18" charset="0"/>
                <a:hlinkClick r:id="rId4"/>
              </a:rPr>
              <a:t> лампи, люмінесцентні (brille.ua)</a:t>
            </a:r>
            <a:r>
              <a:rPr lang="uk-UA" sz="2000" u="sng" dirty="0">
                <a:latin typeface="Times New Roman" panose="02020603050405020304" pitchFamily="18" charset="0"/>
                <a:cs typeface="Times New Roman" panose="02020603050405020304" pitchFamily="18" charset="0"/>
              </a:rPr>
              <a:t> </a:t>
            </a:r>
            <a:endParaRPr lang="uk-UA" sz="2000" dirty="0">
              <a:latin typeface="Times New Roman" panose="02020603050405020304" pitchFamily="18" charset="0"/>
              <a:cs typeface="Times New Roman" panose="02020603050405020304" pitchFamily="18" charset="0"/>
            </a:endParaRPr>
          </a:p>
          <a:p>
            <a:pPr lvl="1"/>
            <a:r>
              <a:rPr lang="uk-UA" sz="2000" dirty="0">
                <a:latin typeface="Times New Roman" panose="02020603050405020304" pitchFamily="18" charset="0"/>
                <a:cs typeface="Times New Roman" panose="02020603050405020304" pitchFamily="18" charset="0"/>
              </a:rPr>
              <a:t>Де «чистилище»: куди потрапляють використані батарейки? </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Електронний ресурс</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 – Режим доступу:</a:t>
            </a:r>
          </a:p>
          <a:p>
            <a:r>
              <a:rPr lang="uk-UA" sz="2000" dirty="0">
                <a:latin typeface="Times New Roman" panose="02020603050405020304" pitchFamily="18" charset="0"/>
                <a:cs typeface="Times New Roman" panose="02020603050405020304" pitchFamily="18" charset="0"/>
              </a:rPr>
              <a:t> </a:t>
            </a:r>
            <a:r>
              <a:rPr lang="uk-UA" sz="2000" u="sng" dirty="0">
                <a:latin typeface="Times New Roman" panose="02020603050405020304" pitchFamily="18" charset="0"/>
                <a:cs typeface="Times New Roman" panose="02020603050405020304" pitchFamily="18" charset="0"/>
                <a:hlinkClick r:id="rId5"/>
              </a:rPr>
              <a:t>Де "чистилище": куди потрапляють використані батарейки? | Рубрика (rubryka.com)</a:t>
            </a:r>
            <a:r>
              <a:rPr lang="uk-UA" sz="2000" u="sng" dirty="0">
                <a:latin typeface="Times New Roman" panose="02020603050405020304" pitchFamily="18" charset="0"/>
                <a:cs typeface="Times New Roman" panose="02020603050405020304" pitchFamily="18" charset="0"/>
              </a:rPr>
              <a:t> </a:t>
            </a:r>
            <a:endParaRPr lang="uk-UA" sz="2000" dirty="0">
              <a:latin typeface="Times New Roman" panose="02020603050405020304" pitchFamily="18" charset="0"/>
              <a:cs typeface="Times New Roman" panose="02020603050405020304" pitchFamily="18" charset="0"/>
            </a:endParaRPr>
          </a:p>
          <a:p>
            <a:pPr lvl="1"/>
            <a:r>
              <a:rPr lang="uk-UA" sz="2000" dirty="0">
                <a:latin typeface="Times New Roman" panose="02020603050405020304" pitchFamily="18" charset="0"/>
                <a:cs typeface="Times New Roman" panose="02020603050405020304" pitchFamily="18" charset="0"/>
              </a:rPr>
              <a:t>Забруднення біосфери – джерела, види, наслідки, приклади, охорона біосфери </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Електронний ресурс</a:t>
            </a:r>
            <a:r>
              <a:rPr lang="ru-RU" sz="2000" dirty="0">
                <a:latin typeface="Times New Roman" panose="02020603050405020304" pitchFamily="18" charset="0"/>
                <a:cs typeface="Times New Roman" panose="02020603050405020304" pitchFamily="18" charset="0"/>
              </a:rPr>
              <a:t>]. – Режим доступу:</a:t>
            </a:r>
            <a:endParaRPr lang="uk-UA" sz="2000" dirty="0">
              <a:latin typeface="Times New Roman" panose="02020603050405020304" pitchFamily="18" charset="0"/>
              <a:cs typeface="Times New Roman" panose="02020603050405020304" pitchFamily="18" charset="0"/>
            </a:endParaRPr>
          </a:p>
          <a:p>
            <a:r>
              <a:rPr lang="uk-UA" sz="2000" u="sng" dirty="0">
                <a:latin typeface="Times New Roman" panose="02020603050405020304" pitchFamily="18" charset="0"/>
                <a:cs typeface="Times New Roman" panose="02020603050405020304" pitchFamily="18" charset="0"/>
                <a:hlinkClick r:id="rId6"/>
              </a:rPr>
              <a:t>Забруднення біосфери - джерела, види, наслідки, приклади, охорона біосфери • NRV UA</a:t>
            </a:r>
            <a:r>
              <a:rPr lang="uk-UA" sz="2000" u="sng" dirty="0">
                <a:latin typeface="Times New Roman" panose="02020603050405020304" pitchFamily="18" charset="0"/>
                <a:cs typeface="Times New Roman" panose="02020603050405020304" pitchFamily="18" charset="0"/>
              </a:rPr>
              <a:t>  </a:t>
            </a:r>
            <a:endParaRPr lang="uk-UA" sz="2000" dirty="0">
              <a:latin typeface="Times New Roman" panose="02020603050405020304" pitchFamily="18" charset="0"/>
              <a:cs typeface="Times New Roman" panose="02020603050405020304" pitchFamily="18" charset="0"/>
            </a:endParaRPr>
          </a:p>
          <a:p>
            <a:pPr lvl="1"/>
            <a:r>
              <a:rPr lang="uk-UA" sz="2000" dirty="0">
                <a:latin typeface="Times New Roman" panose="02020603050405020304" pitchFamily="18" charset="0"/>
                <a:cs typeface="Times New Roman" panose="02020603050405020304" pitchFamily="18" charset="0"/>
              </a:rPr>
              <a:t>Забруднення навколишнього середовища: види, причини, методи боротьби. </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Електронний ресурс</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 – Режим доступу:</a:t>
            </a:r>
          </a:p>
          <a:p>
            <a:r>
              <a:rPr lang="uk-UA" sz="2000" u="sng" dirty="0">
                <a:latin typeface="Times New Roman" panose="02020603050405020304" pitchFamily="18" charset="0"/>
                <a:cs typeface="Times New Roman" panose="02020603050405020304" pitchFamily="18" charset="0"/>
                <a:hlinkClick r:id="rId7"/>
              </a:rPr>
              <a:t>Забруднення навколишнього середовища: види, причини, методи боротьби (jwoman.in.ua)</a:t>
            </a:r>
            <a:r>
              <a:rPr lang="uk-UA" sz="2000" u="sng" dirty="0">
                <a:latin typeface="Times New Roman" panose="02020603050405020304" pitchFamily="18" charset="0"/>
                <a:cs typeface="Times New Roman" panose="02020603050405020304" pitchFamily="18" charset="0"/>
              </a:rPr>
              <a:t> </a:t>
            </a:r>
            <a:endParaRPr lang="uk-UA" sz="2000" dirty="0">
              <a:latin typeface="Times New Roman" panose="02020603050405020304" pitchFamily="18" charset="0"/>
              <a:cs typeface="Times New Roman" panose="02020603050405020304" pitchFamily="18" charset="0"/>
            </a:endParaRPr>
          </a:p>
          <a:p>
            <a:pPr lvl="1"/>
            <a:r>
              <a:rPr lang="uk-UA" sz="2000" dirty="0">
                <a:latin typeface="Times New Roman" panose="02020603050405020304" pitchFamily="18" charset="0"/>
                <a:cs typeface="Times New Roman" panose="02020603050405020304" pitchFamily="18" charset="0"/>
              </a:rPr>
              <a:t>Куди здавати лампочки енергозберігаючі та що робити, якщо вони розбилися? </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Електронний ресурс</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 – Режим доступу:</a:t>
            </a:r>
          </a:p>
          <a:p>
            <a:r>
              <a:rPr lang="ru-RU" sz="2000" u="sng" dirty="0" err="1">
                <a:latin typeface="Times New Roman" panose="02020603050405020304" pitchFamily="18" charset="0"/>
                <a:cs typeface="Times New Roman" panose="02020603050405020304" pitchFamily="18" charset="0"/>
                <a:hlinkClick r:id="rId8"/>
              </a:rPr>
              <a:t>куди</a:t>
            </a:r>
            <a:r>
              <a:rPr lang="ru-RU" sz="2000" u="sng" dirty="0">
                <a:latin typeface="Times New Roman" panose="02020603050405020304" pitchFamily="18" charset="0"/>
                <a:cs typeface="Times New Roman" panose="02020603050405020304" pitchFamily="18" charset="0"/>
                <a:hlinkClick r:id="rId8"/>
              </a:rPr>
              <a:t> </a:t>
            </a:r>
            <a:r>
              <a:rPr lang="ru-RU" sz="2000" u="sng" dirty="0" err="1">
                <a:latin typeface="Times New Roman" panose="02020603050405020304" pitchFamily="18" charset="0"/>
                <a:cs typeface="Times New Roman" panose="02020603050405020304" pitchFamily="18" charset="0"/>
                <a:hlinkClick r:id="rId8"/>
              </a:rPr>
              <a:t>здавати</a:t>
            </a:r>
            <a:r>
              <a:rPr lang="ru-RU" sz="2000" u="sng" dirty="0">
                <a:latin typeface="Times New Roman" panose="02020603050405020304" pitchFamily="18" charset="0"/>
                <a:cs typeface="Times New Roman" panose="02020603050405020304" pitchFamily="18" charset="0"/>
                <a:hlinkClick r:id="rId8"/>
              </a:rPr>
              <a:t> лампочки </a:t>
            </a:r>
            <a:r>
              <a:rPr lang="ru-RU" sz="2000" u="sng" dirty="0" err="1">
                <a:latin typeface="Times New Roman" panose="02020603050405020304" pitchFamily="18" charset="0"/>
                <a:cs typeface="Times New Roman" panose="02020603050405020304" pitchFamily="18" charset="0"/>
                <a:hlinkClick r:id="rId8"/>
              </a:rPr>
              <a:t>енергозберігаючі</a:t>
            </a:r>
            <a:r>
              <a:rPr lang="ru-RU" sz="2000" u="sng" dirty="0">
                <a:latin typeface="Times New Roman" panose="02020603050405020304" pitchFamily="18" charset="0"/>
                <a:cs typeface="Times New Roman" panose="02020603050405020304" pitchFamily="18" charset="0"/>
                <a:hlinkClick r:id="rId8"/>
              </a:rPr>
              <a:t> та </a:t>
            </a:r>
            <a:r>
              <a:rPr lang="ru-RU" sz="2000" u="sng" dirty="0" err="1">
                <a:latin typeface="Times New Roman" panose="02020603050405020304" pitchFamily="18" charset="0"/>
                <a:cs typeface="Times New Roman" panose="02020603050405020304" pitchFamily="18" charset="0"/>
                <a:hlinkClick r:id="rId8"/>
              </a:rPr>
              <a:t>що</a:t>
            </a:r>
            <a:r>
              <a:rPr lang="ru-RU" sz="2000" u="sng" dirty="0">
                <a:latin typeface="Times New Roman" panose="02020603050405020304" pitchFamily="18" charset="0"/>
                <a:cs typeface="Times New Roman" panose="02020603050405020304" pitchFamily="18" charset="0"/>
                <a:hlinkClick r:id="rId8"/>
              </a:rPr>
              <a:t> </a:t>
            </a:r>
            <a:r>
              <a:rPr lang="ru-RU" sz="2000" u="sng" dirty="0" err="1">
                <a:latin typeface="Times New Roman" panose="02020603050405020304" pitchFamily="18" charset="0"/>
                <a:cs typeface="Times New Roman" panose="02020603050405020304" pitchFamily="18" charset="0"/>
                <a:hlinkClick r:id="rId8"/>
              </a:rPr>
              <a:t>робити</a:t>
            </a:r>
            <a:r>
              <a:rPr lang="ru-RU" sz="2000" u="sng" dirty="0">
                <a:latin typeface="Times New Roman" panose="02020603050405020304" pitchFamily="18" charset="0"/>
                <a:cs typeface="Times New Roman" panose="02020603050405020304" pitchFamily="18" charset="0"/>
                <a:hlinkClick r:id="rId8"/>
              </a:rPr>
              <a:t>, </a:t>
            </a:r>
            <a:r>
              <a:rPr lang="ru-RU" sz="2000" u="sng" dirty="0" err="1">
                <a:latin typeface="Times New Roman" panose="02020603050405020304" pitchFamily="18" charset="0"/>
                <a:cs typeface="Times New Roman" panose="02020603050405020304" pitchFamily="18" charset="0"/>
                <a:hlinkClick r:id="rId8"/>
              </a:rPr>
              <a:t>якщо</a:t>
            </a:r>
            <a:r>
              <a:rPr lang="ru-RU" sz="2000" u="sng" dirty="0">
                <a:latin typeface="Times New Roman" panose="02020603050405020304" pitchFamily="18" charset="0"/>
                <a:cs typeface="Times New Roman" panose="02020603050405020304" pitchFamily="18" charset="0"/>
                <a:hlinkClick r:id="rId8"/>
              </a:rPr>
              <a:t> вони </a:t>
            </a:r>
            <a:r>
              <a:rPr lang="ru-RU" sz="2000" u="sng" dirty="0" err="1">
                <a:latin typeface="Times New Roman" panose="02020603050405020304" pitchFamily="18" charset="0"/>
                <a:cs typeface="Times New Roman" panose="02020603050405020304" pitchFamily="18" charset="0"/>
                <a:hlinkClick r:id="rId8"/>
              </a:rPr>
              <a:t>розбилися</a:t>
            </a:r>
            <a:r>
              <a:rPr lang="ru-RU" sz="2000" u="sng" dirty="0">
                <a:latin typeface="Times New Roman" panose="02020603050405020304" pitchFamily="18" charset="0"/>
                <a:cs typeface="Times New Roman" panose="02020603050405020304" pitchFamily="18" charset="0"/>
                <a:hlinkClick r:id="rId8"/>
              </a:rPr>
              <a:t>? (beauti-home.com)</a:t>
            </a:r>
            <a:r>
              <a:rPr lang="ru-RU" sz="2000" u="sng" dirty="0">
                <a:latin typeface="Times New Roman" panose="02020603050405020304" pitchFamily="18" charset="0"/>
                <a:cs typeface="Times New Roman" panose="02020603050405020304" pitchFamily="18" charset="0"/>
              </a:rPr>
              <a:t> </a:t>
            </a:r>
            <a:endParaRPr lang="uk-UA" sz="2000" dirty="0">
              <a:latin typeface="Times New Roman" panose="02020603050405020304" pitchFamily="18" charset="0"/>
              <a:cs typeface="Times New Roman" panose="02020603050405020304" pitchFamily="18" charset="0"/>
            </a:endParaRPr>
          </a:p>
          <a:p>
            <a:pPr lvl="1" fontAlgn="base"/>
            <a:r>
              <a:rPr lang="uk-UA" sz="2000" dirty="0">
                <a:latin typeface="Times New Roman" panose="02020603050405020304" pitchFamily="18" charset="0"/>
                <a:cs typeface="Times New Roman" panose="02020603050405020304" pitchFamily="18" charset="0"/>
              </a:rPr>
              <a:t>Механічне забруднення середовища. [Електронний ресурс]. – Режим доступу:</a:t>
            </a:r>
          </a:p>
          <a:p>
            <a:pPr fontAlgn="base"/>
            <a:r>
              <a:rPr lang="uk-UA" sz="2000" dirty="0">
                <a:latin typeface="Times New Roman" panose="02020603050405020304" pitchFamily="18" charset="0"/>
                <a:cs typeface="Times New Roman" panose="02020603050405020304" pitchFamily="18" charset="0"/>
              </a:rPr>
              <a:t> </a:t>
            </a:r>
            <a:r>
              <a:rPr lang="uk-UA" sz="2000" u="sng" dirty="0">
                <a:latin typeface="Times New Roman" panose="02020603050405020304" pitchFamily="18" charset="0"/>
                <a:cs typeface="Times New Roman" panose="02020603050405020304" pitchFamily="18" charset="0"/>
                <a:hlinkClick r:id="rId9"/>
              </a:rPr>
              <a:t>✅Механічне забруднення середовища (</a:t>
            </a:r>
            <a:r>
              <a:rPr lang="ru-RU" sz="2000" u="sng" dirty="0" err="1">
                <a:latin typeface="Times New Roman" panose="02020603050405020304" pitchFamily="18" charset="0"/>
                <a:cs typeface="Times New Roman" panose="02020603050405020304" pitchFamily="18" charset="0"/>
                <a:hlinkClick r:id="rId9"/>
              </a:rPr>
              <a:t>moyaosvita</a:t>
            </a:r>
            <a:r>
              <a:rPr lang="uk-UA" sz="2000" u="sng" dirty="0">
                <a:latin typeface="Times New Roman" panose="02020603050405020304" pitchFamily="18" charset="0"/>
                <a:cs typeface="Times New Roman" panose="02020603050405020304" pitchFamily="18" charset="0"/>
                <a:hlinkClick r:id="rId9"/>
              </a:rPr>
              <a:t>.</a:t>
            </a:r>
            <a:r>
              <a:rPr lang="ru-RU" sz="2000" u="sng" dirty="0" err="1">
                <a:latin typeface="Times New Roman" panose="02020603050405020304" pitchFamily="18" charset="0"/>
                <a:cs typeface="Times New Roman" panose="02020603050405020304" pitchFamily="18" charset="0"/>
                <a:hlinkClick r:id="rId9"/>
              </a:rPr>
              <a:t>com</a:t>
            </a:r>
            <a:r>
              <a:rPr lang="uk-UA" sz="2000" u="sng" dirty="0">
                <a:latin typeface="Times New Roman" panose="02020603050405020304" pitchFamily="18" charset="0"/>
                <a:cs typeface="Times New Roman" panose="02020603050405020304" pitchFamily="18" charset="0"/>
                <a:hlinkClick r:id="rId9"/>
              </a:rPr>
              <a:t>.</a:t>
            </a:r>
            <a:r>
              <a:rPr lang="ru-RU" sz="2000" u="sng" dirty="0" err="1">
                <a:latin typeface="Times New Roman" panose="02020603050405020304" pitchFamily="18" charset="0"/>
                <a:cs typeface="Times New Roman" panose="02020603050405020304" pitchFamily="18" charset="0"/>
                <a:hlinkClick r:id="rId9"/>
              </a:rPr>
              <a:t>ua</a:t>
            </a:r>
            <a:r>
              <a:rPr lang="uk-UA" sz="2000" u="sng" dirty="0">
                <a:latin typeface="Times New Roman" panose="02020603050405020304" pitchFamily="18" charset="0"/>
                <a:cs typeface="Times New Roman" panose="02020603050405020304" pitchFamily="18" charset="0"/>
                <a:hlinkClick r:id="rId9"/>
              </a:rPr>
              <a:t>)</a:t>
            </a:r>
            <a:r>
              <a:rPr lang="uk-UA" sz="2000" dirty="0">
                <a:latin typeface="Times New Roman" panose="02020603050405020304" pitchFamily="18" charset="0"/>
                <a:cs typeface="Times New Roman" panose="02020603050405020304" pitchFamily="18" charset="0"/>
              </a:rPr>
              <a:t> </a:t>
            </a:r>
          </a:p>
          <a:p>
            <a:pPr lvl="1"/>
            <a:r>
              <a:rPr lang="uk-UA" sz="2000" dirty="0">
                <a:latin typeface="Times New Roman" panose="02020603050405020304" pitchFamily="18" charset="0"/>
                <a:cs typeface="Times New Roman" panose="02020603050405020304" pitchFamily="18" charset="0"/>
              </a:rPr>
              <a:t>Охорона екології [Електронний ресурс]. – Режим доступу:</a:t>
            </a:r>
          </a:p>
          <a:p>
            <a:r>
              <a:rPr lang="uk-UA" sz="2000" u="sng" dirty="0">
                <a:latin typeface="Times New Roman" panose="02020603050405020304" pitchFamily="18" charset="0"/>
                <a:cs typeface="Times New Roman" panose="02020603050405020304" pitchFamily="18" charset="0"/>
                <a:hlinkClick r:id="rId10"/>
              </a:rPr>
              <a:t>Охорона екології (moyaosvita.com.ua)</a:t>
            </a:r>
            <a:r>
              <a:rPr lang="uk-UA" sz="2000" dirty="0">
                <a:latin typeface="Times New Roman" panose="02020603050405020304" pitchFamily="18" charset="0"/>
                <a:cs typeface="Times New Roman" panose="02020603050405020304" pitchFamily="18" charset="0"/>
              </a:rPr>
              <a:t> </a:t>
            </a:r>
          </a:p>
          <a:p>
            <a:pPr lvl="1"/>
            <a:r>
              <a:rPr lang="uk-UA" sz="2000" dirty="0">
                <a:latin typeface="Times New Roman" panose="02020603050405020304" pitchFamily="18" charset="0"/>
                <a:cs typeface="Times New Roman" panose="02020603050405020304" pitchFamily="18" charset="0"/>
              </a:rPr>
              <a:t>Пластикова епідемія: рух на знищення планети. Чи можливо ще запобігти наближенню екологічної катастрофи? </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Електронний ресурс</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 – Режим доступу:  </a:t>
            </a:r>
          </a:p>
          <a:p>
            <a:r>
              <a:rPr lang="uk-UA" sz="2000" u="sng" dirty="0">
                <a:latin typeface="Times New Roman" panose="02020603050405020304" pitchFamily="18" charset="0"/>
                <a:cs typeface="Times New Roman" panose="02020603050405020304" pitchFamily="18" charset="0"/>
                <a:hlinkClick r:id="rId11"/>
              </a:rPr>
              <a:t>Пластикова епідемія: рух на знищення планети. Чи можливо ще запобігти наближенню екологічної катастрофи? | Журнал ECOBUSINESS (ecolog-ua.com)</a:t>
            </a:r>
            <a:r>
              <a:rPr lang="uk-UA" sz="2000" u="sng" dirty="0">
                <a:latin typeface="Times New Roman" panose="02020603050405020304" pitchFamily="18" charset="0"/>
                <a:cs typeface="Times New Roman" panose="02020603050405020304" pitchFamily="18" charset="0"/>
              </a:rPr>
              <a:t> </a:t>
            </a:r>
            <a:endParaRPr lang="uk-UA" sz="2000" dirty="0">
              <a:latin typeface="Times New Roman" panose="02020603050405020304" pitchFamily="18" charset="0"/>
              <a:cs typeface="Times New Roman" panose="02020603050405020304" pitchFamily="18" charset="0"/>
            </a:endParaRPr>
          </a:p>
          <a:p>
            <a:pPr lvl="1"/>
            <a:r>
              <a:rPr lang="uk-UA" sz="2000" dirty="0">
                <a:latin typeface="Times New Roman" panose="02020603050405020304" pitchFamily="18" charset="0"/>
                <a:cs typeface="Times New Roman" panose="02020603050405020304" pitchFamily="18" charset="0"/>
              </a:rPr>
              <a:t>Пластик – це величезна проблема для екології, але боротьба з пластиковими трубочками її не вирішить. </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Електронний ресурс</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 – Режим доступу:</a:t>
            </a:r>
          </a:p>
          <a:p>
            <a:r>
              <a:rPr lang="uk-UA" sz="2000" u="sng" dirty="0">
                <a:latin typeface="Times New Roman" panose="02020603050405020304" pitchFamily="18" charset="0"/>
                <a:cs typeface="Times New Roman" panose="02020603050405020304" pitchFamily="18" charset="0"/>
                <a:hlinkClick r:id="rId12"/>
              </a:rPr>
              <a:t>Пластик — це величезна проблема для екології, але боротьба з пластиковими трубочками її не вирішить. Переказуємо колонку видання </a:t>
            </a:r>
            <a:r>
              <a:rPr lang="uk-UA" sz="2000" u="sng" dirty="0" err="1">
                <a:latin typeface="Times New Roman" panose="02020603050405020304" pitchFamily="18" charset="0"/>
                <a:cs typeface="Times New Roman" panose="02020603050405020304" pitchFamily="18" charset="0"/>
                <a:hlinkClick r:id="rId12"/>
              </a:rPr>
              <a:t>Quillette</a:t>
            </a:r>
            <a:r>
              <a:rPr lang="uk-UA" sz="2000" u="sng" dirty="0">
                <a:latin typeface="Times New Roman" panose="02020603050405020304" pitchFamily="18" charset="0"/>
                <a:cs typeface="Times New Roman" panose="02020603050405020304" pitchFamily="18" charset="0"/>
                <a:hlinkClick r:id="rId12"/>
              </a:rPr>
              <a:t> (babel.ua)</a:t>
            </a:r>
            <a:r>
              <a:rPr lang="uk-UA" sz="2000" u="sng" dirty="0">
                <a:latin typeface="Times New Roman" panose="02020603050405020304" pitchFamily="18" charset="0"/>
                <a:cs typeface="Times New Roman" panose="02020603050405020304" pitchFamily="18" charset="0"/>
              </a:rPr>
              <a:t> </a:t>
            </a:r>
            <a:endParaRPr lang="uk-UA" sz="2000" dirty="0">
              <a:latin typeface="Times New Roman" panose="02020603050405020304" pitchFamily="18" charset="0"/>
              <a:cs typeface="Times New Roman" panose="02020603050405020304" pitchFamily="18" charset="0"/>
            </a:endParaRPr>
          </a:p>
          <a:p>
            <a:pPr lvl="1"/>
            <a:r>
              <a:rPr lang="uk-UA" sz="2000" dirty="0">
                <a:latin typeface="Times New Roman" panose="02020603050405020304" pitchFamily="18" charset="0"/>
                <a:cs typeface="Times New Roman" panose="02020603050405020304" pitchFamily="18" charset="0"/>
              </a:rPr>
              <a:t>Утилізація батарейок: куди здавати та де їх переробляють? [Електронний ресурс]. – Режим доступу: </a:t>
            </a:r>
          </a:p>
          <a:p>
            <a:r>
              <a:rPr lang="uk-UA" sz="2000" u="sng" dirty="0">
                <a:latin typeface="Times New Roman" panose="02020603050405020304" pitchFamily="18" charset="0"/>
                <a:cs typeface="Times New Roman" panose="02020603050405020304" pitchFamily="18" charset="0"/>
                <a:hlinkClick r:id="rId13"/>
              </a:rPr>
              <a:t>Утилізація батарейок: куди здавати та де їх переробляють | Блог </a:t>
            </a:r>
            <a:r>
              <a:rPr lang="uk-UA" sz="2000" u="sng" dirty="0" err="1">
                <a:latin typeface="Times New Roman" panose="02020603050405020304" pitchFamily="18" charset="0"/>
                <a:cs typeface="Times New Roman" panose="02020603050405020304" pitchFamily="18" charset="0"/>
                <a:hlinkClick r:id="rId13"/>
              </a:rPr>
              <a:t>Ecogrizzly</a:t>
            </a:r>
            <a:r>
              <a:rPr lang="uk-UA" sz="2000" u="sng" dirty="0">
                <a:latin typeface="Times New Roman" panose="02020603050405020304" pitchFamily="18" charset="0"/>
                <a:cs typeface="Times New Roman" panose="02020603050405020304" pitchFamily="18" charset="0"/>
              </a:rPr>
              <a:t>  </a:t>
            </a:r>
            <a:endParaRPr lang="uk-UA" sz="2000" dirty="0">
              <a:latin typeface="Times New Roman" panose="02020603050405020304" pitchFamily="18" charset="0"/>
              <a:cs typeface="Times New Roman" panose="02020603050405020304" pitchFamily="18" charset="0"/>
            </a:endParaRPr>
          </a:p>
          <a:p>
            <a:pPr lvl="1"/>
            <a:r>
              <a:rPr lang="uk-UA" sz="2000" dirty="0">
                <a:latin typeface="Times New Roman" panose="02020603050405020304" pitchFamily="18" charset="0"/>
                <a:cs typeface="Times New Roman" panose="02020603050405020304" pitchFamily="18" charset="0"/>
              </a:rPr>
              <a:t>Шкода пластику для природи: скільки він розкладається і чим небезпечний? </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Електронний ресурс</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 – Режим доступу: </a:t>
            </a:r>
          </a:p>
          <a:p>
            <a:r>
              <a:rPr lang="ru-RU" sz="2000" u="sng" dirty="0">
                <a:latin typeface="Times New Roman" panose="02020603050405020304" pitchFamily="18" charset="0"/>
                <a:cs typeface="Times New Roman" panose="02020603050405020304" pitchFamily="18" charset="0"/>
                <a:hlinkClick r:id="rId14"/>
              </a:rPr>
              <a:t>Шкода пластику для </a:t>
            </a:r>
            <a:r>
              <a:rPr lang="ru-RU" sz="2000" u="sng" dirty="0" err="1">
                <a:latin typeface="Times New Roman" panose="02020603050405020304" pitchFamily="18" charset="0"/>
                <a:cs typeface="Times New Roman" panose="02020603050405020304" pitchFamily="18" charset="0"/>
                <a:hlinkClick r:id="rId14"/>
              </a:rPr>
              <a:t>природи</a:t>
            </a:r>
            <a:r>
              <a:rPr lang="ru-RU" sz="2000" u="sng" dirty="0">
                <a:latin typeface="Times New Roman" panose="02020603050405020304" pitchFamily="18" charset="0"/>
                <a:cs typeface="Times New Roman" panose="02020603050405020304" pitchFamily="18" charset="0"/>
                <a:hlinkClick r:id="rId14"/>
              </a:rPr>
              <a:t>: </a:t>
            </a:r>
            <a:r>
              <a:rPr lang="ru-RU" sz="2000" u="sng" dirty="0" err="1">
                <a:latin typeface="Times New Roman" panose="02020603050405020304" pitchFamily="18" charset="0"/>
                <a:cs typeface="Times New Roman" panose="02020603050405020304" pitchFamily="18" charset="0"/>
                <a:hlinkClick r:id="rId14"/>
              </a:rPr>
              <a:t>скільки</a:t>
            </a:r>
            <a:r>
              <a:rPr lang="ru-RU" sz="2000" u="sng" dirty="0">
                <a:latin typeface="Times New Roman" panose="02020603050405020304" pitchFamily="18" charset="0"/>
                <a:cs typeface="Times New Roman" panose="02020603050405020304" pitchFamily="18" charset="0"/>
                <a:hlinkClick r:id="rId14"/>
              </a:rPr>
              <a:t> </a:t>
            </a:r>
            <a:r>
              <a:rPr lang="ru-RU" sz="2000" u="sng" dirty="0" err="1">
                <a:latin typeface="Times New Roman" panose="02020603050405020304" pitchFamily="18" charset="0"/>
                <a:cs typeface="Times New Roman" panose="02020603050405020304" pitchFamily="18" charset="0"/>
                <a:hlinkClick r:id="rId14"/>
              </a:rPr>
              <a:t>він</a:t>
            </a:r>
            <a:r>
              <a:rPr lang="ru-RU" sz="2000" u="sng" dirty="0">
                <a:latin typeface="Times New Roman" panose="02020603050405020304" pitchFamily="18" charset="0"/>
                <a:cs typeface="Times New Roman" panose="02020603050405020304" pitchFamily="18" charset="0"/>
                <a:hlinkClick r:id="rId14"/>
              </a:rPr>
              <a:t> </a:t>
            </a:r>
            <a:r>
              <a:rPr lang="ru-RU" sz="2000" u="sng" dirty="0" err="1">
                <a:latin typeface="Times New Roman" panose="02020603050405020304" pitchFamily="18" charset="0"/>
                <a:cs typeface="Times New Roman" panose="02020603050405020304" pitchFamily="18" charset="0"/>
                <a:hlinkClick r:id="rId14"/>
              </a:rPr>
              <a:t>розкладається</a:t>
            </a:r>
            <a:r>
              <a:rPr lang="ru-RU" sz="2000" u="sng" dirty="0">
                <a:latin typeface="Times New Roman" panose="02020603050405020304" pitchFamily="18" charset="0"/>
                <a:cs typeface="Times New Roman" panose="02020603050405020304" pitchFamily="18" charset="0"/>
                <a:hlinkClick r:id="rId14"/>
              </a:rPr>
              <a:t> і </a:t>
            </a:r>
            <a:r>
              <a:rPr lang="ru-RU" sz="2000" u="sng" dirty="0" err="1">
                <a:latin typeface="Times New Roman" panose="02020603050405020304" pitchFamily="18" charset="0"/>
                <a:cs typeface="Times New Roman" panose="02020603050405020304" pitchFamily="18" charset="0"/>
                <a:hlinkClick r:id="rId14"/>
              </a:rPr>
              <a:t>чим</a:t>
            </a:r>
            <a:r>
              <a:rPr lang="ru-RU" sz="2000" u="sng" dirty="0">
                <a:latin typeface="Times New Roman" panose="02020603050405020304" pitchFamily="18" charset="0"/>
                <a:cs typeface="Times New Roman" panose="02020603050405020304" pitchFamily="18" charset="0"/>
                <a:hlinkClick r:id="rId14"/>
              </a:rPr>
              <a:t> </a:t>
            </a:r>
            <a:r>
              <a:rPr lang="ru-RU" sz="2000" u="sng" dirty="0" err="1">
                <a:latin typeface="Times New Roman" panose="02020603050405020304" pitchFamily="18" charset="0"/>
                <a:cs typeface="Times New Roman" panose="02020603050405020304" pitchFamily="18" charset="0"/>
                <a:hlinkClick r:id="rId14"/>
              </a:rPr>
              <a:t>небезпечний</a:t>
            </a:r>
            <a:r>
              <a:rPr lang="ru-RU" sz="2000" u="sng" dirty="0">
                <a:latin typeface="Times New Roman" panose="02020603050405020304" pitchFamily="18" charset="0"/>
                <a:cs typeface="Times New Roman" panose="02020603050405020304" pitchFamily="18" charset="0"/>
                <a:hlinkClick r:id="rId14"/>
              </a:rPr>
              <a:t> | Блог </a:t>
            </a:r>
            <a:r>
              <a:rPr lang="ru-RU" sz="2000" u="sng" dirty="0" err="1">
                <a:latin typeface="Times New Roman" panose="02020603050405020304" pitchFamily="18" charset="0"/>
                <a:cs typeface="Times New Roman" panose="02020603050405020304" pitchFamily="18" charset="0"/>
                <a:hlinkClick r:id="rId14"/>
              </a:rPr>
              <a:t>Ecogrizzly</a:t>
            </a:r>
            <a:r>
              <a:rPr lang="ru-RU" sz="2000" u="sng" dirty="0">
                <a:latin typeface="Times New Roman" panose="02020603050405020304" pitchFamily="18" charset="0"/>
                <a:cs typeface="Times New Roman" panose="02020603050405020304" pitchFamily="18" charset="0"/>
              </a:rPr>
              <a:t> </a:t>
            </a:r>
            <a:endParaRPr lang="uk-UA" sz="2000" dirty="0">
              <a:latin typeface="Times New Roman" panose="02020603050405020304" pitchFamily="18" charset="0"/>
              <a:cs typeface="Times New Roman" panose="02020603050405020304" pitchFamily="18" charset="0"/>
            </a:endParaRPr>
          </a:p>
          <a:p>
            <a:endParaRPr lang="uk-UA" dirty="0"/>
          </a:p>
        </p:txBody>
      </p:sp>
    </p:spTree>
    <p:extLst>
      <p:ext uri="{BB962C8B-B14F-4D97-AF65-F5344CB8AC3E}">
        <p14:creationId xmlns:p14="http://schemas.microsoft.com/office/powerpoint/2010/main" val="1241189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308955" cy="10287000"/>
            <a:chOff x="0" y="0"/>
            <a:chExt cx="18308955" cy="10287000"/>
          </a:xfrm>
        </p:grpSpPr>
        <p:sp>
          <p:nvSpPr>
            <p:cNvPr id="3" name="object 3"/>
            <p:cNvSpPr/>
            <p:nvPr/>
          </p:nvSpPr>
          <p:spPr>
            <a:xfrm>
              <a:off x="0" y="1"/>
              <a:ext cx="18288000" cy="10287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11271885" cy="10287000"/>
            </a:xfrm>
            <a:custGeom>
              <a:avLst/>
              <a:gdLst/>
              <a:ahLst/>
              <a:cxnLst/>
              <a:rect l="l" t="t" r="r" b="b"/>
              <a:pathLst>
                <a:path w="11271885" h="10287000">
                  <a:moveTo>
                    <a:pt x="193401" y="10286998"/>
                  </a:moveTo>
                  <a:lnTo>
                    <a:pt x="0" y="10286998"/>
                  </a:lnTo>
                  <a:lnTo>
                    <a:pt x="0" y="10065448"/>
                  </a:lnTo>
                  <a:lnTo>
                    <a:pt x="14007" y="10065448"/>
                  </a:lnTo>
                  <a:lnTo>
                    <a:pt x="51421" y="10192448"/>
                  </a:lnTo>
                  <a:lnTo>
                    <a:pt x="164924" y="10192448"/>
                  </a:lnTo>
                  <a:lnTo>
                    <a:pt x="193401" y="10286998"/>
                  </a:lnTo>
                  <a:close/>
                </a:path>
                <a:path w="11271885" h="10287000">
                  <a:moveTo>
                    <a:pt x="8918078" y="25399"/>
                  </a:moveTo>
                  <a:lnTo>
                    <a:pt x="8239607" y="25399"/>
                  </a:lnTo>
                  <a:lnTo>
                    <a:pt x="8229476" y="0"/>
                  </a:lnTo>
                  <a:lnTo>
                    <a:pt x="8908442" y="0"/>
                  </a:lnTo>
                  <a:lnTo>
                    <a:pt x="8918078" y="25399"/>
                  </a:lnTo>
                  <a:close/>
                </a:path>
                <a:path w="11271885" h="10287000">
                  <a:moveTo>
                    <a:pt x="9030000" y="152399"/>
                  </a:moveTo>
                  <a:lnTo>
                    <a:pt x="8396246" y="152399"/>
                  </a:lnTo>
                  <a:lnTo>
                    <a:pt x="8357385" y="25399"/>
                  </a:lnTo>
                  <a:lnTo>
                    <a:pt x="8992898" y="25399"/>
                  </a:lnTo>
                  <a:lnTo>
                    <a:pt x="9030000" y="152399"/>
                  </a:lnTo>
                  <a:close/>
                </a:path>
                <a:path w="11271885" h="10287000">
                  <a:moveTo>
                    <a:pt x="9176322" y="279399"/>
                  </a:moveTo>
                  <a:lnTo>
                    <a:pt x="8549654" y="279399"/>
                  </a:lnTo>
                  <a:lnTo>
                    <a:pt x="8511611" y="152399"/>
                  </a:lnTo>
                  <a:lnTo>
                    <a:pt x="9140058" y="152399"/>
                  </a:lnTo>
                  <a:lnTo>
                    <a:pt x="9176322" y="279399"/>
                  </a:lnTo>
                  <a:close/>
                </a:path>
                <a:path w="11271885" h="10287000">
                  <a:moveTo>
                    <a:pt x="9319232" y="406399"/>
                  </a:moveTo>
                  <a:lnTo>
                    <a:pt x="8699727" y="406399"/>
                  </a:lnTo>
                  <a:lnTo>
                    <a:pt x="8662527" y="279399"/>
                  </a:lnTo>
                  <a:lnTo>
                    <a:pt x="9283868" y="279399"/>
                  </a:lnTo>
                  <a:lnTo>
                    <a:pt x="9319232" y="406399"/>
                  </a:lnTo>
                  <a:close/>
                </a:path>
                <a:path w="11271885" h="10287000">
                  <a:moveTo>
                    <a:pt x="9423556" y="533399"/>
                  </a:moveTo>
                  <a:lnTo>
                    <a:pt x="8846361" y="533399"/>
                  </a:lnTo>
                  <a:lnTo>
                    <a:pt x="8810031" y="406399"/>
                  </a:lnTo>
                  <a:lnTo>
                    <a:pt x="9389077" y="406399"/>
                  </a:lnTo>
                  <a:lnTo>
                    <a:pt x="9423556" y="533399"/>
                  </a:lnTo>
                  <a:close/>
                </a:path>
                <a:path w="11271885" h="10287000">
                  <a:moveTo>
                    <a:pt x="9558507" y="660399"/>
                  </a:moveTo>
                  <a:lnTo>
                    <a:pt x="8989412" y="660399"/>
                  </a:lnTo>
                  <a:lnTo>
                    <a:pt x="8954017" y="533399"/>
                  </a:lnTo>
                  <a:lnTo>
                    <a:pt x="9525216" y="533399"/>
                  </a:lnTo>
                  <a:lnTo>
                    <a:pt x="9558507" y="660399"/>
                  </a:lnTo>
                  <a:close/>
                </a:path>
                <a:path w="11271885" h="10287000">
                  <a:moveTo>
                    <a:pt x="9656589" y="787399"/>
                  </a:moveTo>
                  <a:lnTo>
                    <a:pt x="9093751" y="787399"/>
                  </a:lnTo>
                  <a:lnTo>
                    <a:pt x="9059280" y="660399"/>
                  </a:lnTo>
                  <a:lnTo>
                    <a:pt x="9624194" y="660399"/>
                  </a:lnTo>
                  <a:lnTo>
                    <a:pt x="9656589" y="787399"/>
                  </a:lnTo>
                  <a:close/>
                </a:path>
                <a:path w="11271885" h="10287000">
                  <a:moveTo>
                    <a:pt x="9751968" y="914399"/>
                  </a:moveTo>
                  <a:lnTo>
                    <a:pt x="9228540" y="914399"/>
                  </a:lnTo>
                  <a:lnTo>
                    <a:pt x="9195309" y="787399"/>
                  </a:lnTo>
                  <a:lnTo>
                    <a:pt x="9720476" y="787399"/>
                  </a:lnTo>
                  <a:lnTo>
                    <a:pt x="9751968" y="914399"/>
                  </a:lnTo>
                  <a:close/>
                </a:path>
                <a:path w="11271885" h="10287000">
                  <a:moveTo>
                    <a:pt x="9874911" y="1041399"/>
                  </a:moveTo>
                  <a:lnTo>
                    <a:pt x="9326359" y="1041399"/>
                  </a:lnTo>
                  <a:lnTo>
                    <a:pt x="9294066" y="914399"/>
                  </a:lnTo>
                  <a:lnTo>
                    <a:pt x="9844630" y="914399"/>
                  </a:lnTo>
                  <a:lnTo>
                    <a:pt x="9874911" y="1041399"/>
                  </a:lnTo>
                  <a:close/>
                </a:path>
                <a:path w="11271885" h="10287000">
                  <a:moveTo>
                    <a:pt x="9963924" y="1168399"/>
                  </a:moveTo>
                  <a:lnTo>
                    <a:pt x="9421353" y="1168399"/>
                  </a:lnTo>
                  <a:lnTo>
                    <a:pt x="9390004" y="1041399"/>
                  </a:lnTo>
                  <a:lnTo>
                    <a:pt x="9934558" y="1041399"/>
                  </a:lnTo>
                  <a:lnTo>
                    <a:pt x="9963924" y="1168399"/>
                  </a:lnTo>
                  <a:close/>
                </a:path>
                <a:path w="11271885" h="10287000">
                  <a:moveTo>
                    <a:pt x="10050183" y="1295399"/>
                  </a:moveTo>
                  <a:lnTo>
                    <a:pt x="9543586" y="1295399"/>
                  </a:lnTo>
                  <a:lnTo>
                    <a:pt x="9513504" y="1168399"/>
                  </a:lnTo>
                  <a:lnTo>
                    <a:pt x="10021737" y="1168399"/>
                  </a:lnTo>
                  <a:lnTo>
                    <a:pt x="10050183" y="1295399"/>
                  </a:lnTo>
                  <a:close/>
                </a:path>
                <a:path w="11271885" h="10287000">
                  <a:moveTo>
                    <a:pt x="10133671" y="1422399"/>
                  </a:moveTo>
                  <a:lnTo>
                    <a:pt x="9631918" y="1422399"/>
                  </a:lnTo>
                  <a:lnTo>
                    <a:pt x="9602794" y="1295399"/>
                  </a:lnTo>
                  <a:lnTo>
                    <a:pt x="10106151" y="1295399"/>
                  </a:lnTo>
                  <a:lnTo>
                    <a:pt x="10133671" y="1422399"/>
                  </a:lnTo>
                  <a:close/>
                </a:path>
                <a:path w="11271885" h="10287000">
                  <a:moveTo>
                    <a:pt x="10214372" y="1549399"/>
                  </a:moveTo>
                  <a:lnTo>
                    <a:pt x="9717362" y="1549399"/>
                  </a:lnTo>
                  <a:lnTo>
                    <a:pt x="9689203" y="1422399"/>
                  </a:lnTo>
                  <a:lnTo>
                    <a:pt x="10187783" y="1422399"/>
                  </a:lnTo>
                  <a:lnTo>
                    <a:pt x="10214372" y="1549399"/>
                  </a:lnTo>
                  <a:close/>
                </a:path>
                <a:path w="11271885" h="10287000">
                  <a:moveTo>
                    <a:pt x="10292272" y="1676399"/>
                  </a:moveTo>
                  <a:lnTo>
                    <a:pt x="9799903" y="1676399"/>
                  </a:lnTo>
                  <a:lnTo>
                    <a:pt x="9772713" y="1549399"/>
                  </a:lnTo>
                  <a:lnTo>
                    <a:pt x="10266618" y="1549399"/>
                  </a:lnTo>
                  <a:lnTo>
                    <a:pt x="10292272" y="1676399"/>
                  </a:lnTo>
                  <a:close/>
                </a:path>
                <a:path w="11271885" h="10287000">
                  <a:moveTo>
                    <a:pt x="10367352" y="1803399"/>
                  </a:moveTo>
                  <a:lnTo>
                    <a:pt x="9879520" y="1803399"/>
                  </a:lnTo>
                  <a:lnTo>
                    <a:pt x="9853307" y="1676399"/>
                  </a:lnTo>
                  <a:lnTo>
                    <a:pt x="10342639" y="1676399"/>
                  </a:lnTo>
                  <a:lnTo>
                    <a:pt x="10367352" y="1803399"/>
                  </a:lnTo>
                  <a:close/>
                </a:path>
                <a:path w="11271885" h="10287000">
                  <a:moveTo>
                    <a:pt x="10439599" y="1930399"/>
                  </a:moveTo>
                  <a:lnTo>
                    <a:pt x="9956196" y="1930399"/>
                  </a:lnTo>
                  <a:lnTo>
                    <a:pt x="9930965" y="1803399"/>
                  </a:lnTo>
                  <a:lnTo>
                    <a:pt x="10415832" y="1803399"/>
                  </a:lnTo>
                  <a:lnTo>
                    <a:pt x="10439599" y="1930399"/>
                  </a:lnTo>
                  <a:close/>
                </a:path>
                <a:path w="11271885" h="10287000">
                  <a:moveTo>
                    <a:pt x="10508995" y="2057399"/>
                  </a:moveTo>
                  <a:lnTo>
                    <a:pt x="10029912" y="2057399"/>
                  </a:lnTo>
                  <a:lnTo>
                    <a:pt x="10005670" y="1930399"/>
                  </a:lnTo>
                  <a:lnTo>
                    <a:pt x="10486181" y="1930399"/>
                  </a:lnTo>
                  <a:lnTo>
                    <a:pt x="10508995" y="2057399"/>
                  </a:lnTo>
                  <a:close/>
                </a:path>
                <a:path w="11271885" h="10287000">
                  <a:moveTo>
                    <a:pt x="10575526" y="2184399"/>
                  </a:moveTo>
                  <a:lnTo>
                    <a:pt x="10100649" y="2184399"/>
                  </a:lnTo>
                  <a:lnTo>
                    <a:pt x="10077402" y="2057399"/>
                  </a:lnTo>
                  <a:lnTo>
                    <a:pt x="10553668" y="2057399"/>
                  </a:lnTo>
                  <a:lnTo>
                    <a:pt x="10575526" y="2184399"/>
                  </a:lnTo>
                  <a:close/>
                </a:path>
                <a:path w="11271885" h="10287000">
                  <a:moveTo>
                    <a:pt x="10639174" y="2311399"/>
                  </a:moveTo>
                  <a:lnTo>
                    <a:pt x="10168391" y="2311399"/>
                  </a:lnTo>
                  <a:lnTo>
                    <a:pt x="10146144" y="2184399"/>
                  </a:lnTo>
                  <a:lnTo>
                    <a:pt x="10618279" y="2184399"/>
                  </a:lnTo>
                  <a:lnTo>
                    <a:pt x="10639174" y="2311399"/>
                  </a:lnTo>
                  <a:close/>
                </a:path>
                <a:path w="11271885" h="10287000">
                  <a:moveTo>
                    <a:pt x="10699925" y="2438399"/>
                  </a:moveTo>
                  <a:lnTo>
                    <a:pt x="10233117" y="2438399"/>
                  </a:lnTo>
                  <a:lnTo>
                    <a:pt x="10211878" y="2311399"/>
                  </a:lnTo>
                  <a:lnTo>
                    <a:pt x="10679998" y="2311399"/>
                  </a:lnTo>
                  <a:lnTo>
                    <a:pt x="10699925" y="2438399"/>
                  </a:lnTo>
                  <a:close/>
                </a:path>
                <a:path w="11271885" h="10287000">
                  <a:moveTo>
                    <a:pt x="10738808" y="2565399"/>
                  </a:moveTo>
                  <a:lnTo>
                    <a:pt x="10294810" y="2565399"/>
                  </a:lnTo>
                  <a:lnTo>
                    <a:pt x="10274583" y="2438399"/>
                  </a:lnTo>
                  <a:lnTo>
                    <a:pt x="10719529" y="2438399"/>
                  </a:lnTo>
                  <a:lnTo>
                    <a:pt x="10738808" y="2565399"/>
                  </a:lnTo>
                  <a:close/>
                </a:path>
                <a:path w="11271885" h="10287000">
                  <a:moveTo>
                    <a:pt x="10794694" y="2692399"/>
                  </a:moveTo>
                  <a:lnTo>
                    <a:pt x="10353451" y="2692399"/>
                  </a:lnTo>
                  <a:lnTo>
                    <a:pt x="10334244" y="2565399"/>
                  </a:lnTo>
                  <a:lnTo>
                    <a:pt x="10776391" y="2565399"/>
                  </a:lnTo>
                  <a:lnTo>
                    <a:pt x="10794694" y="2692399"/>
                  </a:lnTo>
                  <a:close/>
                </a:path>
                <a:path w="11271885" h="10287000">
                  <a:moveTo>
                    <a:pt x="10847640" y="2819399"/>
                  </a:moveTo>
                  <a:lnTo>
                    <a:pt x="10409021" y="2819399"/>
                  </a:lnTo>
                  <a:lnTo>
                    <a:pt x="10390840" y="2692399"/>
                  </a:lnTo>
                  <a:lnTo>
                    <a:pt x="10830319" y="2692399"/>
                  </a:lnTo>
                  <a:lnTo>
                    <a:pt x="10847640" y="2819399"/>
                  </a:lnTo>
                  <a:close/>
                </a:path>
                <a:path w="11271885" h="10287000">
                  <a:moveTo>
                    <a:pt x="10897630" y="2946399"/>
                  </a:moveTo>
                  <a:lnTo>
                    <a:pt x="10444354" y="2946399"/>
                  </a:lnTo>
                  <a:lnTo>
                    <a:pt x="10426860" y="2819399"/>
                  </a:lnTo>
                  <a:lnTo>
                    <a:pt x="10881296" y="2819399"/>
                  </a:lnTo>
                  <a:lnTo>
                    <a:pt x="10897630" y="2946399"/>
                  </a:lnTo>
                  <a:close/>
                </a:path>
                <a:path w="11271885" h="10287000">
                  <a:moveTo>
                    <a:pt x="10929307" y="3073399"/>
                  </a:moveTo>
                  <a:lnTo>
                    <a:pt x="10494767" y="3073399"/>
                  </a:lnTo>
                  <a:lnTo>
                    <a:pt x="10478308" y="2946399"/>
                  </a:lnTo>
                  <a:lnTo>
                    <a:pt x="10913634" y="2946399"/>
                  </a:lnTo>
                  <a:lnTo>
                    <a:pt x="10929307" y="3073399"/>
                  </a:lnTo>
                  <a:close/>
                </a:path>
                <a:path w="11271885" h="10287000">
                  <a:moveTo>
                    <a:pt x="10974335" y="3200399"/>
                  </a:moveTo>
                  <a:lnTo>
                    <a:pt x="10542061" y="3200399"/>
                  </a:lnTo>
                  <a:lnTo>
                    <a:pt x="10526644" y="3073399"/>
                  </a:lnTo>
                  <a:lnTo>
                    <a:pt x="10959658" y="3073399"/>
                  </a:lnTo>
                  <a:lnTo>
                    <a:pt x="10974335" y="3200399"/>
                  </a:lnTo>
                  <a:close/>
                </a:path>
                <a:path w="11271885" h="10287000">
                  <a:moveTo>
                    <a:pt x="11016366" y="3327399"/>
                  </a:moveTo>
                  <a:lnTo>
                    <a:pt x="10586217" y="3327399"/>
                  </a:lnTo>
                  <a:lnTo>
                    <a:pt x="10571848" y="3200399"/>
                  </a:lnTo>
                  <a:lnTo>
                    <a:pt x="11002690" y="3200399"/>
                  </a:lnTo>
                  <a:lnTo>
                    <a:pt x="11016366" y="3327399"/>
                  </a:lnTo>
                  <a:close/>
                </a:path>
                <a:path w="11271885" h="10287000">
                  <a:moveTo>
                    <a:pt x="11055381" y="3454399"/>
                  </a:moveTo>
                  <a:lnTo>
                    <a:pt x="10613903" y="3454399"/>
                  </a:lnTo>
                  <a:lnTo>
                    <a:pt x="10600236" y="3327399"/>
                  </a:lnTo>
                  <a:lnTo>
                    <a:pt x="11042712" y="3327399"/>
                  </a:lnTo>
                  <a:lnTo>
                    <a:pt x="11055381" y="3454399"/>
                  </a:lnTo>
                  <a:close/>
                </a:path>
                <a:path w="11271885" h="10287000">
                  <a:moveTo>
                    <a:pt x="11079710" y="3581399"/>
                  </a:moveTo>
                  <a:lnTo>
                    <a:pt x="10652789" y="3581399"/>
                  </a:lnTo>
                  <a:lnTo>
                    <a:pt x="10640180" y="3454399"/>
                  </a:lnTo>
                  <a:lnTo>
                    <a:pt x="11067714" y="3454399"/>
                  </a:lnTo>
                  <a:lnTo>
                    <a:pt x="11079710" y="3581399"/>
                  </a:lnTo>
                  <a:close/>
                </a:path>
                <a:path w="11271885" h="10287000">
                  <a:moveTo>
                    <a:pt x="11113667" y="3708399"/>
                  </a:moveTo>
                  <a:lnTo>
                    <a:pt x="10688488" y="3708399"/>
                  </a:lnTo>
                  <a:lnTo>
                    <a:pt x="10676944" y="3581399"/>
                  </a:lnTo>
                  <a:lnTo>
                    <a:pt x="11102686" y="3581399"/>
                  </a:lnTo>
                  <a:lnTo>
                    <a:pt x="11113667" y="3708399"/>
                  </a:lnTo>
                  <a:close/>
                </a:path>
                <a:path w="11271885" h="10287000">
                  <a:moveTo>
                    <a:pt x="11134608" y="3835399"/>
                  </a:moveTo>
                  <a:lnTo>
                    <a:pt x="10710508" y="3835399"/>
                  </a:lnTo>
                  <a:lnTo>
                    <a:pt x="10699677" y="3708399"/>
                  </a:lnTo>
                  <a:lnTo>
                    <a:pt x="11124307" y="3708399"/>
                  </a:lnTo>
                  <a:lnTo>
                    <a:pt x="11134608" y="3835399"/>
                  </a:lnTo>
                  <a:close/>
                </a:path>
                <a:path w="11271885" h="10287000">
                  <a:moveTo>
                    <a:pt x="11163462" y="3962399"/>
                  </a:moveTo>
                  <a:lnTo>
                    <a:pt x="10740856" y="3962399"/>
                  </a:lnTo>
                  <a:lnTo>
                    <a:pt x="10731099" y="3835399"/>
                  </a:lnTo>
                  <a:lnTo>
                    <a:pt x="11154185" y="3835399"/>
                  </a:lnTo>
                  <a:lnTo>
                    <a:pt x="11163462" y="3962399"/>
                  </a:lnTo>
                  <a:close/>
                </a:path>
                <a:path w="11271885" h="10287000">
                  <a:moveTo>
                    <a:pt x="11189233" y="4089399"/>
                  </a:moveTo>
                  <a:lnTo>
                    <a:pt x="10767968" y="4089399"/>
                  </a:lnTo>
                  <a:lnTo>
                    <a:pt x="10759291" y="3962399"/>
                  </a:lnTo>
                  <a:lnTo>
                    <a:pt x="11180986" y="3962399"/>
                  </a:lnTo>
                  <a:lnTo>
                    <a:pt x="11189233" y="4089399"/>
                  </a:lnTo>
                  <a:close/>
                </a:path>
                <a:path w="11271885" h="10287000">
                  <a:moveTo>
                    <a:pt x="11204693" y="4216399"/>
                  </a:moveTo>
                  <a:lnTo>
                    <a:pt x="10784236" y="4216399"/>
                  </a:lnTo>
                  <a:lnTo>
                    <a:pt x="10776283" y="4089399"/>
                  </a:lnTo>
                  <a:lnTo>
                    <a:pt x="11197135" y="4089399"/>
                  </a:lnTo>
                  <a:lnTo>
                    <a:pt x="11204693" y="4216399"/>
                  </a:lnTo>
                  <a:close/>
                </a:path>
                <a:path w="11271885" h="10287000">
                  <a:moveTo>
                    <a:pt x="11225290" y="4343399"/>
                  </a:moveTo>
                  <a:lnTo>
                    <a:pt x="10805914" y="4343399"/>
                  </a:lnTo>
                  <a:lnTo>
                    <a:pt x="10799052" y="4216399"/>
                  </a:lnTo>
                  <a:lnTo>
                    <a:pt x="11218771" y="4216399"/>
                  </a:lnTo>
                  <a:lnTo>
                    <a:pt x="11225290" y="4343399"/>
                  </a:lnTo>
                  <a:close/>
                </a:path>
                <a:path w="11271885" h="10287000">
                  <a:moveTo>
                    <a:pt x="11237287" y="4470399"/>
                  </a:moveTo>
                  <a:lnTo>
                    <a:pt x="10818543" y="4470399"/>
                  </a:lnTo>
                  <a:lnTo>
                    <a:pt x="10812412" y="4343399"/>
                  </a:lnTo>
                  <a:lnTo>
                    <a:pt x="11231463" y="4343399"/>
                  </a:lnTo>
                  <a:lnTo>
                    <a:pt x="11237287" y="4470399"/>
                  </a:lnTo>
                  <a:close/>
                </a:path>
                <a:path w="11271885" h="10287000">
                  <a:moveTo>
                    <a:pt x="11252667" y="4597399"/>
                  </a:moveTo>
                  <a:lnTo>
                    <a:pt x="10834737" y="4597399"/>
                  </a:lnTo>
                  <a:lnTo>
                    <a:pt x="10829706" y="4470399"/>
                  </a:lnTo>
                  <a:lnTo>
                    <a:pt x="11247890" y="4470399"/>
                  </a:lnTo>
                  <a:lnTo>
                    <a:pt x="11252667" y="4597399"/>
                  </a:lnTo>
                  <a:close/>
                </a:path>
                <a:path w="11271885" h="10287000">
                  <a:moveTo>
                    <a:pt x="11264895" y="4724399"/>
                  </a:moveTo>
                  <a:lnTo>
                    <a:pt x="10847615" y="4724399"/>
                  </a:lnTo>
                  <a:lnTo>
                    <a:pt x="10843692" y="4597399"/>
                  </a:lnTo>
                  <a:lnTo>
                    <a:pt x="11261170" y="4597399"/>
                  </a:lnTo>
                  <a:lnTo>
                    <a:pt x="11264895" y="4724399"/>
                  </a:lnTo>
                  <a:close/>
                </a:path>
                <a:path w="11271885" h="10287000">
                  <a:moveTo>
                    <a:pt x="11271288" y="4851399"/>
                  </a:moveTo>
                  <a:lnTo>
                    <a:pt x="10854350" y="4851399"/>
                  </a:lnTo>
                  <a:lnTo>
                    <a:pt x="10851168" y="4724399"/>
                  </a:lnTo>
                  <a:lnTo>
                    <a:pt x="11268268" y="4724399"/>
                  </a:lnTo>
                  <a:lnTo>
                    <a:pt x="11271288" y="4851399"/>
                  </a:lnTo>
                  <a:close/>
                </a:path>
                <a:path w="11271885" h="10287000">
                  <a:moveTo>
                    <a:pt x="11271598" y="5613399"/>
                  </a:moveTo>
                  <a:lnTo>
                    <a:pt x="10857160" y="5613399"/>
                  </a:lnTo>
                  <a:lnTo>
                    <a:pt x="10859597" y="5486399"/>
                  </a:lnTo>
                  <a:lnTo>
                    <a:pt x="10861662" y="5486399"/>
                  </a:lnTo>
                  <a:lnTo>
                    <a:pt x="10863352" y="5359399"/>
                  </a:lnTo>
                  <a:lnTo>
                    <a:pt x="10865609" y="5359399"/>
                  </a:lnTo>
                  <a:lnTo>
                    <a:pt x="10866174" y="5232399"/>
                  </a:lnTo>
                  <a:lnTo>
                    <a:pt x="10866363" y="5232399"/>
                  </a:lnTo>
                  <a:lnTo>
                    <a:pt x="10866174" y="5105399"/>
                  </a:lnTo>
                  <a:lnTo>
                    <a:pt x="10864668" y="5105399"/>
                  </a:lnTo>
                  <a:lnTo>
                    <a:pt x="10863352" y="4978399"/>
                  </a:lnTo>
                  <a:lnTo>
                    <a:pt x="10861662" y="4978399"/>
                  </a:lnTo>
                  <a:lnTo>
                    <a:pt x="10859597" y="4851399"/>
                  </a:lnTo>
                  <a:lnTo>
                    <a:pt x="11271598" y="4851399"/>
                  </a:lnTo>
                  <a:lnTo>
                    <a:pt x="11271598" y="5613399"/>
                  </a:lnTo>
                  <a:close/>
                </a:path>
                <a:path w="11271885" h="10287000">
                  <a:moveTo>
                    <a:pt x="11264895" y="5740399"/>
                  </a:moveTo>
                  <a:lnTo>
                    <a:pt x="10847615" y="5740399"/>
                  </a:lnTo>
                  <a:lnTo>
                    <a:pt x="10851168" y="5613399"/>
                  </a:lnTo>
                  <a:lnTo>
                    <a:pt x="11268268" y="5613399"/>
                  </a:lnTo>
                  <a:lnTo>
                    <a:pt x="11264895" y="5740399"/>
                  </a:lnTo>
                  <a:close/>
                </a:path>
                <a:path w="11271885" h="10287000">
                  <a:moveTo>
                    <a:pt x="11257094" y="5867399"/>
                  </a:moveTo>
                  <a:lnTo>
                    <a:pt x="10839399" y="5867399"/>
                  </a:lnTo>
                  <a:lnTo>
                    <a:pt x="10843692" y="5740399"/>
                  </a:lnTo>
                  <a:lnTo>
                    <a:pt x="11261170" y="5740399"/>
                  </a:lnTo>
                  <a:lnTo>
                    <a:pt x="11257094" y="5867399"/>
                  </a:lnTo>
                  <a:close/>
                </a:path>
                <a:path w="11271885" h="10287000">
                  <a:moveTo>
                    <a:pt x="11242763" y="5994399"/>
                  </a:moveTo>
                  <a:lnTo>
                    <a:pt x="10824308" y="5994399"/>
                  </a:lnTo>
                  <a:lnTo>
                    <a:pt x="10829706" y="5867399"/>
                  </a:lnTo>
                  <a:lnTo>
                    <a:pt x="11247890" y="5867399"/>
                  </a:lnTo>
                  <a:lnTo>
                    <a:pt x="11242763" y="5994399"/>
                  </a:lnTo>
                  <a:close/>
                </a:path>
                <a:path w="11271885" h="10287000">
                  <a:moveTo>
                    <a:pt x="11231463" y="6121399"/>
                  </a:moveTo>
                  <a:lnTo>
                    <a:pt x="10805914" y="6121399"/>
                  </a:lnTo>
                  <a:lnTo>
                    <a:pt x="10812412" y="5994399"/>
                  </a:lnTo>
                  <a:lnTo>
                    <a:pt x="11237287" y="5994399"/>
                  </a:lnTo>
                  <a:lnTo>
                    <a:pt x="11231463" y="6121399"/>
                  </a:lnTo>
                  <a:close/>
                </a:path>
                <a:path w="11271885" h="10287000">
                  <a:moveTo>
                    <a:pt x="11211905" y="6248399"/>
                  </a:moveTo>
                  <a:lnTo>
                    <a:pt x="10791826" y="6248399"/>
                  </a:lnTo>
                  <a:lnTo>
                    <a:pt x="10799052" y="6121399"/>
                  </a:lnTo>
                  <a:lnTo>
                    <a:pt x="11218771" y="6121399"/>
                  </a:lnTo>
                  <a:lnTo>
                    <a:pt x="11211905" y="6248399"/>
                  </a:lnTo>
                  <a:close/>
                </a:path>
                <a:path w="11271885" h="10287000">
                  <a:moveTo>
                    <a:pt x="11189233" y="6375399"/>
                  </a:moveTo>
                  <a:lnTo>
                    <a:pt x="10767968" y="6375399"/>
                  </a:lnTo>
                  <a:lnTo>
                    <a:pt x="10776283" y="6248399"/>
                  </a:lnTo>
                  <a:lnTo>
                    <a:pt x="11197135" y="6248399"/>
                  </a:lnTo>
                  <a:lnTo>
                    <a:pt x="11189233" y="6375399"/>
                  </a:lnTo>
                  <a:close/>
                </a:path>
                <a:path w="11271885" h="10287000">
                  <a:moveTo>
                    <a:pt x="11172395" y="6502399"/>
                  </a:moveTo>
                  <a:lnTo>
                    <a:pt x="10750254" y="6502399"/>
                  </a:lnTo>
                  <a:lnTo>
                    <a:pt x="10759291" y="6375399"/>
                  </a:lnTo>
                  <a:lnTo>
                    <a:pt x="11180986" y="6375399"/>
                  </a:lnTo>
                  <a:lnTo>
                    <a:pt x="11172395" y="6502399"/>
                  </a:lnTo>
                  <a:close/>
                </a:path>
                <a:path w="11271885" h="10287000">
                  <a:moveTo>
                    <a:pt x="11144567" y="6629399"/>
                  </a:moveTo>
                  <a:lnTo>
                    <a:pt x="10720983" y="6629399"/>
                  </a:lnTo>
                  <a:lnTo>
                    <a:pt x="10731099" y="6502399"/>
                  </a:lnTo>
                  <a:lnTo>
                    <a:pt x="11154185" y="6502399"/>
                  </a:lnTo>
                  <a:lnTo>
                    <a:pt x="11144567" y="6629399"/>
                  </a:lnTo>
                  <a:close/>
                </a:path>
                <a:path w="11271885" h="10287000">
                  <a:moveTo>
                    <a:pt x="11124307" y="6756399"/>
                  </a:moveTo>
                  <a:lnTo>
                    <a:pt x="10688488" y="6756399"/>
                  </a:lnTo>
                  <a:lnTo>
                    <a:pt x="10699677" y="6629399"/>
                  </a:lnTo>
                  <a:lnTo>
                    <a:pt x="11134608" y="6629399"/>
                  </a:lnTo>
                  <a:lnTo>
                    <a:pt x="11124307" y="6756399"/>
                  </a:lnTo>
                  <a:close/>
                </a:path>
                <a:path w="11271885" h="10287000">
                  <a:moveTo>
                    <a:pt x="11091367" y="6883399"/>
                  </a:moveTo>
                  <a:lnTo>
                    <a:pt x="10665043" y="6883399"/>
                  </a:lnTo>
                  <a:lnTo>
                    <a:pt x="10676944" y="6756399"/>
                  </a:lnTo>
                  <a:lnTo>
                    <a:pt x="11102686" y="6756399"/>
                  </a:lnTo>
                  <a:lnTo>
                    <a:pt x="11091367" y="6883399"/>
                  </a:lnTo>
                  <a:close/>
                </a:path>
                <a:path w="11271885" h="10287000">
                  <a:moveTo>
                    <a:pt x="11055381" y="7010399"/>
                  </a:moveTo>
                  <a:lnTo>
                    <a:pt x="10627217" y="7010399"/>
                  </a:lnTo>
                  <a:lnTo>
                    <a:pt x="10640180" y="6883399"/>
                  </a:lnTo>
                  <a:lnTo>
                    <a:pt x="11067714" y="6883399"/>
                  </a:lnTo>
                  <a:lnTo>
                    <a:pt x="11055381" y="7010399"/>
                  </a:lnTo>
                  <a:close/>
                </a:path>
                <a:path w="11271885" h="10287000">
                  <a:moveTo>
                    <a:pt x="11029706" y="7137399"/>
                  </a:moveTo>
                  <a:lnTo>
                    <a:pt x="10586217" y="7137399"/>
                  </a:lnTo>
                  <a:lnTo>
                    <a:pt x="10600236" y="7010399"/>
                  </a:lnTo>
                  <a:lnTo>
                    <a:pt x="11042712" y="7010399"/>
                  </a:lnTo>
                  <a:lnTo>
                    <a:pt x="11029706" y="7137399"/>
                  </a:lnTo>
                  <a:close/>
                </a:path>
                <a:path w="11271885" h="10287000">
                  <a:moveTo>
                    <a:pt x="10988679" y="7264399"/>
                  </a:moveTo>
                  <a:lnTo>
                    <a:pt x="10557129" y="7264399"/>
                  </a:lnTo>
                  <a:lnTo>
                    <a:pt x="10571848" y="7137399"/>
                  </a:lnTo>
                  <a:lnTo>
                    <a:pt x="11002690" y="7137399"/>
                  </a:lnTo>
                  <a:lnTo>
                    <a:pt x="10988679" y="7264399"/>
                  </a:lnTo>
                  <a:close/>
                </a:path>
                <a:path w="11271885" h="10287000">
                  <a:moveTo>
                    <a:pt x="10944649" y="7391399"/>
                  </a:moveTo>
                  <a:lnTo>
                    <a:pt x="10510879" y="7391399"/>
                  </a:lnTo>
                  <a:lnTo>
                    <a:pt x="10526644" y="7264399"/>
                  </a:lnTo>
                  <a:lnTo>
                    <a:pt x="10959658" y="7264399"/>
                  </a:lnTo>
                  <a:lnTo>
                    <a:pt x="10944649" y="7391399"/>
                  </a:lnTo>
                  <a:close/>
                </a:path>
                <a:path w="11271885" h="10287000">
                  <a:moveTo>
                    <a:pt x="10897630" y="7518399"/>
                  </a:moveTo>
                  <a:lnTo>
                    <a:pt x="10461504" y="7518399"/>
                  </a:lnTo>
                  <a:lnTo>
                    <a:pt x="10478308" y="7391399"/>
                  </a:lnTo>
                  <a:lnTo>
                    <a:pt x="10913634" y="7391399"/>
                  </a:lnTo>
                  <a:lnTo>
                    <a:pt x="10897630" y="7518399"/>
                  </a:lnTo>
                  <a:close/>
                </a:path>
                <a:path w="11271885" h="10287000">
                  <a:moveTo>
                    <a:pt x="10864633" y="7645399"/>
                  </a:moveTo>
                  <a:lnTo>
                    <a:pt x="10409021" y="7645399"/>
                  </a:lnTo>
                  <a:lnTo>
                    <a:pt x="10426860" y="7518399"/>
                  </a:lnTo>
                  <a:lnTo>
                    <a:pt x="10881296" y="7518399"/>
                  </a:lnTo>
                  <a:lnTo>
                    <a:pt x="10864633" y="7645399"/>
                  </a:lnTo>
                  <a:close/>
                </a:path>
                <a:path w="11271885" h="10287000">
                  <a:moveTo>
                    <a:pt x="10812670" y="7772399"/>
                  </a:moveTo>
                  <a:lnTo>
                    <a:pt x="10353451" y="7772399"/>
                  </a:lnTo>
                  <a:lnTo>
                    <a:pt x="10372316" y="7645399"/>
                  </a:lnTo>
                  <a:lnTo>
                    <a:pt x="10830319" y="7645399"/>
                  </a:lnTo>
                  <a:lnTo>
                    <a:pt x="10812670" y="7772399"/>
                  </a:lnTo>
                  <a:close/>
                </a:path>
                <a:path w="11271885" h="10287000">
                  <a:moveTo>
                    <a:pt x="10757762" y="7899399"/>
                  </a:moveTo>
                  <a:lnTo>
                    <a:pt x="10314697" y="7899399"/>
                  </a:lnTo>
                  <a:lnTo>
                    <a:pt x="10334244" y="7772399"/>
                  </a:lnTo>
                  <a:lnTo>
                    <a:pt x="10776391" y="7772399"/>
                  </a:lnTo>
                  <a:lnTo>
                    <a:pt x="10757762" y="7899399"/>
                  </a:lnTo>
                  <a:close/>
                </a:path>
                <a:path w="11271885" h="10287000">
                  <a:moveTo>
                    <a:pt x="10699925" y="8026399"/>
                  </a:moveTo>
                  <a:lnTo>
                    <a:pt x="10254019" y="8026399"/>
                  </a:lnTo>
                  <a:lnTo>
                    <a:pt x="10274583" y="7899399"/>
                  </a:lnTo>
                  <a:lnTo>
                    <a:pt x="10719529" y="7899399"/>
                  </a:lnTo>
                  <a:lnTo>
                    <a:pt x="10699925" y="8026399"/>
                  </a:lnTo>
                  <a:close/>
                </a:path>
                <a:path w="11271885" h="10287000">
                  <a:moveTo>
                    <a:pt x="10659747" y="8153399"/>
                  </a:moveTo>
                  <a:lnTo>
                    <a:pt x="10190302" y="8153399"/>
                  </a:lnTo>
                  <a:lnTo>
                    <a:pt x="10211878" y="8026399"/>
                  </a:lnTo>
                  <a:lnTo>
                    <a:pt x="10679998" y="8026399"/>
                  </a:lnTo>
                  <a:lnTo>
                    <a:pt x="10659747" y="8153399"/>
                  </a:lnTo>
                  <a:close/>
                </a:path>
                <a:path w="11271885" h="10287000">
                  <a:moveTo>
                    <a:pt x="10597063" y="8280399"/>
                  </a:moveTo>
                  <a:lnTo>
                    <a:pt x="10123564" y="8280399"/>
                  </a:lnTo>
                  <a:lnTo>
                    <a:pt x="10146144" y="8153399"/>
                  </a:lnTo>
                  <a:lnTo>
                    <a:pt x="10618279" y="8153399"/>
                  </a:lnTo>
                  <a:lnTo>
                    <a:pt x="10597063" y="8280399"/>
                  </a:lnTo>
                  <a:close/>
                </a:path>
                <a:path w="11271885" h="10287000">
                  <a:moveTo>
                    <a:pt x="10531491" y="8407399"/>
                  </a:moveTo>
                  <a:lnTo>
                    <a:pt x="10053823" y="8407399"/>
                  </a:lnTo>
                  <a:lnTo>
                    <a:pt x="10077402" y="8280399"/>
                  </a:lnTo>
                  <a:lnTo>
                    <a:pt x="10553668" y="8280399"/>
                  </a:lnTo>
                  <a:lnTo>
                    <a:pt x="10531491" y="8407399"/>
                  </a:lnTo>
                  <a:close/>
                </a:path>
                <a:path w="11271885" h="10287000">
                  <a:moveTo>
                    <a:pt x="10463048" y="8534399"/>
                  </a:moveTo>
                  <a:lnTo>
                    <a:pt x="9981098" y="8534399"/>
                  </a:lnTo>
                  <a:lnTo>
                    <a:pt x="10005670" y="8407399"/>
                  </a:lnTo>
                  <a:lnTo>
                    <a:pt x="10486181" y="8407399"/>
                  </a:lnTo>
                  <a:lnTo>
                    <a:pt x="10463048" y="8534399"/>
                  </a:lnTo>
                  <a:close/>
                </a:path>
                <a:path w="11271885" h="10287000">
                  <a:moveTo>
                    <a:pt x="10391750" y="8661399"/>
                  </a:moveTo>
                  <a:lnTo>
                    <a:pt x="9905406" y="8661399"/>
                  </a:lnTo>
                  <a:lnTo>
                    <a:pt x="9930965" y="8534399"/>
                  </a:lnTo>
                  <a:lnTo>
                    <a:pt x="10415832" y="8534399"/>
                  </a:lnTo>
                  <a:lnTo>
                    <a:pt x="10391750" y="8661399"/>
                  </a:lnTo>
                  <a:close/>
                </a:path>
                <a:path w="11271885" h="10287000">
                  <a:moveTo>
                    <a:pt x="10317612" y="8788399"/>
                  </a:moveTo>
                  <a:lnTo>
                    <a:pt x="9826768" y="8788399"/>
                  </a:lnTo>
                  <a:lnTo>
                    <a:pt x="9853307" y="8661399"/>
                  </a:lnTo>
                  <a:lnTo>
                    <a:pt x="10342639" y="8661399"/>
                  </a:lnTo>
                  <a:lnTo>
                    <a:pt x="10317612" y="8788399"/>
                  </a:lnTo>
                  <a:close/>
                </a:path>
                <a:path w="11271885" h="10287000">
                  <a:moveTo>
                    <a:pt x="10240651" y="8915399"/>
                  </a:moveTo>
                  <a:lnTo>
                    <a:pt x="9745200" y="8915399"/>
                  </a:lnTo>
                  <a:lnTo>
                    <a:pt x="9772713" y="8788399"/>
                  </a:lnTo>
                  <a:lnTo>
                    <a:pt x="10266618" y="8788399"/>
                  </a:lnTo>
                  <a:lnTo>
                    <a:pt x="10240651" y="8915399"/>
                  </a:lnTo>
                  <a:close/>
                </a:path>
                <a:path w="11271885" h="10287000">
                  <a:moveTo>
                    <a:pt x="10160882" y="9042399"/>
                  </a:moveTo>
                  <a:lnTo>
                    <a:pt x="9660721" y="9042399"/>
                  </a:lnTo>
                  <a:lnTo>
                    <a:pt x="9689203" y="8915399"/>
                  </a:lnTo>
                  <a:lnTo>
                    <a:pt x="10187783" y="8915399"/>
                  </a:lnTo>
                  <a:lnTo>
                    <a:pt x="10160882" y="9042399"/>
                  </a:lnTo>
                  <a:close/>
                </a:path>
                <a:path w="11271885" h="10287000">
                  <a:moveTo>
                    <a:pt x="10078321" y="9169399"/>
                  </a:moveTo>
                  <a:lnTo>
                    <a:pt x="9573350" y="9169399"/>
                  </a:lnTo>
                  <a:lnTo>
                    <a:pt x="9602794" y="9042399"/>
                  </a:lnTo>
                  <a:lnTo>
                    <a:pt x="10106151" y="9042399"/>
                  </a:lnTo>
                  <a:lnTo>
                    <a:pt x="10078321" y="9169399"/>
                  </a:lnTo>
                  <a:close/>
                </a:path>
                <a:path w="11271885" h="10287000">
                  <a:moveTo>
                    <a:pt x="9992984" y="9296399"/>
                  </a:moveTo>
                  <a:lnTo>
                    <a:pt x="9452387" y="9296399"/>
                  </a:lnTo>
                  <a:lnTo>
                    <a:pt x="9483104" y="9169399"/>
                  </a:lnTo>
                  <a:lnTo>
                    <a:pt x="10021737" y="9169399"/>
                  </a:lnTo>
                  <a:lnTo>
                    <a:pt x="9992984" y="9296399"/>
                  </a:lnTo>
                  <a:close/>
                </a:path>
                <a:path w="11271885" h="10287000">
                  <a:moveTo>
                    <a:pt x="9904887" y="9423399"/>
                  </a:moveTo>
                  <a:lnTo>
                    <a:pt x="9358339" y="9423399"/>
                  </a:lnTo>
                  <a:lnTo>
                    <a:pt x="9390004" y="9296399"/>
                  </a:lnTo>
                  <a:lnTo>
                    <a:pt x="9934558" y="9296399"/>
                  </a:lnTo>
                  <a:lnTo>
                    <a:pt x="9904887" y="9423399"/>
                  </a:lnTo>
                  <a:close/>
                </a:path>
                <a:path w="11271885" h="10287000">
                  <a:moveTo>
                    <a:pt x="9783158" y="9550399"/>
                  </a:moveTo>
                  <a:lnTo>
                    <a:pt x="9261459" y="9550399"/>
                  </a:lnTo>
                  <a:lnTo>
                    <a:pt x="9294066" y="9423399"/>
                  </a:lnTo>
                  <a:lnTo>
                    <a:pt x="9814046" y="9423399"/>
                  </a:lnTo>
                  <a:lnTo>
                    <a:pt x="9783158" y="9550399"/>
                  </a:lnTo>
                  <a:close/>
                </a:path>
                <a:path w="11271885" h="10287000">
                  <a:moveTo>
                    <a:pt x="9688683" y="9677399"/>
                  </a:moveTo>
                  <a:lnTo>
                    <a:pt x="9127914" y="9677399"/>
                  </a:lnTo>
                  <a:lnTo>
                    <a:pt x="9161767" y="9550399"/>
                  </a:lnTo>
                  <a:lnTo>
                    <a:pt x="9720476" y="9550399"/>
                  </a:lnTo>
                  <a:lnTo>
                    <a:pt x="9688683" y="9677399"/>
                  </a:lnTo>
                  <a:close/>
                </a:path>
                <a:path w="11271885" h="10287000">
                  <a:moveTo>
                    <a:pt x="9591500" y="9804399"/>
                  </a:moveTo>
                  <a:lnTo>
                    <a:pt x="9024500" y="9804399"/>
                  </a:lnTo>
                  <a:lnTo>
                    <a:pt x="9059280" y="9677399"/>
                  </a:lnTo>
                  <a:lnTo>
                    <a:pt x="9624194" y="9677399"/>
                  </a:lnTo>
                  <a:lnTo>
                    <a:pt x="9591500" y="9804399"/>
                  </a:lnTo>
                  <a:close/>
                </a:path>
                <a:path w="11271885" h="10287000">
                  <a:moveTo>
                    <a:pt x="9457740" y="9931399"/>
                  </a:moveTo>
                  <a:lnTo>
                    <a:pt x="8882470" y="9931399"/>
                  </a:lnTo>
                  <a:lnTo>
                    <a:pt x="8918356" y="9804399"/>
                  </a:lnTo>
                  <a:lnTo>
                    <a:pt x="9491626" y="9804399"/>
                  </a:lnTo>
                  <a:lnTo>
                    <a:pt x="9457740" y="9931399"/>
                  </a:lnTo>
                  <a:close/>
                </a:path>
                <a:path w="11271885" h="10287000">
                  <a:moveTo>
                    <a:pt x="9354302" y="10058399"/>
                  </a:moveTo>
                  <a:lnTo>
                    <a:pt x="8773481" y="10058399"/>
                  </a:lnTo>
                  <a:lnTo>
                    <a:pt x="8810031" y="9931399"/>
                  </a:lnTo>
                  <a:lnTo>
                    <a:pt x="9389077" y="9931399"/>
                  </a:lnTo>
                  <a:lnTo>
                    <a:pt x="9354302" y="10058399"/>
                  </a:lnTo>
                  <a:close/>
                </a:path>
                <a:path w="11271885" h="10287000">
                  <a:moveTo>
                    <a:pt x="9212373" y="10185399"/>
                  </a:moveTo>
                  <a:lnTo>
                    <a:pt x="8625114" y="10185399"/>
                  </a:lnTo>
                  <a:lnTo>
                    <a:pt x="8662527" y="10058399"/>
                  </a:lnTo>
                  <a:lnTo>
                    <a:pt x="9248210" y="10058399"/>
                  </a:lnTo>
                  <a:lnTo>
                    <a:pt x="9212373" y="10185399"/>
                  </a:lnTo>
                  <a:close/>
                </a:path>
                <a:path w="11271885" h="10287000">
                  <a:moveTo>
                    <a:pt x="9112902" y="10274299"/>
                  </a:moveTo>
                  <a:lnTo>
                    <a:pt x="8483134" y="10274299"/>
                  </a:lnTo>
                  <a:lnTo>
                    <a:pt x="8511611" y="10185399"/>
                  </a:lnTo>
                  <a:lnTo>
                    <a:pt x="9140058" y="10185399"/>
                  </a:lnTo>
                  <a:lnTo>
                    <a:pt x="9112902" y="10274299"/>
                  </a:lnTo>
                  <a:close/>
                </a:path>
                <a:path w="11271885" h="10287000">
                  <a:moveTo>
                    <a:pt x="0" y="334271"/>
                  </a:moveTo>
                  <a:lnTo>
                    <a:pt x="0" y="0"/>
                  </a:lnTo>
                  <a:lnTo>
                    <a:pt x="447060" y="0"/>
                  </a:lnTo>
                  <a:lnTo>
                    <a:pt x="436928" y="32449"/>
                  </a:lnTo>
                  <a:lnTo>
                    <a:pt x="319150" y="32449"/>
                  </a:lnTo>
                  <a:lnTo>
                    <a:pt x="280289" y="159449"/>
                  </a:lnTo>
                  <a:lnTo>
                    <a:pt x="164924" y="159449"/>
                  </a:lnTo>
                  <a:lnTo>
                    <a:pt x="126881" y="286449"/>
                  </a:lnTo>
                  <a:lnTo>
                    <a:pt x="14007" y="286449"/>
                  </a:lnTo>
                  <a:lnTo>
                    <a:pt x="0" y="334271"/>
                  </a:lnTo>
                  <a:close/>
                </a:path>
              </a:pathLst>
            </a:custGeom>
            <a:solidFill>
              <a:srgbClr val="FFFFFF"/>
            </a:solidFill>
          </p:spPr>
          <p:txBody>
            <a:bodyPr wrap="square" lIns="0" tIns="0" rIns="0" bIns="0" rtlCol="0"/>
            <a:lstStyle/>
            <a:p>
              <a:endParaRPr/>
            </a:p>
          </p:txBody>
        </p:sp>
        <p:sp>
          <p:nvSpPr>
            <p:cNvPr id="5" name="object 5"/>
            <p:cNvSpPr/>
            <p:nvPr/>
          </p:nvSpPr>
          <p:spPr>
            <a:xfrm>
              <a:off x="0" y="1"/>
              <a:ext cx="11241405" cy="10274300"/>
            </a:xfrm>
            <a:custGeom>
              <a:avLst/>
              <a:gdLst/>
              <a:ahLst/>
              <a:cxnLst/>
              <a:rect l="l" t="t" r="r" b="b"/>
              <a:pathLst>
                <a:path w="11241405" h="10274300">
                  <a:moveTo>
                    <a:pt x="9067870" y="10274299"/>
                  </a:moveTo>
                  <a:lnTo>
                    <a:pt x="0" y="10274299"/>
                  </a:lnTo>
                  <a:lnTo>
                    <a:pt x="0" y="0"/>
                  </a:lnTo>
                  <a:lnTo>
                    <a:pt x="8841973" y="0"/>
                  </a:lnTo>
                  <a:lnTo>
                    <a:pt x="8856390" y="38099"/>
                  </a:lnTo>
                  <a:lnTo>
                    <a:pt x="8975812" y="38099"/>
                  </a:lnTo>
                  <a:lnTo>
                    <a:pt x="9015068" y="165099"/>
                  </a:lnTo>
                  <a:lnTo>
                    <a:pt x="9092742" y="165099"/>
                  </a:lnTo>
                  <a:lnTo>
                    <a:pt x="9131156" y="292099"/>
                  </a:lnTo>
                  <a:lnTo>
                    <a:pt x="9244688" y="292099"/>
                  </a:lnTo>
                  <a:lnTo>
                    <a:pt x="9281955" y="419099"/>
                  </a:lnTo>
                  <a:lnTo>
                    <a:pt x="9355614" y="419099"/>
                  </a:lnTo>
                  <a:lnTo>
                    <a:pt x="9392003" y="546099"/>
                  </a:lnTo>
                  <a:lnTo>
                    <a:pt x="9463888" y="546099"/>
                  </a:lnTo>
                  <a:lnTo>
                    <a:pt x="9499381" y="673099"/>
                  </a:lnTo>
                  <a:lnTo>
                    <a:pt x="9569460" y="673099"/>
                  </a:lnTo>
                  <a:lnTo>
                    <a:pt x="9604042" y="800099"/>
                  </a:lnTo>
                  <a:lnTo>
                    <a:pt x="9672282" y="800099"/>
                  </a:lnTo>
                  <a:lnTo>
                    <a:pt x="9705937" y="927099"/>
                  </a:lnTo>
                  <a:lnTo>
                    <a:pt x="9772307" y="927099"/>
                  </a:lnTo>
                  <a:lnTo>
                    <a:pt x="9805018" y="1054099"/>
                  </a:lnTo>
                  <a:lnTo>
                    <a:pt x="9869485" y="1054099"/>
                  </a:lnTo>
                  <a:lnTo>
                    <a:pt x="9901237" y="1181099"/>
                  </a:lnTo>
                  <a:lnTo>
                    <a:pt x="9963769" y="1181099"/>
                  </a:lnTo>
                  <a:lnTo>
                    <a:pt x="9994545" y="1308099"/>
                  </a:lnTo>
                  <a:lnTo>
                    <a:pt x="10055110" y="1308099"/>
                  </a:lnTo>
                  <a:lnTo>
                    <a:pt x="10084895" y="1435099"/>
                  </a:lnTo>
                  <a:lnTo>
                    <a:pt x="10143460" y="1435099"/>
                  </a:lnTo>
                  <a:lnTo>
                    <a:pt x="10172237" y="1562099"/>
                  </a:lnTo>
                  <a:lnTo>
                    <a:pt x="10228771" y="1562099"/>
                  </a:lnTo>
                  <a:lnTo>
                    <a:pt x="10256525" y="1689099"/>
                  </a:lnTo>
                  <a:lnTo>
                    <a:pt x="10310995" y="1689099"/>
                  </a:lnTo>
                  <a:lnTo>
                    <a:pt x="10337708" y="1816099"/>
                  </a:lnTo>
                  <a:lnTo>
                    <a:pt x="10364072" y="1816099"/>
                  </a:lnTo>
                  <a:lnTo>
                    <a:pt x="10390083" y="1943099"/>
                  </a:lnTo>
                  <a:lnTo>
                    <a:pt x="10441042" y="1943099"/>
                  </a:lnTo>
                  <a:lnTo>
                    <a:pt x="10465987" y="2070099"/>
                  </a:lnTo>
                  <a:lnTo>
                    <a:pt x="10514796" y="2070099"/>
                  </a:lnTo>
                  <a:lnTo>
                    <a:pt x="10538658" y="2197099"/>
                  </a:lnTo>
                  <a:lnTo>
                    <a:pt x="10562155" y="2197099"/>
                  </a:lnTo>
                  <a:lnTo>
                    <a:pt x="10585286" y="2324099"/>
                  </a:lnTo>
                  <a:lnTo>
                    <a:pt x="10630442" y="2324099"/>
                  </a:lnTo>
                  <a:lnTo>
                    <a:pt x="10652464" y="2451099"/>
                  </a:lnTo>
                  <a:lnTo>
                    <a:pt x="10674112" y="2451099"/>
                  </a:lnTo>
                  <a:lnTo>
                    <a:pt x="10695384" y="2578099"/>
                  </a:lnTo>
                  <a:lnTo>
                    <a:pt x="10736797" y="2578099"/>
                  </a:lnTo>
                  <a:lnTo>
                    <a:pt x="10756933" y="2705099"/>
                  </a:lnTo>
                  <a:lnTo>
                    <a:pt x="10776687" y="2705099"/>
                  </a:lnTo>
                  <a:lnTo>
                    <a:pt x="10796057" y="2832099"/>
                  </a:lnTo>
                  <a:lnTo>
                    <a:pt x="10833637" y="2832099"/>
                  </a:lnTo>
                  <a:lnTo>
                    <a:pt x="10851844" y="2959099"/>
                  </a:lnTo>
                  <a:lnTo>
                    <a:pt x="10869659" y="2959099"/>
                  </a:lnTo>
                  <a:lnTo>
                    <a:pt x="10887081" y="3086099"/>
                  </a:lnTo>
                  <a:lnTo>
                    <a:pt x="10920739" y="3086099"/>
                  </a:lnTo>
                  <a:lnTo>
                    <a:pt x="10936971" y="3213099"/>
                  </a:lnTo>
                  <a:lnTo>
                    <a:pt x="10952803" y="3213099"/>
                  </a:lnTo>
                  <a:lnTo>
                    <a:pt x="10968233" y="3340099"/>
                  </a:lnTo>
                  <a:lnTo>
                    <a:pt x="10997880" y="3340099"/>
                  </a:lnTo>
                  <a:lnTo>
                    <a:pt x="11012093" y="3467099"/>
                  </a:lnTo>
                  <a:lnTo>
                    <a:pt x="11025897" y="3467099"/>
                  </a:lnTo>
                  <a:lnTo>
                    <a:pt x="11039290" y="3594099"/>
                  </a:lnTo>
                  <a:lnTo>
                    <a:pt x="11052270" y="3594099"/>
                  </a:lnTo>
                  <a:lnTo>
                    <a:pt x="11064836" y="3721099"/>
                  </a:lnTo>
                  <a:lnTo>
                    <a:pt x="11088716" y="3721099"/>
                  </a:lnTo>
                  <a:lnTo>
                    <a:pt x="11100028" y="3848099"/>
                  </a:lnTo>
                  <a:lnTo>
                    <a:pt x="11110917" y="3848099"/>
                  </a:lnTo>
                  <a:lnTo>
                    <a:pt x="11121383" y="3975099"/>
                  </a:lnTo>
                  <a:lnTo>
                    <a:pt x="11131424" y="3975099"/>
                  </a:lnTo>
                  <a:lnTo>
                    <a:pt x="11141038" y="4102099"/>
                  </a:lnTo>
                  <a:lnTo>
                    <a:pt x="11158978" y="4102099"/>
                  </a:lnTo>
                  <a:lnTo>
                    <a:pt x="11167299" y="4229099"/>
                  </a:lnTo>
                  <a:lnTo>
                    <a:pt x="11175187" y="4229099"/>
                  </a:lnTo>
                  <a:lnTo>
                    <a:pt x="11182639" y="4356099"/>
                  </a:lnTo>
                  <a:lnTo>
                    <a:pt x="11189653" y="4356099"/>
                  </a:lnTo>
                  <a:lnTo>
                    <a:pt x="11196227" y="4483099"/>
                  </a:lnTo>
                  <a:lnTo>
                    <a:pt x="11208050" y="4483099"/>
                  </a:lnTo>
                  <a:lnTo>
                    <a:pt x="11213295" y="4610099"/>
                  </a:lnTo>
                  <a:lnTo>
                    <a:pt x="11218094" y="4610099"/>
                  </a:lnTo>
                  <a:lnTo>
                    <a:pt x="11222444" y="4737099"/>
                  </a:lnTo>
                  <a:lnTo>
                    <a:pt x="11226343" y="4737099"/>
                  </a:lnTo>
                  <a:lnTo>
                    <a:pt x="11229791" y="4864099"/>
                  </a:lnTo>
                  <a:lnTo>
                    <a:pt x="11232784" y="4864099"/>
                  </a:lnTo>
                  <a:lnTo>
                    <a:pt x="11235322" y="4991099"/>
                  </a:lnTo>
                  <a:lnTo>
                    <a:pt x="11239024" y="4991099"/>
                  </a:lnTo>
                  <a:lnTo>
                    <a:pt x="11240184" y="5118099"/>
                  </a:lnTo>
                  <a:lnTo>
                    <a:pt x="11240882" y="5118099"/>
                  </a:lnTo>
                  <a:lnTo>
                    <a:pt x="11241099" y="5232399"/>
                  </a:lnTo>
                  <a:lnTo>
                    <a:pt x="11241099" y="5245099"/>
                  </a:lnTo>
                  <a:lnTo>
                    <a:pt x="11240882" y="5245099"/>
                  </a:lnTo>
                  <a:lnTo>
                    <a:pt x="11240184" y="5372099"/>
                  </a:lnTo>
                  <a:lnTo>
                    <a:pt x="11239024" y="5372099"/>
                  </a:lnTo>
                  <a:lnTo>
                    <a:pt x="11237403" y="5499099"/>
                  </a:lnTo>
                  <a:lnTo>
                    <a:pt x="11235322" y="5499099"/>
                  </a:lnTo>
                  <a:lnTo>
                    <a:pt x="11232784" y="5626099"/>
                  </a:lnTo>
                  <a:lnTo>
                    <a:pt x="11226343" y="5626099"/>
                  </a:lnTo>
                  <a:lnTo>
                    <a:pt x="11222444" y="5753099"/>
                  </a:lnTo>
                  <a:lnTo>
                    <a:pt x="11218094" y="5753099"/>
                  </a:lnTo>
                  <a:lnTo>
                    <a:pt x="11213295" y="5880099"/>
                  </a:lnTo>
                  <a:lnTo>
                    <a:pt x="11208050" y="5880099"/>
                  </a:lnTo>
                  <a:lnTo>
                    <a:pt x="11202361" y="6007099"/>
                  </a:lnTo>
                  <a:lnTo>
                    <a:pt x="11196227" y="6007099"/>
                  </a:lnTo>
                  <a:lnTo>
                    <a:pt x="11189653" y="6134099"/>
                  </a:lnTo>
                  <a:lnTo>
                    <a:pt x="11175187" y="6134099"/>
                  </a:lnTo>
                  <a:lnTo>
                    <a:pt x="11167299" y="6261099"/>
                  </a:lnTo>
                  <a:lnTo>
                    <a:pt x="11158978" y="6261099"/>
                  </a:lnTo>
                  <a:lnTo>
                    <a:pt x="11150223" y="6388099"/>
                  </a:lnTo>
                  <a:lnTo>
                    <a:pt x="11141038" y="6388099"/>
                  </a:lnTo>
                  <a:lnTo>
                    <a:pt x="11131424" y="6515099"/>
                  </a:lnTo>
                  <a:lnTo>
                    <a:pt x="11110917" y="6515099"/>
                  </a:lnTo>
                  <a:lnTo>
                    <a:pt x="11100028" y="6642099"/>
                  </a:lnTo>
                  <a:lnTo>
                    <a:pt x="11088716" y="6642099"/>
                  </a:lnTo>
                  <a:lnTo>
                    <a:pt x="11076985" y="6769099"/>
                  </a:lnTo>
                  <a:lnTo>
                    <a:pt x="11064836" y="6769099"/>
                  </a:lnTo>
                  <a:lnTo>
                    <a:pt x="11052270" y="6896099"/>
                  </a:lnTo>
                  <a:lnTo>
                    <a:pt x="11025897" y="6896099"/>
                  </a:lnTo>
                  <a:lnTo>
                    <a:pt x="11012093" y="7023099"/>
                  </a:lnTo>
                  <a:lnTo>
                    <a:pt x="10997880" y="7023099"/>
                  </a:lnTo>
                  <a:lnTo>
                    <a:pt x="10983259" y="7150099"/>
                  </a:lnTo>
                  <a:lnTo>
                    <a:pt x="10952803" y="7150099"/>
                  </a:lnTo>
                  <a:lnTo>
                    <a:pt x="10936971" y="7277099"/>
                  </a:lnTo>
                  <a:lnTo>
                    <a:pt x="10920739" y="7277099"/>
                  </a:lnTo>
                  <a:lnTo>
                    <a:pt x="10904109" y="7404099"/>
                  </a:lnTo>
                  <a:lnTo>
                    <a:pt x="10887081" y="7404099"/>
                  </a:lnTo>
                  <a:lnTo>
                    <a:pt x="10869659" y="7531099"/>
                  </a:lnTo>
                  <a:lnTo>
                    <a:pt x="10833637" y="7531099"/>
                  </a:lnTo>
                  <a:lnTo>
                    <a:pt x="10815041" y="7658099"/>
                  </a:lnTo>
                  <a:lnTo>
                    <a:pt x="10796057" y="7658099"/>
                  </a:lnTo>
                  <a:lnTo>
                    <a:pt x="10776687" y="7785099"/>
                  </a:lnTo>
                  <a:lnTo>
                    <a:pt x="10736797" y="7785099"/>
                  </a:lnTo>
                  <a:lnTo>
                    <a:pt x="10716280" y="7912099"/>
                  </a:lnTo>
                  <a:lnTo>
                    <a:pt x="10674112" y="7912099"/>
                  </a:lnTo>
                  <a:lnTo>
                    <a:pt x="10652464" y="8039099"/>
                  </a:lnTo>
                  <a:lnTo>
                    <a:pt x="10630442" y="8039099"/>
                  </a:lnTo>
                  <a:lnTo>
                    <a:pt x="10608049" y="8166099"/>
                  </a:lnTo>
                  <a:lnTo>
                    <a:pt x="10562155" y="8166099"/>
                  </a:lnTo>
                  <a:lnTo>
                    <a:pt x="10538658" y="8293099"/>
                  </a:lnTo>
                  <a:lnTo>
                    <a:pt x="10514796" y="8293099"/>
                  </a:lnTo>
                  <a:lnTo>
                    <a:pt x="10490572" y="8420099"/>
                  </a:lnTo>
                  <a:lnTo>
                    <a:pt x="10441042" y="8420099"/>
                  </a:lnTo>
                  <a:lnTo>
                    <a:pt x="10415740" y="8547099"/>
                  </a:lnTo>
                  <a:lnTo>
                    <a:pt x="10364072" y="8547099"/>
                  </a:lnTo>
                  <a:lnTo>
                    <a:pt x="10337708" y="8674099"/>
                  </a:lnTo>
                  <a:lnTo>
                    <a:pt x="10310995" y="8674099"/>
                  </a:lnTo>
                  <a:lnTo>
                    <a:pt x="10283933" y="8801099"/>
                  </a:lnTo>
                  <a:lnTo>
                    <a:pt x="10228771" y="8801099"/>
                  </a:lnTo>
                  <a:lnTo>
                    <a:pt x="10200675" y="8928099"/>
                  </a:lnTo>
                  <a:lnTo>
                    <a:pt x="10143460" y="8928099"/>
                  </a:lnTo>
                  <a:lnTo>
                    <a:pt x="10114346" y="9055099"/>
                  </a:lnTo>
                  <a:lnTo>
                    <a:pt x="10055110" y="9055099"/>
                  </a:lnTo>
                  <a:lnTo>
                    <a:pt x="10024993" y="9182099"/>
                  </a:lnTo>
                  <a:lnTo>
                    <a:pt x="9963769" y="9182099"/>
                  </a:lnTo>
                  <a:lnTo>
                    <a:pt x="9932666" y="9309099"/>
                  </a:lnTo>
                  <a:lnTo>
                    <a:pt x="9869485" y="9309099"/>
                  </a:lnTo>
                  <a:lnTo>
                    <a:pt x="9837412" y="9436099"/>
                  </a:lnTo>
                  <a:lnTo>
                    <a:pt x="9772307" y="9436099"/>
                  </a:lnTo>
                  <a:lnTo>
                    <a:pt x="9739279" y="9563099"/>
                  </a:lnTo>
                  <a:lnTo>
                    <a:pt x="9672282" y="9563099"/>
                  </a:lnTo>
                  <a:lnTo>
                    <a:pt x="9638317" y="9690099"/>
                  </a:lnTo>
                  <a:lnTo>
                    <a:pt x="9569460" y="9690099"/>
                  </a:lnTo>
                  <a:lnTo>
                    <a:pt x="9534572" y="9817099"/>
                  </a:lnTo>
                  <a:lnTo>
                    <a:pt x="9463888" y="9817099"/>
                  </a:lnTo>
                  <a:lnTo>
                    <a:pt x="9428094" y="9944099"/>
                  </a:lnTo>
                  <a:lnTo>
                    <a:pt x="9355614" y="9944099"/>
                  </a:lnTo>
                  <a:lnTo>
                    <a:pt x="9318931" y="10071099"/>
                  </a:lnTo>
                  <a:lnTo>
                    <a:pt x="9207131" y="10071099"/>
                  </a:lnTo>
                  <a:lnTo>
                    <a:pt x="9169286" y="10198099"/>
                  </a:lnTo>
                  <a:lnTo>
                    <a:pt x="9092742" y="10198099"/>
                  </a:lnTo>
                  <a:lnTo>
                    <a:pt x="9067870" y="10274299"/>
                  </a:lnTo>
                  <a:close/>
                </a:path>
              </a:pathLst>
            </a:custGeom>
            <a:solidFill>
              <a:srgbClr val="006600"/>
            </a:solidFill>
          </p:spPr>
          <p:txBody>
            <a:bodyPr wrap="square" lIns="0" tIns="0" rIns="0" bIns="0" rtlCol="0"/>
            <a:lstStyle/>
            <a:p>
              <a:endParaRPr/>
            </a:p>
          </p:txBody>
        </p:sp>
        <p:sp>
          <p:nvSpPr>
            <p:cNvPr id="6" name="object 6"/>
            <p:cNvSpPr/>
            <p:nvPr/>
          </p:nvSpPr>
          <p:spPr>
            <a:xfrm>
              <a:off x="6790335" y="3095335"/>
              <a:ext cx="11476990" cy="4141470"/>
            </a:xfrm>
            <a:custGeom>
              <a:avLst/>
              <a:gdLst/>
              <a:ahLst/>
              <a:cxnLst/>
              <a:rect l="l" t="t" r="r" b="b"/>
              <a:pathLst>
                <a:path w="11476990" h="4141470">
                  <a:moveTo>
                    <a:pt x="0" y="0"/>
                  </a:moveTo>
                  <a:lnTo>
                    <a:pt x="11476424" y="0"/>
                  </a:lnTo>
                  <a:lnTo>
                    <a:pt x="11476424" y="4141164"/>
                  </a:lnTo>
                  <a:lnTo>
                    <a:pt x="0" y="4141164"/>
                  </a:lnTo>
                  <a:lnTo>
                    <a:pt x="0" y="0"/>
                  </a:lnTo>
                  <a:close/>
                </a:path>
              </a:pathLst>
            </a:custGeom>
            <a:solidFill>
              <a:srgbClr val="008000"/>
            </a:solidFill>
          </p:spPr>
          <p:txBody>
            <a:bodyPr wrap="square" lIns="0" tIns="0" rIns="0" bIns="0" rtlCol="0"/>
            <a:lstStyle/>
            <a:p>
              <a:endParaRPr/>
            </a:p>
          </p:txBody>
        </p:sp>
        <p:sp>
          <p:nvSpPr>
            <p:cNvPr id="7" name="object 7"/>
            <p:cNvSpPr/>
            <p:nvPr/>
          </p:nvSpPr>
          <p:spPr>
            <a:xfrm>
              <a:off x="7564648" y="3119140"/>
              <a:ext cx="10725150" cy="0"/>
            </a:xfrm>
            <a:custGeom>
              <a:avLst/>
              <a:gdLst/>
              <a:ahLst/>
              <a:cxnLst/>
              <a:rect l="l" t="t" r="r" b="b"/>
              <a:pathLst>
                <a:path w="10725150">
                  <a:moveTo>
                    <a:pt x="0" y="0"/>
                  </a:moveTo>
                  <a:lnTo>
                    <a:pt x="10725124" y="0"/>
                  </a:lnTo>
                </a:path>
              </a:pathLst>
            </a:custGeom>
            <a:ln w="38100">
              <a:solidFill>
                <a:srgbClr val="FFFFFF"/>
              </a:solidFill>
            </a:ln>
          </p:spPr>
          <p:txBody>
            <a:bodyPr wrap="square" lIns="0" tIns="0" rIns="0" bIns="0" rtlCol="0"/>
            <a:lstStyle/>
            <a:p>
              <a:endParaRPr/>
            </a:p>
          </p:txBody>
        </p:sp>
        <p:sp>
          <p:nvSpPr>
            <p:cNvPr id="8" name="object 8"/>
            <p:cNvSpPr/>
            <p:nvPr/>
          </p:nvSpPr>
          <p:spPr>
            <a:xfrm>
              <a:off x="7564648" y="7217481"/>
              <a:ext cx="10725150" cy="0"/>
            </a:xfrm>
            <a:custGeom>
              <a:avLst/>
              <a:gdLst/>
              <a:ahLst/>
              <a:cxnLst/>
              <a:rect l="l" t="t" r="r" b="b"/>
              <a:pathLst>
                <a:path w="10725150">
                  <a:moveTo>
                    <a:pt x="0" y="0"/>
                  </a:moveTo>
                  <a:lnTo>
                    <a:pt x="10725124" y="0"/>
                  </a:lnTo>
                </a:path>
              </a:pathLst>
            </a:custGeom>
            <a:ln w="38100">
              <a:solidFill>
                <a:srgbClr val="FFFFFF"/>
              </a:solidFill>
            </a:ln>
          </p:spPr>
          <p:txBody>
            <a:bodyPr wrap="square" lIns="0" tIns="0" rIns="0" bIns="0" rtlCol="0"/>
            <a:lstStyle/>
            <a:p>
              <a:endParaRPr/>
            </a:p>
          </p:txBody>
        </p:sp>
        <p:sp>
          <p:nvSpPr>
            <p:cNvPr id="9" name="object 9"/>
            <p:cNvSpPr/>
            <p:nvPr/>
          </p:nvSpPr>
          <p:spPr>
            <a:xfrm>
              <a:off x="0" y="0"/>
              <a:ext cx="9318099" cy="10274299"/>
            </a:xfrm>
            <a:prstGeom prst="rect">
              <a:avLst/>
            </a:prstGeom>
            <a:blipFill>
              <a:blip r:embed="rId3" cstate="print"/>
              <a:stretch>
                <a:fillRect/>
              </a:stretch>
            </a:blipFill>
          </p:spPr>
          <p:txBody>
            <a:bodyPr wrap="square" lIns="0" tIns="0" rIns="0" bIns="0" rtlCol="0"/>
            <a:lstStyle/>
            <a:p>
              <a:endParaRPr/>
            </a:p>
          </p:txBody>
        </p:sp>
      </p:grpSp>
      <p:sp>
        <p:nvSpPr>
          <p:cNvPr id="10" name="object 10"/>
          <p:cNvSpPr txBox="1">
            <a:spLocks noGrp="1"/>
          </p:cNvSpPr>
          <p:nvPr>
            <p:ph type="title"/>
          </p:nvPr>
        </p:nvSpPr>
        <p:spPr>
          <a:xfrm>
            <a:off x="9447621" y="3180735"/>
            <a:ext cx="7252334" cy="3427990"/>
          </a:xfrm>
          <a:prstGeom prst="rect">
            <a:avLst/>
          </a:prstGeom>
        </p:spPr>
        <p:txBody>
          <a:bodyPr vert="horz" wrap="square" lIns="0" tIns="12065" rIns="0" bIns="0" rtlCol="0">
            <a:spAutoFit/>
          </a:bodyPr>
          <a:lstStyle/>
          <a:p>
            <a:pPr marL="12700" marR="5080">
              <a:lnSpc>
                <a:spcPct val="116300"/>
              </a:lnSpc>
              <a:spcBef>
                <a:spcPts val="95"/>
              </a:spcBef>
              <a:tabLst>
                <a:tab pos="5540375" algn="l"/>
              </a:tabLst>
            </a:pPr>
            <a:r>
              <a:rPr sz="10000" spc="910" dirty="0"/>
              <a:t>ДЯК</a:t>
            </a:r>
            <a:r>
              <a:rPr sz="10000" spc="905" dirty="0"/>
              <a:t>У</a:t>
            </a:r>
            <a:r>
              <a:rPr sz="10000" spc="-5" dirty="0"/>
              <a:t>Ю</a:t>
            </a:r>
            <a:r>
              <a:rPr lang="en-GB" sz="10000" spc="-5" dirty="0"/>
              <a:t> </a:t>
            </a:r>
            <a:r>
              <a:rPr sz="10000" spc="905" dirty="0"/>
              <a:t>З</a:t>
            </a:r>
            <a:r>
              <a:rPr sz="10000" spc="-5" dirty="0"/>
              <a:t>А  </a:t>
            </a:r>
            <a:r>
              <a:rPr sz="10000" spc="755" dirty="0"/>
              <a:t>УВАГУ!</a:t>
            </a:r>
            <a:endParaRPr sz="10000" dirty="0"/>
          </a:p>
        </p:txBody>
      </p:sp>
      <p:sp>
        <p:nvSpPr>
          <p:cNvPr id="11" name="object 11"/>
          <p:cNvSpPr/>
          <p:nvPr/>
        </p:nvSpPr>
        <p:spPr>
          <a:xfrm>
            <a:off x="1028700" y="1817613"/>
            <a:ext cx="6524396" cy="65151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172E08"/>
          </a:solidFill>
        </p:spPr>
        <p:txBody>
          <a:bodyPr wrap="square" lIns="0" tIns="0" rIns="0" bIns="0" rtlCol="0"/>
          <a:lstStyle/>
          <a:p>
            <a:endParaRPr/>
          </a:p>
        </p:txBody>
      </p:sp>
      <p:sp>
        <p:nvSpPr>
          <p:cNvPr id="3" name="object 3"/>
          <p:cNvSpPr/>
          <p:nvPr/>
        </p:nvSpPr>
        <p:spPr>
          <a:xfrm>
            <a:off x="1028700" y="709077"/>
            <a:ext cx="333374" cy="323849"/>
          </a:xfrm>
          <a:prstGeom prst="rect">
            <a:avLst/>
          </a:prstGeom>
          <a:blipFill>
            <a:blip r:embed="rId2" cstate="print"/>
            <a:stretch>
              <a:fillRect/>
            </a:stretch>
          </a:blipFill>
        </p:spPr>
        <p:txBody>
          <a:bodyPr wrap="square" lIns="0" tIns="0" rIns="0" bIns="0" rtlCol="0"/>
          <a:lstStyle/>
          <a:p>
            <a:endParaRPr/>
          </a:p>
        </p:txBody>
      </p:sp>
      <p:grpSp>
        <p:nvGrpSpPr>
          <p:cNvPr id="4" name="object 4"/>
          <p:cNvGrpSpPr/>
          <p:nvPr/>
        </p:nvGrpSpPr>
        <p:grpSpPr>
          <a:xfrm>
            <a:off x="407301" y="1306399"/>
            <a:ext cx="17880965" cy="8980805"/>
            <a:chOff x="407301" y="1306399"/>
            <a:chExt cx="17880965" cy="8980805"/>
          </a:xfrm>
        </p:grpSpPr>
        <p:sp>
          <p:nvSpPr>
            <p:cNvPr id="5" name="object 5"/>
            <p:cNvSpPr/>
            <p:nvPr/>
          </p:nvSpPr>
          <p:spPr>
            <a:xfrm>
              <a:off x="1028699" y="2083825"/>
              <a:ext cx="10725149" cy="820098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833988" y="2784088"/>
              <a:ext cx="8454390" cy="5708015"/>
            </a:xfrm>
            <a:custGeom>
              <a:avLst/>
              <a:gdLst/>
              <a:ahLst/>
              <a:cxnLst/>
              <a:rect l="l" t="t" r="r" b="b"/>
              <a:pathLst>
                <a:path w="8454390" h="5708015">
                  <a:moveTo>
                    <a:pt x="8454010" y="5707989"/>
                  </a:moveTo>
                  <a:lnTo>
                    <a:pt x="0" y="5707989"/>
                  </a:lnTo>
                  <a:lnTo>
                    <a:pt x="0" y="0"/>
                  </a:lnTo>
                  <a:lnTo>
                    <a:pt x="8454010" y="0"/>
                  </a:lnTo>
                  <a:lnTo>
                    <a:pt x="8454010" y="5707989"/>
                  </a:lnTo>
                  <a:close/>
                </a:path>
              </a:pathLst>
            </a:custGeom>
            <a:solidFill>
              <a:srgbClr val="5DDA12">
                <a:alpha val="94898"/>
              </a:srgbClr>
            </a:solidFill>
          </p:spPr>
          <p:txBody>
            <a:bodyPr wrap="square" lIns="0" tIns="0" rIns="0" bIns="0" rtlCol="0"/>
            <a:lstStyle/>
            <a:p>
              <a:endParaRPr/>
            </a:p>
          </p:txBody>
        </p:sp>
        <p:sp>
          <p:nvSpPr>
            <p:cNvPr id="7" name="object 7"/>
            <p:cNvSpPr/>
            <p:nvPr/>
          </p:nvSpPr>
          <p:spPr>
            <a:xfrm>
              <a:off x="407289" y="1773059"/>
              <a:ext cx="6606540" cy="6719570"/>
            </a:xfrm>
            <a:custGeom>
              <a:avLst/>
              <a:gdLst/>
              <a:ahLst/>
              <a:cxnLst/>
              <a:rect l="l" t="t" r="r" b="b"/>
              <a:pathLst>
                <a:path w="6606540" h="6719570">
                  <a:moveTo>
                    <a:pt x="1153007" y="6142494"/>
                  </a:moveTo>
                  <a:lnTo>
                    <a:pt x="1151102" y="6095174"/>
                  </a:lnTo>
                  <a:lnTo>
                    <a:pt x="1145476" y="6048946"/>
                  </a:lnTo>
                  <a:lnTo>
                    <a:pt x="1136269" y="6003912"/>
                  </a:lnTo>
                  <a:lnTo>
                    <a:pt x="1123632" y="5960237"/>
                  </a:lnTo>
                  <a:lnTo>
                    <a:pt x="1107719" y="5918060"/>
                  </a:lnTo>
                  <a:lnTo>
                    <a:pt x="1088669" y="5877522"/>
                  </a:lnTo>
                  <a:lnTo>
                    <a:pt x="1066647" y="5838774"/>
                  </a:lnTo>
                  <a:lnTo>
                    <a:pt x="1041781" y="5801982"/>
                  </a:lnTo>
                  <a:lnTo>
                    <a:pt x="1014247" y="5767273"/>
                  </a:lnTo>
                  <a:lnTo>
                    <a:pt x="984161" y="5734812"/>
                  </a:lnTo>
                  <a:lnTo>
                    <a:pt x="951699" y="5704725"/>
                  </a:lnTo>
                  <a:lnTo>
                    <a:pt x="916990" y="5677179"/>
                  </a:lnTo>
                  <a:lnTo>
                    <a:pt x="880186" y="5652325"/>
                  </a:lnTo>
                  <a:lnTo>
                    <a:pt x="841451" y="5630303"/>
                  </a:lnTo>
                  <a:lnTo>
                    <a:pt x="800912" y="5611253"/>
                  </a:lnTo>
                  <a:lnTo>
                    <a:pt x="758723" y="5595340"/>
                  </a:lnTo>
                  <a:lnTo>
                    <a:pt x="715048" y="5582704"/>
                  </a:lnTo>
                  <a:lnTo>
                    <a:pt x="670026" y="5573496"/>
                  </a:lnTo>
                  <a:lnTo>
                    <a:pt x="623785" y="5567858"/>
                  </a:lnTo>
                  <a:lnTo>
                    <a:pt x="576503" y="5565953"/>
                  </a:lnTo>
                  <a:lnTo>
                    <a:pt x="529221" y="5567858"/>
                  </a:lnTo>
                  <a:lnTo>
                    <a:pt x="482993" y="5573496"/>
                  </a:lnTo>
                  <a:lnTo>
                    <a:pt x="437972" y="5582704"/>
                  </a:lnTo>
                  <a:lnTo>
                    <a:pt x="394284" y="5595340"/>
                  </a:lnTo>
                  <a:lnTo>
                    <a:pt x="352107" y="5611253"/>
                  </a:lnTo>
                  <a:lnTo>
                    <a:pt x="311569" y="5630303"/>
                  </a:lnTo>
                  <a:lnTo>
                    <a:pt x="272834" y="5652325"/>
                  </a:lnTo>
                  <a:lnTo>
                    <a:pt x="236029" y="5677179"/>
                  </a:lnTo>
                  <a:lnTo>
                    <a:pt x="201320" y="5704725"/>
                  </a:lnTo>
                  <a:lnTo>
                    <a:pt x="168859" y="5734812"/>
                  </a:lnTo>
                  <a:lnTo>
                    <a:pt x="138772" y="5767273"/>
                  </a:lnTo>
                  <a:lnTo>
                    <a:pt x="111239" y="5801982"/>
                  </a:lnTo>
                  <a:lnTo>
                    <a:pt x="86372" y="5838774"/>
                  </a:lnTo>
                  <a:lnTo>
                    <a:pt x="64350" y="5877522"/>
                  </a:lnTo>
                  <a:lnTo>
                    <a:pt x="45300" y="5918060"/>
                  </a:lnTo>
                  <a:lnTo>
                    <a:pt x="29387" y="5960237"/>
                  </a:lnTo>
                  <a:lnTo>
                    <a:pt x="16751" y="6003912"/>
                  </a:lnTo>
                  <a:lnTo>
                    <a:pt x="7543" y="6048946"/>
                  </a:lnTo>
                  <a:lnTo>
                    <a:pt x="1917" y="6095174"/>
                  </a:lnTo>
                  <a:lnTo>
                    <a:pt x="0" y="6142418"/>
                  </a:lnTo>
                  <a:lnTo>
                    <a:pt x="1917" y="6189738"/>
                  </a:lnTo>
                  <a:lnTo>
                    <a:pt x="7543" y="6235966"/>
                  </a:lnTo>
                  <a:lnTo>
                    <a:pt x="16751" y="6281001"/>
                  </a:lnTo>
                  <a:lnTo>
                    <a:pt x="29387" y="6324676"/>
                  </a:lnTo>
                  <a:lnTo>
                    <a:pt x="45300" y="6366865"/>
                  </a:lnTo>
                  <a:lnTo>
                    <a:pt x="64350" y="6407404"/>
                  </a:lnTo>
                  <a:lnTo>
                    <a:pt x="86372" y="6446139"/>
                  </a:lnTo>
                  <a:lnTo>
                    <a:pt x="111239" y="6482943"/>
                  </a:lnTo>
                  <a:lnTo>
                    <a:pt x="138772" y="6517640"/>
                  </a:lnTo>
                  <a:lnTo>
                    <a:pt x="168859" y="6550114"/>
                  </a:lnTo>
                  <a:lnTo>
                    <a:pt x="201320" y="6580187"/>
                  </a:lnTo>
                  <a:lnTo>
                    <a:pt x="236029" y="6607734"/>
                  </a:lnTo>
                  <a:lnTo>
                    <a:pt x="272834" y="6632588"/>
                  </a:lnTo>
                  <a:lnTo>
                    <a:pt x="311569" y="6654622"/>
                  </a:lnTo>
                  <a:lnTo>
                    <a:pt x="352107" y="6673659"/>
                  </a:lnTo>
                  <a:lnTo>
                    <a:pt x="394284" y="6689572"/>
                  </a:lnTo>
                  <a:lnTo>
                    <a:pt x="437972" y="6702209"/>
                  </a:lnTo>
                  <a:lnTo>
                    <a:pt x="482993" y="6711416"/>
                  </a:lnTo>
                  <a:lnTo>
                    <a:pt x="529221" y="6717055"/>
                  </a:lnTo>
                  <a:lnTo>
                    <a:pt x="576503" y="6718973"/>
                  </a:lnTo>
                  <a:lnTo>
                    <a:pt x="623785" y="6717055"/>
                  </a:lnTo>
                  <a:lnTo>
                    <a:pt x="670026" y="6711416"/>
                  </a:lnTo>
                  <a:lnTo>
                    <a:pt x="715048" y="6702209"/>
                  </a:lnTo>
                  <a:lnTo>
                    <a:pt x="758723" y="6689572"/>
                  </a:lnTo>
                  <a:lnTo>
                    <a:pt x="800912" y="6673659"/>
                  </a:lnTo>
                  <a:lnTo>
                    <a:pt x="841451" y="6654622"/>
                  </a:lnTo>
                  <a:lnTo>
                    <a:pt x="880186" y="6632588"/>
                  </a:lnTo>
                  <a:lnTo>
                    <a:pt x="916990" y="6607734"/>
                  </a:lnTo>
                  <a:lnTo>
                    <a:pt x="951699" y="6580187"/>
                  </a:lnTo>
                  <a:lnTo>
                    <a:pt x="984161" y="6550114"/>
                  </a:lnTo>
                  <a:lnTo>
                    <a:pt x="1014247" y="6517640"/>
                  </a:lnTo>
                  <a:lnTo>
                    <a:pt x="1041781" y="6482943"/>
                  </a:lnTo>
                  <a:lnTo>
                    <a:pt x="1066647" y="6446139"/>
                  </a:lnTo>
                  <a:lnTo>
                    <a:pt x="1088669" y="6407404"/>
                  </a:lnTo>
                  <a:lnTo>
                    <a:pt x="1107719" y="6366865"/>
                  </a:lnTo>
                  <a:lnTo>
                    <a:pt x="1123632" y="6324676"/>
                  </a:lnTo>
                  <a:lnTo>
                    <a:pt x="1136269" y="6281001"/>
                  </a:lnTo>
                  <a:lnTo>
                    <a:pt x="1145476" y="6235966"/>
                  </a:lnTo>
                  <a:lnTo>
                    <a:pt x="1151102" y="6189738"/>
                  </a:lnTo>
                  <a:lnTo>
                    <a:pt x="1153007" y="6142494"/>
                  </a:lnTo>
                  <a:close/>
                </a:path>
                <a:path w="6606540" h="6719570">
                  <a:moveTo>
                    <a:pt x="6605930" y="310667"/>
                  </a:moveTo>
                  <a:lnTo>
                    <a:pt x="6602565" y="264744"/>
                  </a:lnTo>
                  <a:lnTo>
                    <a:pt x="6592786" y="220929"/>
                  </a:lnTo>
                  <a:lnTo>
                    <a:pt x="6577063" y="179692"/>
                  </a:lnTo>
                  <a:lnTo>
                    <a:pt x="6555892" y="141503"/>
                  </a:lnTo>
                  <a:lnTo>
                    <a:pt x="6529743" y="106845"/>
                  </a:lnTo>
                  <a:lnTo>
                    <a:pt x="6499098" y="76200"/>
                  </a:lnTo>
                  <a:lnTo>
                    <a:pt x="6464440" y="50050"/>
                  </a:lnTo>
                  <a:lnTo>
                    <a:pt x="6426251" y="28867"/>
                  </a:lnTo>
                  <a:lnTo>
                    <a:pt x="6385001" y="13157"/>
                  </a:lnTo>
                  <a:lnTo>
                    <a:pt x="6341186" y="3365"/>
                  </a:lnTo>
                  <a:lnTo>
                    <a:pt x="6295263" y="0"/>
                  </a:lnTo>
                  <a:lnTo>
                    <a:pt x="6249378" y="3365"/>
                  </a:lnTo>
                  <a:lnTo>
                    <a:pt x="6205563" y="13157"/>
                  </a:lnTo>
                  <a:lnTo>
                    <a:pt x="6164326" y="28867"/>
                  </a:lnTo>
                  <a:lnTo>
                    <a:pt x="6126137" y="50050"/>
                  </a:lnTo>
                  <a:lnTo>
                    <a:pt x="6091479" y="76200"/>
                  </a:lnTo>
                  <a:lnTo>
                    <a:pt x="6060833" y="106845"/>
                  </a:lnTo>
                  <a:lnTo>
                    <a:pt x="6034684" y="141503"/>
                  </a:lnTo>
                  <a:lnTo>
                    <a:pt x="6013501" y="179692"/>
                  </a:lnTo>
                  <a:lnTo>
                    <a:pt x="5997791" y="220929"/>
                  </a:lnTo>
                  <a:lnTo>
                    <a:pt x="5987999" y="264744"/>
                  </a:lnTo>
                  <a:lnTo>
                    <a:pt x="5984633" y="310642"/>
                  </a:lnTo>
                  <a:lnTo>
                    <a:pt x="5987999" y="356552"/>
                  </a:lnTo>
                  <a:lnTo>
                    <a:pt x="5997791" y="400367"/>
                  </a:lnTo>
                  <a:lnTo>
                    <a:pt x="6013501" y="441617"/>
                  </a:lnTo>
                  <a:lnTo>
                    <a:pt x="6034684" y="479806"/>
                  </a:lnTo>
                  <a:lnTo>
                    <a:pt x="6060833" y="514464"/>
                  </a:lnTo>
                  <a:lnTo>
                    <a:pt x="6091479" y="545109"/>
                  </a:lnTo>
                  <a:lnTo>
                    <a:pt x="6126137" y="571258"/>
                  </a:lnTo>
                  <a:lnTo>
                    <a:pt x="6164326" y="592429"/>
                  </a:lnTo>
                  <a:lnTo>
                    <a:pt x="6205563" y="608152"/>
                  </a:lnTo>
                  <a:lnTo>
                    <a:pt x="6249378" y="617931"/>
                  </a:lnTo>
                  <a:lnTo>
                    <a:pt x="6295301" y="621296"/>
                  </a:lnTo>
                  <a:lnTo>
                    <a:pt x="6341186" y="617931"/>
                  </a:lnTo>
                  <a:lnTo>
                    <a:pt x="6385001" y="608152"/>
                  </a:lnTo>
                  <a:lnTo>
                    <a:pt x="6426251" y="592429"/>
                  </a:lnTo>
                  <a:lnTo>
                    <a:pt x="6464440" y="571258"/>
                  </a:lnTo>
                  <a:lnTo>
                    <a:pt x="6499098" y="545109"/>
                  </a:lnTo>
                  <a:lnTo>
                    <a:pt x="6529743" y="514464"/>
                  </a:lnTo>
                  <a:lnTo>
                    <a:pt x="6555892" y="479806"/>
                  </a:lnTo>
                  <a:lnTo>
                    <a:pt x="6577063" y="441617"/>
                  </a:lnTo>
                  <a:lnTo>
                    <a:pt x="6592786" y="400367"/>
                  </a:lnTo>
                  <a:lnTo>
                    <a:pt x="6602565" y="356552"/>
                  </a:lnTo>
                  <a:lnTo>
                    <a:pt x="6605930" y="310667"/>
                  </a:lnTo>
                  <a:close/>
                </a:path>
              </a:pathLst>
            </a:custGeom>
            <a:solidFill>
              <a:srgbClr val="5DDA12">
                <a:alpha val="69799"/>
              </a:srgbClr>
            </a:solidFill>
          </p:spPr>
          <p:txBody>
            <a:bodyPr wrap="square" lIns="0" tIns="0" rIns="0" bIns="0" rtlCol="0"/>
            <a:lstStyle/>
            <a:p>
              <a:endParaRPr/>
            </a:p>
          </p:txBody>
        </p:sp>
        <p:sp>
          <p:nvSpPr>
            <p:cNvPr id="8" name="object 8"/>
            <p:cNvSpPr/>
            <p:nvPr/>
          </p:nvSpPr>
          <p:spPr>
            <a:xfrm>
              <a:off x="14639665" y="1306399"/>
              <a:ext cx="3022600" cy="1884680"/>
            </a:xfrm>
            <a:custGeom>
              <a:avLst/>
              <a:gdLst/>
              <a:ahLst/>
              <a:cxnLst/>
              <a:rect l="l" t="t" r="r" b="b"/>
              <a:pathLst>
                <a:path w="3022600" h="1884680">
                  <a:moveTo>
                    <a:pt x="555141" y="18851"/>
                  </a:moveTo>
                  <a:lnTo>
                    <a:pt x="1694" y="18851"/>
                  </a:lnTo>
                  <a:lnTo>
                    <a:pt x="7781" y="18167"/>
                  </a:lnTo>
                  <a:lnTo>
                    <a:pt x="50643" y="12810"/>
                  </a:lnTo>
                  <a:lnTo>
                    <a:pt x="97965" y="7963"/>
                  </a:lnTo>
                  <a:lnTo>
                    <a:pt x="158650" y="3474"/>
                  </a:lnTo>
                  <a:lnTo>
                    <a:pt x="231296" y="526"/>
                  </a:lnTo>
                  <a:lnTo>
                    <a:pt x="271667" y="0"/>
                  </a:lnTo>
                  <a:lnTo>
                    <a:pt x="314502" y="301"/>
                  </a:lnTo>
                  <a:lnTo>
                    <a:pt x="359626" y="1579"/>
                  </a:lnTo>
                  <a:lnTo>
                    <a:pt x="406865" y="3980"/>
                  </a:lnTo>
                  <a:lnTo>
                    <a:pt x="456042" y="7653"/>
                  </a:lnTo>
                  <a:lnTo>
                    <a:pt x="506983" y="12746"/>
                  </a:lnTo>
                  <a:lnTo>
                    <a:pt x="555141" y="18851"/>
                  </a:lnTo>
                  <a:close/>
                </a:path>
                <a:path w="3022600" h="1884680">
                  <a:moveTo>
                    <a:pt x="1403384" y="1804360"/>
                  </a:moveTo>
                  <a:lnTo>
                    <a:pt x="1173184" y="1759093"/>
                  </a:lnTo>
                  <a:lnTo>
                    <a:pt x="949910" y="1623357"/>
                  </a:lnTo>
                  <a:lnTo>
                    <a:pt x="628913" y="1355380"/>
                  </a:lnTo>
                  <a:lnTo>
                    <a:pt x="579646" y="1310702"/>
                  </a:lnTo>
                  <a:lnTo>
                    <a:pt x="532985" y="1263832"/>
                  </a:lnTo>
                  <a:lnTo>
                    <a:pt x="488860" y="1215008"/>
                  </a:lnTo>
                  <a:lnTo>
                    <a:pt x="447202" y="1164468"/>
                  </a:lnTo>
                  <a:lnTo>
                    <a:pt x="407940" y="1112449"/>
                  </a:lnTo>
                  <a:lnTo>
                    <a:pt x="371007" y="1059190"/>
                  </a:lnTo>
                  <a:lnTo>
                    <a:pt x="336331" y="1004929"/>
                  </a:lnTo>
                  <a:lnTo>
                    <a:pt x="303844" y="949903"/>
                  </a:lnTo>
                  <a:lnTo>
                    <a:pt x="273476" y="894351"/>
                  </a:lnTo>
                  <a:lnTo>
                    <a:pt x="245157" y="838511"/>
                  </a:lnTo>
                  <a:lnTo>
                    <a:pt x="218819" y="782620"/>
                  </a:lnTo>
                  <a:lnTo>
                    <a:pt x="194391" y="726917"/>
                  </a:lnTo>
                  <a:lnTo>
                    <a:pt x="171804" y="671639"/>
                  </a:lnTo>
                  <a:lnTo>
                    <a:pt x="150988" y="617025"/>
                  </a:lnTo>
                  <a:lnTo>
                    <a:pt x="131875" y="563313"/>
                  </a:lnTo>
                  <a:lnTo>
                    <a:pt x="114394" y="510740"/>
                  </a:lnTo>
                  <a:lnTo>
                    <a:pt x="98476" y="459545"/>
                  </a:lnTo>
                  <a:lnTo>
                    <a:pt x="84052" y="409965"/>
                  </a:lnTo>
                  <a:lnTo>
                    <a:pt x="71051" y="362238"/>
                  </a:lnTo>
                  <a:lnTo>
                    <a:pt x="59405" y="316603"/>
                  </a:lnTo>
                  <a:lnTo>
                    <a:pt x="49044" y="273298"/>
                  </a:lnTo>
                  <a:lnTo>
                    <a:pt x="39898" y="232559"/>
                  </a:lnTo>
                  <a:lnTo>
                    <a:pt x="31898" y="194626"/>
                  </a:lnTo>
                  <a:lnTo>
                    <a:pt x="19059" y="128129"/>
                  </a:lnTo>
                  <a:lnTo>
                    <a:pt x="9969" y="75708"/>
                  </a:lnTo>
                  <a:lnTo>
                    <a:pt x="4072" y="39269"/>
                  </a:lnTo>
                  <a:lnTo>
                    <a:pt x="2148" y="27637"/>
                  </a:lnTo>
                  <a:lnTo>
                    <a:pt x="814" y="20714"/>
                  </a:lnTo>
                  <a:lnTo>
                    <a:pt x="0" y="18739"/>
                  </a:lnTo>
                  <a:lnTo>
                    <a:pt x="1694" y="18851"/>
                  </a:lnTo>
                  <a:lnTo>
                    <a:pt x="555141" y="18851"/>
                  </a:lnTo>
                  <a:lnTo>
                    <a:pt x="559512" y="19406"/>
                  </a:lnTo>
                  <a:lnTo>
                    <a:pt x="613455" y="27780"/>
                  </a:lnTo>
                  <a:lnTo>
                    <a:pt x="668635" y="38017"/>
                  </a:lnTo>
                  <a:lnTo>
                    <a:pt x="724878" y="50265"/>
                  </a:lnTo>
                  <a:lnTo>
                    <a:pt x="782009" y="64670"/>
                  </a:lnTo>
                  <a:lnTo>
                    <a:pt x="839852" y="81382"/>
                  </a:lnTo>
                  <a:lnTo>
                    <a:pt x="898231" y="100547"/>
                  </a:lnTo>
                  <a:lnTo>
                    <a:pt x="956973" y="122313"/>
                  </a:lnTo>
                  <a:lnTo>
                    <a:pt x="1015901" y="146829"/>
                  </a:lnTo>
                  <a:lnTo>
                    <a:pt x="1074841" y="174241"/>
                  </a:lnTo>
                  <a:lnTo>
                    <a:pt x="1133616" y="204698"/>
                  </a:lnTo>
                  <a:lnTo>
                    <a:pt x="1192053" y="238347"/>
                  </a:lnTo>
                  <a:lnTo>
                    <a:pt x="1249975" y="275337"/>
                  </a:lnTo>
                  <a:lnTo>
                    <a:pt x="1307207" y="315814"/>
                  </a:lnTo>
                  <a:lnTo>
                    <a:pt x="1363574" y="359927"/>
                  </a:lnTo>
                  <a:lnTo>
                    <a:pt x="1418902" y="407823"/>
                  </a:lnTo>
                  <a:lnTo>
                    <a:pt x="1723949" y="856771"/>
                  </a:lnTo>
                  <a:lnTo>
                    <a:pt x="1807869" y="1309953"/>
                  </a:lnTo>
                  <a:lnTo>
                    <a:pt x="1778869" y="1660346"/>
                  </a:lnTo>
                  <a:lnTo>
                    <a:pt x="1745157" y="1800927"/>
                  </a:lnTo>
                  <a:lnTo>
                    <a:pt x="1403384" y="1804360"/>
                  </a:lnTo>
                  <a:close/>
                </a:path>
                <a:path w="3022600" h="1884680">
                  <a:moveTo>
                    <a:pt x="1925726" y="1884082"/>
                  </a:moveTo>
                  <a:lnTo>
                    <a:pt x="1906297" y="1785304"/>
                  </a:lnTo>
                  <a:lnTo>
                    <a:pt x="1893408" y="1531187"/>
                  </a:lnTo>
                  <a:lnTo>
                    <a:pt x="1955158" y="1185060"/>
                  </a:lnTo>
                  <a:lnTo>
                    <a:pt x="2159645" y="810252"/>
                  </a:lnTo>
                  <a:lnTo>
                    <a:pt x="2346257" y="590126"/>
                  </a:lnTo>
                  <a:lnTo>
                    <a:pt x="2498340" y="477504"/>
                  </a:lnTo>
                  <a:lnTo>
                    <a:pt x="2696783" y="437065"/>
                  </a:lnTo>
                  <a:lnTo>
                    <a:pt x="3022477" y="433488"/>
                  </a:lnTo>
                  <a:lnTo>
                    <a:pt x="3022028" y="507516"/>
                  </a:lnTo>
                  <a:lnTo>
                    <a:pt x="3008114" y="696171"/>
                  </a:lnTo>
                  <a:lnTo>
                    <a:pt x="2961881" y="949309"/>
                  </a:lnTo>
                  <a:lnTo>
                    <a:pt x="2864479" y="1216788"/>
                  </a:lnTo>
                  <a:lnTo>
                    <a:pt x="2709575" y="1506708"/>
                  </a:lnTo>
                  <a:lnTo>
                    <a:pt x="2560154" y="1672858"/>
                  </a:lnTo>
                  <a:lnTo>
                    <a:pt x="2328207" y="1777797"/>
                  </a:lnTo>
                  <a:lnTo>
                    <a:pt x="1925726" y="1884082"/>
                  </a:lnTo>
                  <a:close/>
                </a:path>
              </a:pathLst>
            </a:custGeom>
            <a:solidFill>
              <a:srgbClr val="BEDF62"/>
            </a:solidFill>
          </p:spPr>
          <p:txBody>
            <a:bodyPr wrap="square" lIns="0" tIns="0" rIns="0" bIns="0" rtlCol="0"/>
            <a:lstStyle/>
            <a:p>
              <a:endParaRPr/>
            </a:p>
          </p:txBody>
        </p:sp>
        <p:sp>
          <p:nvSpPr>
            <p:cNvPr id="9" name="object 9"/>
            <p:cNvSpPr/>
            <p:nvPr/>
          </p:nvSpPr>
          <p:spPr>
            <a:xfrm>
              <a:off x="15404438" y="1866593"/>
              <a:ext cx="1728470" cy="2312035"/>
            </a:xfrm>
            <a:custGeom>
              <a:avLst/>
              <a:gdLst/>
              <a:ahLst/>
              <a:cxnLst/>
              <a:rect l="l" t="t" r="r" b="b"/>
              <a:pathLst>
                <a:path w="1728469" h="2312035">
                  <a:moveTo>
                    <a:pt x="1059383" y="2311483"/>
                  </a:moveTo>
                  <a:lnTo>
                    <a:pt x="1039249" y="2307505"/>
                  </a:lnTo>
                  <a:lnTo>
                    <a:pt x="1022962" y="2296597"/>
                  </a:lnTo>
                  <a:lnTo>
                    <a:pt x="1012061" y="2280300"/>
                  </a:lnTo>
                  <a:lnTo>
                    <a:pt x="1008085" y="2260153"/>
                  </a:lnTo>
                  <a:lnTo>
                    <a:pt x="1008576" y="2213043"/>
                  </a:lnTo>
                  <a:lnTo>
                    <a:pt x="1009319" y="2165657"/>
                  </a:lnTo>
                  <a:lnTo>
                    <a:pt x="1010376" y="2118006"/>
                  </a:lnTo>
                  <a:lnTo>
                    <a:pt x="1011804" y="2070103"/>
                  </a:lnTo>
                  <a:lnTo>
                    <a:pt x="1013666" y="2021958"/>
                  </a:lnTo>
                  <a:lnTo>
                    <a:pt x="1016020" y="1973586"/>
                  </a:lnTo>
                  <a:lnTo>
                    <a:pt x="1018928" y="1924996"/>
                  </a:lnTo>
                  <a:lnTo>
                    <a:pt x="1022449" y="1876202"/>
                  </a:lnTo>
                  <a:lnTo>
                    <a:pt x="1022239" y="1865746"/>
                  </a:lnTo>
                  <a:lnTo>
                    <a:pt x="1020286" y="1818186"/>
                  </a:lnTo>
                  <a:lnTo>
                    <a:pt x="1017356" y="1774018"/>
                  </a:lnTo>
                  <a:lnTo>
                    <a:pt x="1012638" y="1720843"/>
                  </a:lnTo>
                  <a:lnTo>
                    <a:pt x="1005713" y="1659486"/>
                  </a:lnTo>
                  <a:lnTo>
                    <a:pt x="996163" y="1590772"/>
                  </a:lnTo>
                  <a:lnTo>
                    <a:pt x="983570" y="1515525"/>
                  </a:lnTo>
                  <a:lnTo>
                    <a:pt x="976002" y="1475709"/>
                  </a:lnTo>
                  <a:lnTo>
                    <a:pt x="967517" y="1434569"/>
                  </a:lnTo>
                  <a:lnTo>
                    <a:pt x="958062" y="1392209"/>
                  </a:lnTo>
                  <a:lnTo>
                    <a:pt x="947585" y="1348731"/>
                  </a:lnTo>
                  <a:lnTo>
                    <a:pt x="936034" y="1304238"/>
                  </a:lnTo>
                  <a:lnTo>
                    <a:pt x="923357" y="1258834"/>
                  </a:lnTo>
                  <a:lnTo>
                    <a:pt x="909501" y="1212621"/>
                  </a:lnTo>
                  <a:lnTo>
                    <a:pt x="894414" y="1165703"/>
                  </a:lnTo>
                  <a:lnTo>
                    <a:pt x="878045" y="1118182"/>
                  </a:lnTo>
                  <a:lnTo>
                    <a:pt x="860340" y="1070162"/>
                  </a:lnTo>
                  <a:lnTo>
                    <a:pt x="841247" y="1021746"/>
                  </a:lnTo>
                  <a:lnTo>
                    <a:pt x="820715" y="973037"/>
                  </a:lnTo>
                  <a:lnTo>
                    <a:pt x="798690" y="924138"/>
                  </a:lnTo>
                  <a:lnTo>
                    <a:pt x="775122" y="875152"/>
                  </a:lnTo>
                  <a:lnTo>
                    <a:pt x="749957" y="826183"/>
                  </a:lnTo>
                  <a:lnTo>
                    <a:pt x="723143" y="777332"/>
                  </a:lnTo>
                  <a:lnTo>
                    <a:pt x="694628" y="728704"/>
                  </a:lnTo>
                  <a:lnTo>
                    <a:pt x="664360" y="680402"/>
                  </a:lnTo>
                  <a:lnTo>
                    <a:pt x="632286" y="632528"/>
                  </a:lnTo>
                  <a:lnTo>
                    <a:pt x="598355" y="585185"/>
                  </a:lnTo>
                  <a:lnTo>
                    <a:pt x="562514" y="538477"/>
                  </a:lnTo>
                  <a:lnTo>
                    <a:pt x="524711" y="492508"/>
                  </a:lnTo>
                  <a:lnTo>
                    <a:pt x="484893" y="447379"/>
                  </a:lnTo>
                  <a:lnTo>
                    <a:pt x="443009" y="403194"/>
                  </a:lnTo>
                  <a:lnTo>
                    <a:pt x="399006" y="360056"/>
                  </a:lnTo>
                  <a:lnTo>
                    <a:pt x="352832" y="318068"/>
                  </a:lnTo>
                  <a:lnTo>
                    <a:pt x="304434" y="277333"/>
                  </a:lnTo>
                  <a:lnTo>
                    <a:pt x="253761" y="237955"/>
                  </a:lnTo>
                  <a:lnTo>
                    <a:pt x="200760" y="200036"/>
                  </a:lnTo>
                  <a:lnTo>
                    <a:pt x="145379" y="163680"/>
                  </a:lnTo>
                  <a:lnTo>
                    <a:pt x="87565" y="128989"/>
                  </a:lnTo>
                  <a:lnTo>
                    <a:pt x="27268" y="96067"/>
                  </a:lnTo>
                  <a:lnTo>
                    <a:pt x="11638" y="83588"/>
                  </a:lnTo>
                  <a:lnTo>
                    <a:pt x="2260" y="66296"/>
                  </a:lnTo>
                  <a:lnTo>
                    <a:pt x="0" y="46694"/>
                  </a:lnTo>
                  <a:lnTo>
                    <a:pt x="5722" y="27285"/>
                  </a:lnTo>
                  <a:lnTo>
                    <a:pt x="18050" y="11645"/>
                  </a:lnTo>
                  <a:lnTo>
                    <a:pt x="35091" y="2261"/>
                  </a:lnTo>
                  <a:lnTo>
                    <a:pt x="54632" y="0"/>
                  </a:lnTo>
                  <a:lnTo>
                    <a:pt x="74462" y="5726"/>
                  </a:lnTo>
                  <a:lnTo>
                    <a:pt x="126940" y="34091"/>
                  </a:lnTo>
                  <a:lnTo>
                    <a:pt x="177641" y="63711"/>
                  </a:lnTo>
                  <a:lnTo>
                    <a:pt x="226596" y="94526"/>
                  </a:lnTo>
                  <a:lnTo>
                    <a:pt x="273836" y="126476"/>
                  </a:lnTo>
                  <a:lnTo>
                    <a:pt x="319390" y="159501"/>
                  </a:lnTo>
                  <a:lnTo>
                    <a:pt x="363291" y="193543"/>
                  </a:lnTo>
                  <a:lnTo>
                    <a:pt x="405567" y="228542"/>
                  </a:lnTo>
                  <a:lnTo>
                    <a:pt x="446250" y="264439"/>
                  </a:lnTo>
                  <a:lnTo>
                    <a:pt x="485371" y="301173"/>
                  </a:lnTo>
                  <a:lnTo>
                    <a:pt x="522960" y="338685"/>
                  </a:lnTo>
                  <a:lnTo>
                    <a:pt x="559047" y="376917"/>
                  </a:lnTo>
                  <a:lnTo>
                    <a:pt x="593664" y="415807"/>
                  </a:lnTo>
                  <a:lnTo>
                    <a:pt x="626841" y="455298"/>
                  </a:lnTo>
                  <a:lnTo>
                    <a:pt x="658609" y="495329"/>
                  </a:lnTo>
                  <a:lnTo>
                    <a:pt x="688998" y="535841"/>
                  </a:lnTo>
                  <a:lnTo>
                    <a:pt x="718039" y="576775"/>
                  </a:lnTo>
                  <a:lnTo>
                    <a:pt x="745762" y="618070"/>
                  </a:lnTo>
                  <a:lnTo>
                    <a:pt x="772198" y="659668"/>
                  </a:lnTo>
                  <a:lnTo>
                    <a:pt x="797379" y="701508"/>
                  </a:lnTo>
                  <a:lnTo>
                    <a:pt x="821333" y="743532"/>
                  </a:lnTo>
                  <a:lnTo>
                    <a:pt x="844093" y="785680"/>
                  </a:lnTo>
                  <a:lnTo>
                    <a:pt x="865688" y="827893"/>
                  </a:lnTo>
                  <a:lnTo>
                    <a:pt x="886150" y="870110"/>
                  </a:lnTo>
                  <a:lnTo>
                    <a:pt x="905508" y="912273"/>
                  </a:lnTo>
                  <a:lnTo>
                    <a:pt x="923794" y="954322"/>
                  </a:lnTo>
                  <a:lnTo>
                    <a:pt x="941038" y="996197"/>
                  </a:lnTo>
                  <a:lnTo>
                    <a:pt x="957271" y="1037839"/>
                  </a:lnTo>
                  <a:lnTo>
                    <a:pt x="972523" y="1079189"/>
                  </a:lnTo>
                  <a:lnTo>
                    <a:pt x="986825" y="1120186"/>
                  </a:lnTo>
                  <a:lnTo>
                    <a:pt x="1000208" y="1160772"/>
                  </a:lnTo>
                  <a:lnTo>
                    <a:pt x="1012703" y="1200887"/>
                  </a:lnTo>
                  <a:lnTo>
                    <a:pt x="1024339" y="1240472"/>
                  </a:lnTo>
                  <a:lnTo>
                    <a:pt x="1035147" y="1279466"/>
                  </a:lnTo>
                  <a:lnTo>
                    <a:pt x="1045159" y="1317812"/>
                  </a:lnTo>
                  <a:lnTo>
                    <a:pt x="1054405" y="1355448"/>
                  </a:lnTo>
                  <a:lnTo>
                    <a:pt x="1070720" y="1428355"/>
                  </a:lnTo>
                  <a:lnTo>
                    <a:pt x="1077850" y="1463507"/>
                  </a:lnTo>
                  <a:lnTo>
                    <a:pt x="1182413" y="1463507"/>
                  </a:lnTo>
                  <a:lnTo>
                    <a:pt x="1174772" y="1501170"/>
                  </a:lnTo>
                  <a:lnTo>
                    <a:pt x="1166030" y="1548413"/>
                  </a:lnTo>
                  <a:lnTo>
                    <a:pt x="1158079" y="1595710"/>
                  </a:lnTo>
                  <a:lnTo>
                    <a:pt x="1150885" y="1643037"/>
                  </a:lnTo>
                  <a:lnTo>
                    <a:pt x="1144320" y="1691136"/>
                  </a:lnTo>
                  <a:lnTo>
                    <a:pt x="1138628" y="1737686"/>
                  </a:lnTo>
                  <a:lnTo>
                    <a:pt x="1133495" y="1784959"/>
                  </a:lnTo>
                  <a:lnTo>
                    <a:pt x="1128979" y="1832166"/>
                  </a:lnTo>
                  <a:lnTo>
                    <a:pt x="1125045" y="1879282"/>
                  </a:lnTo>
                  <a:lnTo>
                    <a:pt x="1125045" y="1894681"/>
                  </a:lnTo>
                  <a:lnTo>
                    <a:pt x="1122993" y="1902894"/>
                  </a:lnTo>
                  <a:lnTo>
                    <a:pt x="1119780" y="1954685"/>
                  </a:lnTo>
                  <a:lnTo>
                    <a:pt x="1117142" y="2006225"/>
                  </a:lnTo>
                  <a:lnTo>
                    <a:pt x="1115024" y="2057514"/>
                  </a:lnTo>
                  <a:lnTo>
                    <a:pt x="1113373" y="2108550"/>
                  </a:lnTo>
                  <a:lnTo>
                    <a:pt x="1112135" y="2159336"/>
                  </a:lnTo>
                  <a:lnTo>
                    <a:pt x="1111255" y="2209870"/>
                  </a:lnTo>
                  <a:lnTo>
                    <a:pt x="1110681" y="2260153"/>
                  </a:lnTo>
                  <a:lnTo>
                    <a:pt x="1106561" y="2280300"/>
                  </a:lnTo>
                  <a:lnTo>
                    <a:pt x="1095420" y="2296597"/>
                  </a:lnTo>
                  <a:lnTo>
                    <a:pt x="1079085" y="2307505"/>
                  </a:lnTo>
                  <a:lnTo>
                    <a:pt x="1059383" y="2311483"/>
                  </a:lnTo>
                  <a:close/>
                </a:path>
                <a:path w="1728469" h="2312035">
                  <a:moveTo>
                    <a:pt x="1182413" y="1463507"/>
                  </a:moveTo>
                  <a:lnTo>
                    <a:pt x="1077850" y="1463507"/>
                  </a:lnTo>
                  <a:lnTo>
                    <a:pt x="1087606" y="1416978"/>
                  </a:lnTo>
                  <a:lnTo>
                    <a:pt x="1098182" y="1370538"/>
                  </a:lnTo>
                  <a:lnTo>
                    <a:pt x="1109610" y="1324209"/>
                  </a:lnTo>
                  <a:lnTo>
                    <a:pt x="1121921" y="1278010"/>
                  </a:lnTo>
                  <a:lnTo>
                    <a:pt x="1135148" y="1231962"/>
                  </a:lnTo>
                  <a:lnTo>
                    <a:pt x="1149323" y="1186085"/>
                  </a:lnTo>
                  <a:lnTo>
                    <a:pt x="1164476" y="1140401"/>
                  </a:lnTo>
                  <a:lnTo>
                    <a:pt x="1180642" y="1094929"/>
                  </a:lnTo>
                  <a:lnTo>
                    <a:pt x="1197850" y="1049690"/>
                  </a:lnTo>
                  <a:lnTo>
                    <a:pt x="1216133" y="1004704"/>
                  </a:lnTo>
                  <a:lnTo>
                    <a:pt x="1235524" y="959992"/>
                  </a:lnTo>
                  <a:lnTo>
                    <a:pt x="1256053" y="915575"/>
                  </a:lnTo>
                  <a:lnTo>
                    <a:pt x="1277754" y="871473"/>
                  </a:lnTo>
                  <a:lnTo>
                    <a:pt x="1300657" y="827707"/>
                  </a:lnTo>
                  <a:lnTo>
                    <a:pt x="1324795" y="784296"/>
                  </a:lnTo>
                  <a:lnTo>
                    <a:pt x="1350199" y="741262"/>
                  </a:lnTo>
                  <a:lnTo>
                    <a:pt x="1376902" y="698624"/>
                  </a:lnTo>
                  <a:lnTo>
                    <a:pt x="1404936" y="656405"/>
                  </a:lnTo>
                  <a:lnTo>
                    <a:pt x="1434331" y="614623"/>
                  </a:lnTo>
                  <a:lnTo>
                    <a:pt x="1465121" y="573300"/>
                  </a:lnTo>
                  <a:lnTo>
                    <a:pt x="1497338" y="532455"/>
                  </a:lnTo>
                  <a:lnTo>
                    <a:pt x="1531012" y="492110"/>
                  </a:lnTo>
                  <a:lnTo>
                    <a:pt x="1566176" y="452285"/>
                  </a:lnTo>
                  <a:lnTo>
                    <a:pt x="1602862" y="413001"/>
                  </a:lnTo>
                  <a:lnTo>
                    <a:pt x="1641102" y="374278"/>
                  </a:lnTo>
                  <a:lnTo>
                    <a:pt x="1677909" y="359777"/>
                  </a:lnTo>
                  <a:lnTo>
                    <a:pt x="1697226" y="363739"/>
                  </a:lnTo>
                  <a:lnTo>
                    <a:pt x="1713945" y="375304"/>
                  </a:lnTo>
                  <a:lnTo>
                    <a:pt x="1724894" y="392436"/>
                  </a:lnTo>
                  <a:lnTo>
                    <a:pt x="1728437" y="411492"/>
                  </a:lnTo>
                  <a:lnTo>
                    <a:pt x="1724478" y="430163"/>
                  </a:lnTo>
                  <a:lnTo>
                    <a:pt x="1712920" y="446140"/>
                  </a:lnTo>
                  <a:lnTo>
                    <a:pt x="1674696" y="484865"/>
                  </a:lnTo>
                  <a:lnTo>
                    <a:pt x="1638102" y="524222"/>
                  </a:lnTo>
                  <a:lnTo>
                    <a:pt x="1603104" y="564187"/>
                  </a:lnTo>
                  <a:lnTo>
                    <a:pt x="1569666" y="604735"/>
                  </a:lnTo>
                  <a:lnTo>
                    <a:pt x="1537753" y="645842"/>
                  </a:lnTo>
                  <a:lnTo>
                    <a:pt x="1507331" y="687485"/>
                  </a:lnTo>
                  <a:lnTo>
                    <a:pt x="1478365" y="729639"/>
                  </a:lnTo>
                  <a:lnTo>
                    <a:pt x="1450819" y="772280"/>
                  </a:lnTo>
                  <a:lnTo>
                    <a:pt x="1424659" y="815384"/>
                  </a:lnTo>
                  <a:lnTo>
                    <a:pt x="1399849" y="858928"/>
                  </a:lnTo>
                  <a:lnTo>
                    <a:pt x="1376355" y="902887"/>
                  </a:lnTo>
                  <a:lnTo>
                    <a:pt x="1354142" y="947236"/>
                  </a:lnTo>
                  <a:lnTo>
                    <a:pt x="1333175" y="991953"/>
                  </a:lnTo>
                  <a:lnTo>
                    <a:pt x="1313419" y="1037012"/>
                  </a:lnTo>
                  <a:lnTo>
                    <a:pt x="1294839" y="1082390"/>
                  </a:lnTo>
                  <a:lnTo>
                    <a:pt x="1277400" y="1128063"/>
                  </a:lnTo>
                  <a:lnTo>
                    <a:pt x="1261067" y="1174007"/>
                  </a:lnTo>
                  <a:lnTo>
                    <a:pt x="1245805" y="1220197"/>
                  </a:lnTo>
                  <a:lnTo>
                    <a:pt x="1231579" y="1266610"/>
                  </a:lnTo>
                  <a:lnTo>
                    <a:pt x="1218355" y="1313221"/>
                  </a:lnTo>
                  <a:lnTo>
                    <a:pt x="1206097" y="1360007"/>
                  </a:lnTo>
                  <a:lnTo>
                    <a:pt x="1194770" y="1406943"/>
                  </a:lnTo>
                  <a:lnTo>
                    <a:pt x="1184340" y="1454006"/>
                  </a:lnTo>
                  <a:lnTo>
                    <a:pt x="1182413" y="1463507"/>
                  </a:lnTo>
                  <a:close/>
                </a:path>
              </a:pathLst>
            </a:custGeom>
            <a:solidFill>
              <a:srgbClr val="6F903C"/>
            </a:solidFill>
          </p:spPr>
          <p:txBody>
            <a:bodyPr wrap="square" lIns="0" tIns="0" rIns="0" bIns="0" rtlCol="0"/>
            <a:lstStyle/>
            <a:p>
              <a:endParaRPr/>
            </a:p>
          </p:txBody>
        </p:sp>
        <p:sp>
          <p:nvSpPr>
            <p:cNvPr id="10" name="object 10"/>
            <p:cNvSpPr/>
            <p:nvPr/>
          </p:nvSpPr>
          <p:spPr>
            <a:xfrm>
              <a:off x="13669487" y="6701423"/>
              <a:ext cx="4618512" cy="3585575"/>
            </a:xfrm>
            <a:prstGeom prst="rect">
              <a:avLst/>
            </a:prstGeom>
            <a:blipFill>
              <a:blip r:embed="rId4"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1088116" y="4032445"/>
            <a:ext cx="5304790" cy="787400"/>
          </a:xfrm>
          <a:prstGeom prst="rect">
            <a:avLst/>
          </a:prstGeom>
        </p:spPr>
        <p:txBody>
          <a:bodyPr vert="horz" wrap="square" lIns="0" tIns="12700" rIns="0" bIns="0" rtlCol="0">
            <a:spAutoFit/>
          </a:bodyPr>
          <a:lstStyle/>
          <a:p>
            <a:pPr marL="12700">
              <a:lnSpc>
                <a:spcPct val="100000"/>
              </a:lnSpc>
              <a:spcBef>
                <a:spcPts val="100"/>
              </a:spcBef>
            </a:pPr>
            <a:r>
              <a:rPr sz="5000" b="1" spc="30" dirty="0">
                <a:solidFill>
                  <a:srgbClr val="172E08"/>
                </a:solidFill>
                <a:latin typeface="Verdana"/>
                <a:cs typeface="Verdana"/>
              </a:rPr>
              <a:t>МЕТА</a:t>
            </a:r>
            <a:r>
              <a:rPr sz="5000" b="1" spc="-325" dirty="0">
                <a:solidFill>
                  <a:srgbClr val="172E08"/>
                </a:solidFill>
                <a:latin typeface="Verdana"/>
                <a:cs typeface="Verdana"/>
              </a:rPr>
              <a:t> </a:t>
            </a:r>
            <a:r>
              <a:rPr sz="5000" b="1" spc="-160" dirty="0">
                <a:solidFill>
                  <a:srgbClr val="172E08"/>
                </a:solidFill>
                <a:latin typeface="Verdana"/>
                <a:cs typeface="Verdana"/>
              </a:rPr>
              <a:t>РОБОТИ:</a:t>
            </a:r>
            <a:endParaRPr sz="5000">
              <a:latin typeface="Verdana"/>
              <a:cs typeface="Verdana"/>
            </a:endParaRPr>
          </a:p>
        </p:txBody>
      </p:sp>
      <p:sp>
        <p:nvSpPr>
          <p:cNvPr id="12" name="object 12"/>
          <p:cNvSpPr txBox="1"/>
          <p:nvPr/>
        </p:nvSpPr>
        <p:spPr>
          <a:xfrm>
            <a:off x="10777585" y="5054580"/>
            <a:ext cx="6089650" cy="3168650"/>
          </a:xfrm>
          <a:prstGeom prst="rect">
            <a:avLst/>
          </a:prstGeom>
        </p:spPr>
        <p:txBody>
          <a:bodyPr vert="horz" wrap="square" lIns="0" tIns="12700" rIns="0" bIns="0" rtlCol="0">
            <a:spAutoFit/>
          </a:bodyPr>
          <a:lstStyle/>
          <a:p>
            <a:pPr marL="12700" marR="5080" indent="98425">
              <a:lnSpc>
                <a:spcPct val="114599"/>
              </a:lnSpc>
              <a:spcBef>
                <a:spcPts val="100"/>
              </a:spcBef>
            </a:pPr>
            <a:r>
              <a:rPr sz="3000" spc="-280" dirty="0">
                <a:solidFill>
                  <a:srgbClr val="172E08"/>
                </a:solidFill>
                <a:latin typeface="Arial Black"/>
                <a:cs typeface="Arial Black"/>
              </a:rPr>
              <a:t>ознайомитись </a:t>
            </a:r>
            <a:r>
              <a:rPr sz="3000" spc="-590" dirty="0">
                <a:solidFill>
                  <a:srgbClr val="172E08"/>
                </a:solidFill>
                <a:latin typeface="Arial Black"/>
                <a:cs typeface="Arial Black"/>
              </a:rPr>
              <a:t>з </a:t>
            </a:r>
            <a:r>
              <a:rPr sz="3000" spc="-350" dirty="0">
                <a:solidFill>
                  <a:srgbClr val="172E08"/>
                </a:solidFill>
                <a:latin typeface="Arial Black"/>
                <a:cs typeface="Arial Black"/>
              </a:rPr>
              <a:t>інформацією  </a:t>
            </a:r>
            <a:r>
              <a:rPr sz="3000" spc="-170" dirty="0">
                <a:solidFill>
                  <a:srgbClr val="172E08"/>
                </a:solidFill>
                <a:latin typeface="Arial Black"/>
                <a:cs typeface="Arial Black"/>
              </a:rPr>
              <a:t>про </a:t>
            </a:r>
            <a:r>
              <a:rPr sz="3000" spc="-350" dirty="0">
                <a:solidFill>
                  <a:srgbClr val="172E08"/>
                </a:solidFill>
                <a:latin typeface="Arial Black"/>
                <a:cs typeface="Arial Black"/>
              </a:rPr>
              <a:t>джерела </a:t>
            </a:r>
            <a:r>
              <a:rPr sz="3000" spc="-290" dirty="0">
                <a:solidFill>
                  <a:srgbClr val="172E08"/>
                </a:solidFill>
                <a:latin typeface="Arial Black"/>
                <a:cs typeface="Arial Black"/>
              </a:rPr>
              <a:t>забруднення  </a:t>
            </a:r>
            <a:r>
              <a:rPr sz="3000" spc="-240" dirty="0">
                <a:solidFill>
                  <a:srgbClr val="172E08"/>
                </a:solidFill>
                <a:latin typeface="Arial Black"/>
                <a:cs typeface="Arial Black"/>
              </a:rPr>
              <a:t>навколишнього </a:t>
            </a:r>
            <a:r>
              <a:rPr sz="3000" spc="-280" dirty="0">
                <a:solidFill>
                  <a:srgbClr val="172E08"/>
                </a:solidFill>
                <a:latin typeface="Arial Black"/>
                <a:cs typeface="Arial Black"/>
              </a:rPr>
              <a:t>середовища  </a:t>
            </a:r>
            <a:r>
              <a:rPr sz="3000" spc="-325" dirty="0">
                <a:solidFill>
                  <a:srgbClr val="172E08"/>
                </a:solidFill>
                <a:latin typeface="Arial Black"/>
                <a:cs typeface="Arial Black"/>
              </a:rPr>
              <a:t>людиною </a:t>
            </a:r>
            <a:r>
              <a:rPr sz="3000" spc="-235" dirty="0">
                <a:solidFill>
                  <a:srgbClr val="172E08"/>
                </a:solidFill>
                <a:latin typeface="Arial Black"/>
                <a:cs typeface="Arial Black"/>
              </a:rPr>
              <a:t>та </a:t>
            </a:r>
            <a:r>
              <a:rPr sz="3000" spc="-340" dirty="0">
                <a:solidFill>
                  <a:srgbClr val="172E08"/>
                </a:solidFill>
                <a:latin typeface="Arial Black"/>
                <a:cs typeface="Arial Black"/>
              </a:rPr>
              <a:t>їх </a:t>
            </a:r>
            <a:r>
              <a:rPr sz="3000" spc="-285" dirty="0">
                <a:solidFill>
                  <a:srgbClr val="172E08"/>
                </a:solidFill>
                <a:latin typeface="Arial Black"/>
                <a:cs typeface="Arial Black"/>
              </a:rPr>
              <a:t>особистої </a:t>
            </a:r>
            <a:r>
              <a:rPr sz="3000" spc="-300" dirty="0">
                <a:solidFill>
                  <a:srgbClr val="172E08"/>
                </a:solidFill>
                <a:latin typeface="Arial Black"/>
                <a:cs typeface="Arial Black"/>
              </a:rPr>
              <a:t>участі </a:t>
            </a:r>
            <a:r>
              <a:rPr sz="3000" spc="-140" dirty="0">
                <a:solidFill>
                  <a:srgbClr val="172E08"/>
                </a:solidFill>
                <a:latin typeface="Arial Black"/>
                <a:cs typeface="Arial Black"/>
              </a:rPr>
              <a:t>в  </a:t>
            </a:r>
            <a:r>
              <a:rPr sz="3000" spc="-250" dirty="0">
                <a:solidFill>
                  <a:srgbClr val="172E08"/>
                </a:solidFill>
                <a:latin typeface="Arial Black"/>
                <a:cs typeface="Arial Black"/>
              </a:rPr>
              <a:t>покращенні </a:t>
            </a:r>
            <a:r>
              <a:rPr sz="3000" spc="-254" dirty="0">
                <a:solidFill>
                  <a:srgbClr val="172E08"/>
                </a:solidFill>
                <a:latin typeface="Arial Black"/>
                <a:cs typeface="Arial Black"/>
              </a:rPr>
              <a:t>екологічного </a:t>
            </a:r>
            <a:r>
              <a:rPr sz="3000" spc="-325" dirty="0">
                <a:solidFill>
                  <a:srgbClr val="172E08"/>
                </a:solidFill>
                <a:latin typeface="Arial Black"/>
                <a:cs typeface="Arial Black"/>
              </a:rPr>
              <a:t>стану  </a:t>
            </a:r>
            <a:r>
              <a:rPr sz="3000" spc="-225" dirty="0">
                <a:solidFill>
                  <a:srgbClr val="172E08"/>
                </a:solidFill>
                <a:latin typeface="Arial Black"/>
                <a:cs typeface="Arial Black"/>
              </a:rPr>
              <a:t>рідного</a:t>
            </a:r>
            <a:r>
              <a:rPr sz="3000" spc="-229" dirty="0">
                <a:solidFill>
                  <a:srgbClr val="172E08"/>
                </a:solidFill>
                <a:latin typeface="Arial Black"/>
                <a:cs typeface="Arial Black"/>
              </a:rPr>
              <a:t> </a:t>
            </a:r>
            <a:r>
              <a:rPr sz="3000" spc="-305" dirty="0">
                <a:solidFill>
                  <a:srgbClr val="172E08"/>
                </a:solidFill>
                <a:latin typeface="Arial Black"/>
                <a:cs typeface="Arial Black"/>
              </a:rPr>
              <a:t>місту.</a:t>
            </a:r>
            <a:endParaRPr sz="3000">
              <a:latin typeface="Arial Black"/>
              <a:cs typeface="Arial Black"/>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035972" y="0"/>
            <a:ext cx="11252200" cy="10287000"/>
          </a:xfrm>
          <a:custGeom>
            <a:avLst/>
            <a:gdLst/>
            <a:ahLst/>
            <a:cxnLst/>
            <a:rect l="l" t="t" r="r" b="b"/>
            <a:pathLst>
              <a:path w="11252200" h="10287000">
                <a:moveTo>
                  <a:pt x="0" y="10287000"/>
                </a:moveTo>
                <a:lnTo>
                  <a:pt x="11252027" y="10287000"/>
                </a:lnTo>
                <a:lnTo>
                  <a:pt x="11252027" y="0"/>
                </a:lnTo>
                <a:lnTo>
                  <a:pt x="0" y="0"/>
                </a:lnTo>
                <a:lnTo>
                  <a:pt x="0" y="10287000"/>
                </a:lnTo>
                <a:close/>
              </a:path>
            </a:pathLst>
          </a:custGeom>
          <a:solidFill>
            <a:srgbClr val="40B93C"/>
          </a:solidFill>
        </p:spPr>
        <p:txBody>
          <a:bodyPr wrap="square" lIns="0" tIns="0" rIns="0" bIns="0" rtlCol="0"/>
          <a:lstStyle/>
          <a:p>
            <a:endParaRPr/>
          </a:p>
        </p:txBody>
      </p:sp>
      <p:grpSp>
        <p:nvGrpSpPr>
          <p:cNvPr id="3" name="object 3"/>
          <p:cNvGrpSpPr/>
          <p:nvPr/>
        </p:nvGrpSpPr>
        <p:grpSpPr>
          <a:xfrm>
            <a:off x="0" y="0"/>
            <a:ext cx="9782810" cy="10271125"/>
            <a:chOff x="0" y="0"/>
            <a:chExt cx="9782810" cy="10271125"/>
          </a:xfrm>
        </p:grpSpPr>
        <p:sp>
          <p:nvSpPr>
            <p:cNvPr id="4" name="object 4"/>
            <p:cNvSpPr/>
            <p:nvPr/>
          </p:nvSpPr>
          <p:spPr>
            <a:xfrm>
              <a:off x="0" y="0"/>
              <a:ext cx="7036434" cy="10271125"/>
            </a:xfrm>
            <a:custGeom>
              <a:avLst/>
              <a:gdLst/>
              <a:ahLst/>
              <a:cxnLst/>
              <a:rect l="l" t="t" r="r" b="b"/>
              <a:pathLst>
                <a:path w="7036434" h="10271125">
                  <a:moveTo>
                    <a:pt x="0" y="0"/>
                  </a:moveTo>
                  <a:lnTo>
                    <a:pt x="7035972" y="0"/>
                  </a:lnTo>
                  <a:lnTo>
                    <a:pt x="7035972" y="10270917"/>
                  </a:lnTo>
                  <a:lnTo>
                    <a:pt x="0" y="10270917"/>
                  </a:lnTo>
                  <a:lnTo>
                    <a:pt x="0" y="0"/>
                  </a:lnTo>
                  <a:close/>
                </a:path>
              </a:pathLst>
            </a:custGeom>
            <a:solidFill>
              <a:srgbClr val="006600"/>
            </a:solidFill>
          </p:spPr>
          <p:txBody>
            <a:bodyPr wrap="square" lIns="0" tIns="0" rIns="0" bIns="0" rtlCol="0"/>
            <a:lstStyle/>
            <a:p>
              <a:endParaRPr/>
            </a:p>
          </p:txBody>
        </p:sp>
        <p:sp>
          <p:nvSpPr>
            <p:cNvPr id="5" name="object 5"/>
            <p:cNvSpPr/>
            <p:nvPr/>
          </p:nvSpPr>
          <p:spPr>
            <a:xfrm>
              <a:off x="3924330" y="1028699"/>
              <a:ext cx="5857859" cy="8229599"/>
            </a:xfrm>
            <a:prstGeom prst="rect">
              <a:avLst/>
            </a:prstGeom>
            <a:blipFill>
              <a:blip r:embed="rId2" cstate="print"/>
              <a:stretch>
                <a:fillRect/>
              </a:stretch>
            </a:blipFill>
          </p:spPr>
          <p:txBody>
            <a:bodyPr wrap="square" lIns="0" tIns="0" rIns="0" bIns="0" rtlCol="0"/>
            <a:lstStyle/>
            <a:p>
              <a:endParaRPr/>
            </a:p>
          </p:txBody>
        </p:sp>
      </p:grpSp>
      <p:grpSp>
        <p:nvGrpSpPr>
          <p:cNvPr id="6" name="object 6"/>
          <p:cNvGrpSpPr/>
          <p:nvPr/>
        </p:nvGrpSpPr>
        <p:grpSpPr>
          <a:xfrm>
            <a:off x="10520050" y="2464515"/>
            <a:ext cx="518795" cy="514350"/>
            <a:chOff x="10520050" y="2464515"/>
            <a:chExt cx="518795" cy="514350"/>
          </a:xfrm>
        </p:grpSpPr>
        <p:sp>
          <p:nvSpPr>
            <p:cNvPr id="7" name="object 7"/>
            <p:cNvSpPr/>
            <p:nvPr/>
          </p:nvSpPr>
          <p:spPr>
            <a:xfrm>
              <a:off x="10520050" y="2464515"/>
              <a:ext cx="514349" cy="51434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0619140" y="2566757"/>
              <a:ext cx="419099" cy="314324"/>
            </a:xfrm>
            <a:prstGeom prst="rect">
              <a:avLst/>
            </a:prstGeom>
            <a:blipFill>
              <a:blip r:embed="rId4" cstate="print"/>
              <a:stretch>
                <a:fillRect/>
              </a:stretch>
            </a:blipFill>
          </p:spPr>
          <p:txBody>
            <a:bodyPr wrap="square" lIns="0" tIns="0" rIns="0" bIns="0" rtlCol="0"/>
            <a:lstStyle/>
            <a:p>
              <a:endParaRPr/>
            </a:p>
          </p:txBody>
        </p:sp>
      </p:grpSp>
      <p:sp>
        <p:nvSpPr>
          <p:cNvPr id="9" name="object 9"/>
          <p:cNvSpPr/>
          <p:nvPr/>
        </p:nvSpPr>
        <p:spPr>
          <a:xfrm>
            <a:off x="10569610" y="8540191"/>
            <a:ext cx="514349" cy="51434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0520050" y="4418593"/>
            <a:ext cx="542924" cy="542909"/>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10668700" y="8638823"/>
            <a:ext cx="466724" cy="352409"/>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10619140" y="4569271"/>
            <a:ext cx="419099" cy="314309"/>
          </a:xfrm>
          <a:prstGeom prst="rect">
            <a:avLst/>
          </a:prstGeom>
          <a:blipFill>
            <a:blip r:embed="rId4" cstate="print"/>
            <a:stretch>
              <a:fillRect/>
            </a:stretch>
          </a:blipFill>
        </p:spPr>
        <p:txBody>
          <a:bodyPr wrap="square" lIns="0" tIns="0" rIns="0" bIns="0" rtlCol="0"/>
          <a:lstStyle/>
          <a:p>
            <a:endParaRPr/>
          </a:p>
        </p:txBody>
      </p:sp>
      <p:sp>
        <p:nvSpPr>
          <p:cNvPr id="13" name="object 13"/>
          <p:cNvSpPr txBox="1">
            <a:spLocks noGrp="1"/>
          </p:cNvSpPr>
          <p:nvPr>
            <p:ph type="title"/>
          </p:nvPr>
        </p:nvSpPr>
        <p:spPr>
          <a:prstGeom prst="rect">
            <a:avLst/>
          </a:prstGeom>
        </p:spPr>
        <p:txBody>
          <a:bodyPr vert="horz" wrap="square" lIns="0" tIns="12700" rIns="0" bIns="0" rtlCol="0">
            <a:spAutoFit/>
          </a:bodyPr>
          <a:lstStyle/>
          <a:p>
            <a:pPr marL="6567170">
              <a:lnSpc>
                <a:spcPct val="100000"/>
              </a:lnSpc>
              <a:spcBef>
                <a:spcPts val="100"/>
              </a:spcBef>
            </a:pPr>
            <a:r>
              <a:rPr spc="-10" dirty="0"/>
              <a:t>Завдання:</a:t>
            </a:r>
          </a:p>
        </p:txBody>
      </p:sp>
      <p:grpSp>
        <p:nvGrpSpPr>
          <p:cNvPr id="14" name="object 14"/>
          <p:cNvGrpSpPr/>
          <p:nvPr/>
        </p:nvGrpSpPr>
        <p:grpSpPr>
          <a:xfrm>
            <a:off x="10520050" y="3412113"/>
            <a:ext cx="518795" cy="514350"/>
            <a:chOff x="10520050" y="3412113"/>
            <a:chExt cx="518795" cy="514350"/>
          </a:xfrm>
        </p:grpSpPr>
        <p:sp>
          <p:nvSpPr>
            <p:cNvPr id="15" name="object 15"/>
            <p:cNvSpPr/>
            <p:nvPr/>
          </p:nvSpPr>
          <p:spPr>
            <a:xfrm>
              <a:off x="10520050" y="3412113"/>
              <a:ext cx="514349" cy="514349"/>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10619140" y="3521354"/>
              <a:ext cx="419099" cy="314309"/>
            </a:xfrm>
            <a:prstGeom prst="rect">
              <a:avLst/>
            </a:prstGeom>
            <a:blipFill>
              <a:blip r:embed="rId4" cstate="print"/>
              <a:stretch>
                <a:fillRect/>
              </a:stretch>
            </a:blipFill>
          </p:spPr>
          <p:txBody>
            <a:bodyPr wrap="square" lIns="0" tIns="0" rIns="0" bIns="0" rtlCol="0"/>
            <a:lstStyle/>
            <a:p>
              <a:endParaRPr/>
            </a:p>
          </p:txBody>
        </p:sp>
      </p:grpSp>
      <p:grpSp>
        <p:nvGrpSpPr>
          <p:cNvPr id="17" name="object 17"/>
          <p:cNvGrpSpPr/>
          <p:nvPr/>
        </p:nvGrpSpPr>
        <p:grpSpPr>
          <a:xfrm>
            <a:off x="10545561" y="5409361"/>
            <a:ext cx="542925" cy="542925"/>
            <a:chOff x="10545561" y="5409361"/>
            <a:chExt cx="542925" cy="542925"/>
          </a:xfrm>
        </p:grpSpPr>
        <p:sp>
          <p:nvSpPr>
            <p:cNvPr id="18" name="object 18"/>
            <p:cNvSpPr/>
            <p:nvPr/>
          </p:nvSpPr>
          <p:spPr>
            <a:xfrm>
              <a:off x="10545561" y="5409361"/>
              <a:ext cx="542924" cy="542909"/>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10668700" y="5495086"/>
              <a:ext cx="419099" cy="314309"/>
            </a:xfrm>
            <a:prstGeom prst="rect">
              <a:avLst/>
            </a:prstGeom>
            <a:blipFill>
              <a:blip r:embed="rId4" cstate="print"/>
              <a:stretch>
                <a:fillRect/>
              </a:stretch>
            </a:blipFill>
          </p:spPr>
          <p:txBody>
            <a:bodyPr wrap="square" lIns="0" tIns="0" rIns="0" bIns="0" rtlCol="0"/>
            <a:lstStyle/>
            <a:p>
              <a:endParaRPr/>
            </a:p>
          </p:txBody>
        </p:sp>
      </p:grpSp>
      <p:grpSp>
        <p:nvGrpSpPr>
          <p:cNvPr id="20" name="object 20"/>
          <p:cNvGrpSpPr/>
          <p:nvPr/>
        </p:nvGrpSpPr>
        <p:grpSpPr>
          <a:xfrm>
            <a:off x="10569610" y="7486131"/>
            <a:ext cx="542925" cy="542925"/>
            <a:chOff x="10569610" y="7486131"/>
            <a:chExt cx="542925" cy="542925"/>
          </a:xfrm>
        </p:grpSpPr>
        <p:sp>
          <p:nvSpPr>
            <p:cNvPr id="21" name="object 21"/>
            <p:cNvSpPr/>
            <p:nvPr/>
          </p:nvSpPr>
          <p:spPr>
            <a:xfrm>
              <a:off x="10569610" y="7486131"/>
              <a:ext cx="542924" cy="542909"/>
            </a:xfrm>
            <a:prstGeom prst="rect">
              <a:avLst/>
            </a:prstGeom>
            <a:blipFill>
              <a:blip r:embed="rId3" cstate="print"/>
              <a:stretch>
                <a:fillRect/>
              </a:stretch>
            </a:blipFill>
          </p:spPr>
          <p:txBody>
            <a:bodyPr wrap="square" lIns="0" tIns="0" rIns="0" bIns="0" rtlCol="0"/>
            <a:lstStyle/>
            <a:p>
              <a:endParaRPr/>
            </a:p>
          </p:txBody>
        </p:sp>
        <p:sp>
          <p:nvSpPr>
            <p:cNvPr id="22" name="object 22"/>
            <p:cNvSpPr/>
            <p:nvPr/>
          </p:nvSpPr>
          <p:spPr>
            <a:xfrm>
              <a:off x="10643920" y="7581793"/>
              <a:ext cx="466724" cy="352409"/>
            </a:xfrm>
            <a:prstGeom prst="rect">
              <a:avLst/>
            </a:prstGeom>
            <a:blipFill>
              <a:blip r:embed="rId4" cstate="print"/>
              <a:stretch>
                <a:fillRect/>
              </a:stretch>
            </a:blipFill>
          </p:spPr>
          <p:txBody>
            <a:bodyPr wrap="square" lIns="0" tIns="0" rIns="0" bIns="0" rtlCol="0"/>
            <a:lstStyle/>
            <a:p>
              <a:endParaRPr/>
            </a:p>
          </p:txBody>
        </p:sp>
      </p:grpSp>
      <p:grpSp>
        <p:nvGrpSpPr>
          <p:cNvPr id="23" name="object 23"/>
          <p:cNvGrpSpPr/>
          <p:nvPr/>
        </p:nvGrpSpPr>
        <p:grpSpPr>
          <a:xfrm>
            <a:off x="10545561" y="6466804"/>
            <a:ext cx="589915" cy="542925"/>
            <a:chOff x="10545561" y="6466804"/>
            <a:chExt cx="589915" cy="542925"/>
          </a:xfrm>
        </p:grpSpPr>
        <p:sp>
          <p:nvSpPr>
            <p:cNvPr id="24" name="object 24"/>
            <p:cNvSpPr/>
            <p:nvPr/>
          </p:nvSpPr>
          <p:spPr>
            <a:xfrm>
              <a:off x="10545561" y="6466804"/>
              <a:ext cx="542924" cy="542909"/>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10668700" y="6533478"/>
              <a:ext cx="466724" cy="352409"/>
            </a:xfrm>
            <a:prstGeom prst="rect">
              <a:avLst/>
            </a:prstGeom>
            <a:blipFill>
              <a:blip r:embed="rId4" cstate="print"/>
              <a:stretch>
                <a:fillRect/>
              </a:stretch>
            </a:blipFill>
          </p:spPr>
          <p:txBody>
            <a:bodyPr wrap="square" lIns="0" tIns="0" rIns="0" bIns="0" rtlCol="0"/>
            <a:lstStyle/>
            <a:p>
              <a:endParaRPr/>
            </a:p>
          </p:txBody>
        </p:sp>
      </p:grpSp>
      <p:sp>
        <p:nvSpPr>
          <p:cNvPr id="26" name="object 26"/>
          <p:cNvSpPr txBox="1"/>
          <p:nvPr/>
        </p:nvSpPr>
        <p:spPr>
          <a:xfrm>
            <a:off x="11123472" y="2122964"/>
            <a:ext cx="6791959" cy="7145020"/>
          </a:xfrm>
          <a:prstGeom prst="rect">
            <a:avLst/>
          </a:prstGeom>
        </p:spPr>
        <p:txBody>
          <a:bodyPr vert="horz" wrap="square" lIns="0" tIns="12700" rIns="0" bIns="0" rtlCol="0">
            <a:spAutoFit/>
          </a:bodyPr>
          <a:lstStyle/>
          <a:p>
            <a:pPr marL="120014" marR="579120">
              <a:lnSpc>
                <a:spcPct val="114100"/>
              </a:lnSpc>
              <a:spcBef>
                <a:spcPts val="100"/>
              </a:spcBef>
            </a:pPr>
            <a:r>
              <a:rPr sz="2300" spc="-5" dirty="0">
                <a:solidFill>
                  <a:srgbClr val="FFFFFF"/>
                </a:solidFill>
                <a:latin typeface="Roboto"/>
                <a:cs typeface="Roboto"/>
              </a:rPr>
              <a:t>зібрати </a:t>
            </a:r>
            <a:r>
              <a:rPr sz="2300" spc="-10" dirty="0">
                <a:solidFill>
                  <a:srgbClr val="FFFFFF"/>
                </a:solidFill>
                <a:latin typeface="Roboto"/>
                <a:cs typeface="Roboto"/>
              </a:rPr>
              <a:t>інформацію </a:t>
            </a:r>
            <a:r>
              <a:rPr sz="2300" spc="-5" dirty="0">
                <a:solidFill>
                  <a:srgbClr val="FFFFFF"/>
                </a:solidFill>
                <a:latin typeface="Roboto"/>
                <a:cs typeface="Roboto"/>
              </a:rPr>
              <a:t>про шляхи забруднення  навколишнього</a:t>
            </a:r>
            <a:r>
              <a:rPr sz="2300" spc="-10" dirty="0">
                <a:solidFill>
                  <a:srgbClr val="FFFFFF"/>
                </a:solidFill>
                <a:latin typeface="Roboto"/>
                <a:cs typeface="Roboto"/>
              </a:rPr>
              <a:t> середовища;</a:t>
            </a:r>
            <a:endParaRPr sz="2300">
              <a:latin typeface="Roboto"/>
              <a:cs typeface="Roboto"/>
            </a:endParaRPr>
          </a:p>
          <a:p>
            <a:pPr marL="120014" marR="5080">
              <a:lnSpc>
                <a:spcPct val="115399"/>
              </a:lnSpc>
              <a:spcBef>
                <a:spcPts val="495"/>
              </a:spcBef>
            </a:pPr>
            <a:r>
              <a:rPr sz="1950" spc="10" dirty="0">
                <a:solidFill>
                  <a:srgbClr val="FFFFFF"/>
                </a:solidFill>
                <a:latin typeface="Roboto"/>
                <a:cs typeface="Roboto"/>
              </a:rPr>
              <a:t>провести </a:t>
            </a:r>
            <a:r>
              <a:rPr sz="1950" spc="5" dirty="0">
                <a:solidFill>
                  <a:srgbClr val="FFFFFF"/>
                </a:solidFill>
                <a:latin typeface="Roboto"/>
                <a:cs typeface="Roboto"/>
              </a:rPr>
              <a:t>соціологічне </a:t>
            </a:r>
            <a:r>
              <a:rPr sz="1950" spc="10" dirty="0">
                <a:solidFill>
                  <a:srgbClr val="FFFFFF"/>
                </a:solidFill>
                <a:latin typeface="Roboto"/>
                <a:cs typeface="Roboto"/>
              </a:rPr>
              <a:t>опитування з метою виявлення  </a:t>
            </a:r>
            <a:r>
              <a:rPr sz="1950" spc="5" dirty="0">
                <a:solidFill>
                  <a:srgbClr val="FFFFFF"/>
                </a:solidFill>
                <a:latin typeface="Roboto"/>
                <a:cs typeface="Roboto"/>
              </a:rPr>
              <a:t>рівня </a:t>
            </a:r>
            <a:r>
              <a:rPr sz="1950" spc="10" dirty="0">
                <a:solidFill>
                  <a:srgbClr val="FFFFFF"/>
                </a:solidFill>
                <a:latin typeface="Roboto"/>
                <a:cs typeface="Roboto"/>
              </a:rPr>
              <a:t>знань </a:t>
            </a:r>
            <a:r>
              <a:rPr sz="1950" spc="5" dirty="0">
                <a:solidFill>
                  <a:srgbClr val="FFFFFF"/>
                </a:solidFill>
                <a:latin typeface="Roboto"/>
                <a:cs typeface="Roboto"/>
              </a:rPr>
              <a:t>учнів </a:t>
            </a:r>
            <a:r>
              <a:rPr sz="1950" spc="10" dirty="0">
                <a:solidFill>
                  <a:srgbClr val="FFFFFF"/>
                </a:solidFill>
                <a:latin typeface="Roboto"/>
                <a:cs typeface="Roboto"/>
              </a:rPr>
              <a:t>про можливі шляхи забруднення  довкілля та </a:t>
            </a:r>
            <a:r>
              <a:rPr sz="1950" spc="5" dirty="0">
                <a:solidFill>
                  <a:srgbClr val="FFFFFF"/>
                </a:solidFill>
                <a:latin typeface="Roboto"/>
                <a:cs typeface="Roboto"/>
              </a:rPr>
              <a:t>їх </a:t>
            </a:r>
            <a:r>
              <a:rPr sz="1950" spc="10" dirty="0">
                <a:solidFill>
                  <a:srgbClr val="FFFFFF"/>
                </a:solidFill>
                <a:latin typeface="Roboto"/>
                <a:cs typeface="Roboto"/>
              </a:rPr>
              <a:t>ставлення до </a:t>
            </a:r>
            <a:r>
              <a:rPr sz="1950" spc="5" dirty="0">
                <a:solidFill>
                  <a:srgbClr val="FFFFFF"/>
                </a:solidFill>
                <a:latin typeface="Roboto"/>
                <a:cs typeface="Roboto"/>
              </a:rPr>
              <a:t>особистої участі </a:t>
            </a:r>
            <a:r>
              <a:rPr sz="1950" spc="10" dirty="0">
                <a:solidFill>
                  <a:srgbClr val="FFFFFF"/>
                </a:solidFill>
                <a:latin typeface="Roboto"/>
                <a:cs typeface="Roboto"/>
              </a:rPr>
              <a:t>в очищенні  навколишнього</a:t>
            </a:r>
            <a:r>
              <a:rPr sz="1950" dirty="0">
                <a:solidFill>
                  <a:srgbClr val="FFFFFF"/>
                </a:solidFill>
                <a:latin typeface="Roboto"/>
                <a:cs typeface="Roboto"/>
              </a:rPr>
              <a:t> </a:t>
            </a:r>
            <a:r>
              <a:rPr sz="1950" spc="10" dirty="0">
                <a:solidFill>
                  <a:srgbClr val="FFFFFF"/>
                </a:solidFill>
                <a:latin typeface="Roboto"/>
                <a:cs typeface="Roboto"/>
              </a:rPr>
              <a:t>средовища;</a:t>
            </a:r>
            <a:endParaRPr sz="1950">
              <a:latin typeface="Roboto"/>
              <a:cs typeface="Roboto"/>
            </a:endParaRPr>
          </a:p>
          <a:p>
            <a:pPr marL="120014">
              <a:lnSpc>
                <a:spcPct val="100000"/>
              </a:lnSpc>
              <a:spcBef>
                <a:spcPts val="135"/>
              </a:spcBef>
            </a:pPr>
            <a:r>
              <a:rPr sz="2200" spc="-5" dirty="0">
                <a:solidFill>
                  <a:srgbClr val="FFFFFF"/>
                </a:solidFill>
                <a:latin typeface="Roboto"/>
                <a:cs typeface="Roboto"/>
              </a:rPr>
              <a:t>організувати «Зелений куточок» в школі</a:t>
            </a:r>
            <a:r>
              <a:rPr sz="2200" spc="-30" dirty="0">
                <a:solidFill>
                  <a:srgbClr val="FFFFFF"/>
                </a:solidFill>
                <a:latin typeface="Roboto"/>
                <a:cs typeface="Roboto"/>
              </a:rPr>
              <a:t> </a:t>
            </a:r>
            <a:r>
              <a:rPr sz="2200" spc="-5" dirty="0">
                <a:solidFill>
                  <a:srgbClr val="FFFFFF"/>
                </a:solidFill>
                <a:latin typeface="Roboto"/>
                <a:cs typeface="Roboto"/>
              </a:rPr>
              <a:t>для</a:t>
            </a:r>
            <a:endParaRPr sz="2200">
              <a:latin typeface="Roboto"/>
              <a:cs typeface="Roboto"/>
            </a:endParaRPr>
          </a:p>
          <a:p>
            <a:pPr marL="120014">
              <a:lnSpc>
                <a:spcPct val="100000"/>
              </a:lnSpc>
              <a:spcBef>
                <a:spcPts val="434"/>
              </a:spcBef>
            </a:pPr>
            <a:r>
              <a:rPr sz="2200" spc="-5" dirty="0">
                <a:solidFill>
                  <a:srgbClr val="FFFFFF"/>
                </a:solidFill>
                <a:latin typeface="Roboto"/>
                <a:cs typeface="Roboto"/>
              </a:rPr>
              <a:t>збору</a:t>
            </a:r>
            <a:r>
              <a:rPr sz="2200" spc="-10" dirty="0">
                <a:solidFill>
                  <a:srgbClr val="FFFFFF"/>
                </a:solidFill>
                <a:latin typeface="Roboto"/>
                <a:cs typeface="Roboto"/>
              </a:rPr>
              <a:t> </a:t>
            </a:r>
            <a:r>
              <a:rPr sz="2200" spc="-5" dirty="0">
                <a:solidFill>
                  <a:srgbClr val="FFFFFF"/>
                </a:solidFill>
                <a:latin typeface="Roboto"/>
                <a:cs typeface="Roboto"/>
              </a:rPr>
              <a:t>батарейок;</a:t>
            </a:r>
            <a:endParaRPr sz="2200">
              <a:latin typeface="Roboto"/>
              <a:cs typeface="Roboto"/>
            </a:endParaRPr>
          </a:p>
          <a:p>
            <a:pPr marL="12700" marR="12065">
              <a:lnSpc>
                <a:spcPct val="114599"/>
              </a:lnSpc>
              <a:spcBef>
                <a:spcPts val="935"/>
              </a:spcBef>
            </a:pPr>
            <a:r>
              <a:rPr sz="2400" spc="-5" dirty="0">
                <a:solidFill>
                  <a:srgbClr val="FFFFFF"/>
                </a:solidFill>
                <a:latin typeface="Roboto"/>
                <a:cs typeface="Roboto"/>
              </a:rPr>
              <a:t>відвідати та вивчити стан площадок </a:t>
            </a:r>
            <a:r>
              <a:rPr sz="2400" dirty="0">
                <a:solidFill>
                  <a:srgbClr val="FFFFFF"/>
                </a:solidFill>
                <a:latin typeface="Roboto"/>
                <a:cs typeface="Roboto"/>
              </a:rPr>
              <a:t>для </a:t>
            </a:r>
            <a:r>
              <a:rPr sz="2400" spc="-5" dirty="0">
                <a:solidFill>
                  <a:srgbClr val="FFFFFF"/>
                </a:solidFill>
                <a:latin typeface="Roboto"/>
                <a:cs typeface="Roboto"/>
              </a:rPr>
              <a:t>збору  сміття в районі</a:t>
            </a:r>
            <a:r>
              <a:rPr sz="2400" spc="-10" dirty="0">
                <a:solidFill>
                  <a:srgbClr val="FFFFFF"/>
                </a:solidFill>
                <a:latin typeface="Roboto"/>
                <a:cs typeface="Roboto"/>
              </a:rPr>
              <a:t> </a:t>
            </a:r>
            <a:r>
              <a:rPr sz="2400" spc="-5" dirty="0">
                <a:solidFill>
                  <a:srgbClr val="FFFFFF"/>
                </a:solidFill>
                <a:latin typeface="Roboto"/>
                <a:cs typeface="Roboto"/>
              </a:rPr>
              <a:t>порту;</a:t>
            </a:r>
            <a:endParaRPr sz="2400">
              <a:latin typeface="Roboto"/>
              <a:cs typeface="Roboto"/>
            </a:endParaRPr>
          </a:p>
          <a:p>
            <a:pPr marL="120014" marR="499109">
              <a:lnSpc>
                <a:spcPct val="116500"/>
              </a:lnSpc>
              <a:spcBef>
                <a:spcPts val="1370"/>
              </a:spcBef>
            </a:pPr>
            <a:r>
              <a:rPr sz="2200" spc="-5" dirty="0">
                <a:solidFill>
                  <a:srgbClr val="FFFFFF"/>
                </a:solidFill>
                <a:latin typeface="Roboto"/>
                <a:cs typeface="Roboto"/>
              </a:rPr>
              <a:t>взяти інтерв’ю </a:t>
            </a:r>
            <a:r>
              <a:rPr sz="2200" dirty="0">
                <a:solidFill>
                  <a:srgbClr val="FFFFFF"/>
                </a:solidFill>
                <a:latin typeface="Roboto"/>
                <a:cs typeface="Roboto"/>
              </a:rPr>
              <a:t>у </a:t>
            </a:r>
            <a:r>
              <a:rPr sz="2200" spc="-5" dirty="0">
                <a:solidFill>
                  <a:srgbClr val="FFFFFF"/>
                </a:solidFill>
                <a:latin typeface="Roboto"/>
                <a:cs typeface="Roboto"/>
              </a:rPr>
              <a:t>відповідальних осіб в пунктах  збору механічних відходів (батарейок та  пластику);</a:t>
            </a:r>
            <a:endParaRPr sz="2200">
              <a:latin typeface="Roboto"/>
              <a:cs typeface="Roboto"/>
            </a:endParaRPr>
          </a:p>
          <a:p>
            <a:pPr marL="66040">
              <a:lnSpc>
                <a:spcPct val="100000"/>
              </a:lnSpc>
              <a:spcBef>
                <a:spcPts val="60"/>
              </a:spcBef>
            </a:pPr>
            <a:r>
              <a:rPr sz="2100" spc="-5" dirty="0">
                <a:solidFill>
                  <a:srgbClr val="FFFFFF"/>
                </a:solidFill>
                <a:latin typeface="Roboto"/>
                <a:cs typeface="Roboto"/>
              </a:rPr>
              <a:t>розробити рекомендації-пам’ятки </a:t>
            </a:r>
            <a:r>
              <a:rPr sz="2100" dirty="0">
                <a:solidFill>
                  <a:srgbClr val="FFFFFF"/>
                </a:solidFill>
                <a:latin typeface="Roboto"/>
                <a:cs typeface="Roboto"/>
              </a:rPr>
              <a:t>для </a:t>
            </a:r>
            <a:r>
              <a:rPr sz="2100" spc="-5" dirty="0">
                <a:solidFill>
                  <a:srgbClr val="FFFFFF"/>
                </a:solidFill>
                <a:latin typeface="Roboto"/>
                <a:cs typeface="Roboto"/>
              </a:rPr>
              <a:t>учнів</a:t>
            </a:r>
            <a:r>
              <a:rPr sz="2100" spc="15" dirty="0">
                <a:solidFill>
                  <a:srgbClr val="FFFFFF"/>
                </a:solidFill>
                <a:latin typeface="Roboto"/>
                <a:cs typeface="Roboto"/>
              </a:rPr>
              <a:t> </a:t>
            </a:r>
            <a:r>
              <a:rPr sz="2100" spc="-5" dirty="0">
                <a:solidFill>
                  <a:srgbClr val="FFFFFF"/>
                </a:solidFill>
                <a:latin typeface="Roboto"/>
                <a:cs typeface="Roboto"/>
              </a:rPr>
              <a:t>щодо</a:t>
            </a:r>
            <a:endParaRPr sz="2100">
              <a:latin typeface="Roboto"/>
              <a:cs typeface="Roboto"/>
            </a:endParaRPr>
          </a:p>
          <a:p>
            <a:pPr marL="66040" marR="584200">
              <a:lnSpc>
                <a:spcPct val="116100"/>
              </a:lnSpc>
            </a:pPr>
            <a:r>
              <a:rPr sz="2100" spc="-5" dirty="0">
                <a:solidFill>
                  <a:srgbClr val="FFFFFF"/>
                </a:solidFill>
                <a:latin typeface="Roboto"/>
                <a:cs typeface="Roboto"/>
              </a:rPr>
              <a:t>поводження </a:t>
            </a:r>
            <a:r>
              <a:rPr sz="2100" dirty="0">
                <a:solidFill>
                  <a:srgbClr val="FFFFFF"/>
                </a:solidFill>
                <a:latin typeface="Roboto"/>
                <a:cs typeface="Roboto"/>
              </a:rPr>
              <a:t>з </a:t>
            </a:r>
            <a:r>
              <a:rPr sz="2100" spc="-5" dirty="0">
                <a:solidFill>
                  <a:srgbClr val="FFFFFF"/>
                </a:solidFill>
                <a:latin typeface="Roboto"/>
                <a:cs typeface="Roboto"/>
              </a:rPr>
              <a:t>відпрацьованими батарейками та  використаним пластиком;</a:t>
            </a:r>
            <a:endParaRPr sz="2100">
              <a:latin typeface="Roboto"/>
              <a:cs typeface="Roboto"/>
            </a:endParaRPr>
          </a:p>
          <a:p>
            <a:pPr marL="120014">
              <a:lnSpc>
                <a:spcPct val="100000"/>
              </a:lnSpc>
              <a:spcBef>
                <a:spcPts val="140"/>
              </a:spcBef>
            </a:pPr>
            <a:r>
              <a:rPr sz="2300" spc="-5" dirty="0">
                <a:solidFill>
                  <a:srgbClr val="FFFFFF"/>
                </a:solidFill>
                <a:latin typeface="Roboto"/>
                <a:cs typeface="Roboto"/>
              </a:rPr>
              <a:t>дослідити протягом місяця скільки</a:t>
            </a:r>
            <a:r>
              <a:rPr sz="2300" spc="-25" dirty="0">
                <a:solidFill>
                  <a:srgbClr val="FFFFFF"/>
                </a:solidFill>
                <a:latin typeface="Roboto"/>
                <a:cs typeface="Roboto"/>
              </a:rPr>
              <a:t> </a:t>
            </a:r>
            <a:r>
              <a:rPr sz="2300" spc="-10" dirty="0">
                <a:solidFill>
                  <a:srgbClr val="FFFFFF"/>
                </a:solidFill>
                <a:latin typeface="Roboto"/>
                <a:cs typeface="Roboto"/>
              </a:rPr>
              <a:t>відходів</a:t>
            </a:r>
            <a:endParaRPr sz="2300">
              <a:latin typeface="Roboto"/>
              <a:cs typeface="Roboto"/>
            </a:endParaRPr>
          </a:p>
          <a:p>
            <a:pPr marL="120014">
              <a:lnSpc>
                <a:spcPct val="100000"/>
              </a:lnSpc>
              <a:spcBef>
                <a:spcPts val="390"/>
              </a:spcBef>
            </a:pPr>
            <a:r>
              <a:rPr sz="2300" spc="-5" dirty="0">
                <a:solidFill>
                  <a:srgbClr val="FFFFFF"/>
                </a:solidFill>
                <a:latin typeface="Roboto"/>
                <a:cs typeface="Roboto"/>
              </a:rPr>
              <a:t>«виробляє» наша</a:t>
            </a:r>
            <a:r>
              <a:rPr sz="2300" spc="-10" dirty="0">
                <a:solidFill>
                  <a:srgbClr val="FFFFFF"/>
                </a:solidFill>
                <a:latin typeface="Roboto"/>
                <a:cs typeface="Roboto"/>
              </a:rPr>
              <a:t> </a:t>
            </a:r>
            <a:r>
              <a:rPr sz="2300" spc="-5" dirty="0">
                <a:solidFill>
                  <a:srgbClr val="FFFFFF"/>
                </a:solidFill>
                <a:latin typeface="Roboto"/>
                <a:cs typeface="Roboto"/>
              </a:rPr>
              <a:t>родина.</a:t>
            </a:r>
            <a:endParaRPr sz="2300">
              <a:latin typeface="Roboto"/>
              <a:cs typeface="Robot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649089" y="2"/>
            <a:ext cx="6638909" cy="10286996"/>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032351" y="5910650"/>
            <a:ext cx="8053070" cy="2990215"/>
          </a:xfrm>
          <a:custGeom>
            <a:avLst/>
            <a:gdLst/>
            <a:ahLst/>
            <a:cxnLst/>
            <a:rect l="l" t="t" r="r" b="b"/>
            <a:pathLst>
              <a:path w="8053070" h="2990215">
                <a:moveTo>
                  <a:pt x="8052785" y="2989656"/>
                </a:moveTo>
                <a:lnTo>
                  <a:pt x="0" y="2989656"/>
                </a:lnTo>
                <a:lnTo>
                  <a:pt x="0" y="0"/>
                </a:lnTo>
                <a:lnTo>
                  <a:pt x="8052785" y="0"/>
                </a:lnTo>
                <a:lnTo>
                  <a:pt x="8052785" y="2989656"/>
                </a:lnTo>
                <a:close/>
              </a:path>
            </a:pathLst>
          </a:custGeom>
          <a:solidFill>
            <a:srgbClr val="006600"/>
          </a:solidFill>
        </p:spPr>
        <p:txBody>
          <a:bodyPr wrap="square" lIns="0" tIns="0" rIns="0" bIns="0" rtlCol="0"/>
          <a:lstStyle/>
          <a:p>
            <a:endParaRPr/>
          </a:p>
        </p:txBody>
      </p:sp>
      <p:sp>
        <p:nvSpPr>
          <p:cNvPr id="4" name="object 4"/>
          <p:cNvSpPr/>
          <p:nvPr/>
        </p:nvSpPr>
        <p:spPr>
          <a:xfrm>
            <a:off x="9200601" y="1028702"/>
            <a:ext cx="8053070" cy="2990215"/>
          </a:xfrm>
          <a:custGeom>
            <a:avLst/>
            <a:gdLst/>
            <a:ahLst/>
            <a:cxnLst/>
            <a:rect l="l" t="t" r="r" b="b"/>
            <a:pathLst>
              <a:path w="8053069" h="2990215">
                <a:moveTo>
                  <a:pt x="8052785" y="2989656"/>
                </a:moveTo>
                <a:lnTo>
                  <a:pt x="0" y="2989656"/>
                </a:lnTo>
                <a:lnTo>
                  <a:pt x="0" y="0"/>
                </a:lnTo>
                <a:lnTo>
                  <a:pt x="8052785" y="0"/>
                </a:lnTo>
                <a:lnTo>
                  <a:pt x="8052785" y="2989656"/>
                </a:lnTo>
                <a:close/>
              </a:path>
            </a:pathLst>
          </a:custGeom>
          <a:solidFill>
            <a:srgbClr val="006600"/>
          </a:solidFill>
        </p:spPr>
        <p:txBody>
          <a:bodyPr wrap="square" lIns="0" tIns="0" rIns="0" bIns="0" rtlCol="0"/>
          <a:lstStyle/>
          <a:p>
            <a:endParaRPr/>
          </a:p>
        </p:txBody>
      </p:sp>
      <p:sp>
        <p:nvSpPr>
          <p:cNvPr id="5" name="object 5"/>
          <p:cNvSpPr/>
          <p:nvPr/>
        </p:nvSpPr>
        <p:spPr>
          <a:xfrm>
            <a:off x="2327032" y="6310700"/>
            <a:ext cx="5467349" cy="364805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154046" y="1579930"/>
            <a:ext cx="6153149" cy="408618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579909" y="824694"/>
            <a:ext cx="8319770" cy="4965700"/>
          </a:xfrm>
          <a:custGeom>
            <a:avLst/>
            <a:gdLst/>
            <a:ahLst/>
            <a:cxnLst/>
            <a:rect l="l" t="t" r="r" b="b"/>
            <a:pathLst>
              <a:path w="8319770" h="4965700">
                <a:moveTo>
                  <a:pt x="0" y="0"/>
                </a:moveTo>
                <a:lnTo>
                  <a:pt x="8319454" y="0"/>
                </a:lnTo>
                <a:lnTo>
                  <a:pt x="8319454" y="4965587"/>
                </a:lnTo>
                <a:lnTo>
                  <a:pt x="0" y="4965587"/>
                </a:lnTo>
                <a:lnTo>
                  <a:pt x="0" y="0"/>
                </a:lnTo>
                <a:close/>
              </a:path>
            </a:pathLst>
          </a:custGeom>
          <a:solidFill>
            <a:srgbClr val="006600"/>
          </a:solidFill>
        </p:spPr>
        <p:txBody>
          <a:bodyPr wrap="square" lIns="0" tIns="0" rIns="0" bIns="0" rtlCol="0"/>
          <a:lstStyle/>
          <a:p>
            <a:endParaRPr/>
          </a:p>
        </p:txBody>
      </p:sp>
      <p:sp>
        <p:nvSpPr>
          <p:cNvPr id="8" name="object 8"/>
          <p:cNvSpPr txBox="1">
            <a:spLocks noGrp="1"/>
          </p:cNvSpPr>
          <p:nvPr>
            <p:ph type="title"/>
          </p:nvPr>
        </p:nvSpPr>
        <p:spPr>
          <a:xfrm>
            <a:off x="979000" y="974122"/>
            <a:ext cx="7551420" cy="1644650"/>
          </a:xfrm>
          <a:prstGeom prst="rect">
            <a:avLst/>
          </a:prstGeom>
        </p:spPr>
        <p:txBody>
          <a:bodyPr vert="horz" wrap="square" lIns="0" tIns="86360" rIns="0" bIns="0" rtlCol="0">
            <a:spAutoFit/>
          </a:bodyPr>
          <a:lstStyle/>
          <a:p>
            <a:pPr marL="12700" marR="5080">
              <a:lnSpc>
                <a:spcPts val="6150"/>
              </a:lnSpc>
              <a:spcBef>
                <a:spcPts val="680"/>
              </a:spcBef>
            </a:pPr>
            <a:r>
              <a:rPr sz="5500" spc="-5" dirty="0"/>
              <a:t>Що ж </a:t>
            </a:r>
            <a:r>
              <a:rPr sz="5500" spc="-10" dirty="0"/>
              <a:t>собою взагалі  представляє</a:t>
            </a:r>
            <a:r>
              <a:rPr sz="5500" spc="-20" dirty="0"/>
              <a:t> </a:t>
            </a:r>
            <a:r>
              <a:rPr sz="5500" spc="-10" dirty="0"/>
              <a:t>екологія?</a:t>
            </a:r>
            <a:endParaRPr sz="5500"/>
          </a:p>
        </p:txBody>
      </p:sp>
      <p:sp>
        <p:nvSpPr>
          <p:cNvPr id="9" name="object 9"/>
          <p:cNvSpPr txBox="1"/>
          <p:nvPr/>
        </p:nvSpPr>
        <p:spPr>
          <a:xfrm>
            <a:off x="1019651" y="2917248"/>
            <a:ext cx="7534909" cy="2597150"/>
          </a:xfrm>
          <a:prstGeom prst="rect">
            <a:avLst/>
          </a:prstGeom>
        </p:spPr>
        <p:txBody>
          <a:bodyPr vert="horz" wrap="square" lIns="0" tIns="12700" rIns="0" bIns="0" rtlCol="0">
            <a:spAutoFit/>
          </a:bodyPr>
          <a:lstStyle/>
          <a:p>
            <a:pPr marL="12700" marR="5080" indent="87630">
              <a:lnSpc>
                <a:spcPct val="120500"/>
              </a:lnSpc>
              <a:spcBef>
                <a:spcPts val="100"/>
              </a:spcBef>
              <a:tabLst>
                <a:tab pos="1711960" algn="l"/>
              </a:tabLst>
            </a:pPr>
            <a:r>
              <a:rPr sz="2800" spc="-5" dirty="0">
                <a:solidFill>
                  <a:srgbClr val="FFFFFF"/>
                </a:solidFill>
                <a:latin typeface="Roboto"/>
                <a:cs typeface="Roboto"/>
              </a:rPr>
              <a:t>Екологія	</a:t>
            </a:r>
            <a:r>
              <a:rPr sz="2800" dirty="0">
                <a:solidFill>
                  <a:srgbClr val="FFFFFF"/>
                </a:solidFill>
                <a:latin typeface="Roboto"/>
                <a:cs typeface="Roboto"/>
              </a:rPr>
              <a:t>— </a:t>
            </a:r>
            <a:r>
              <a:rPr sz="2800" spc="-5" dirty="0">
                <a:solidFill>
                  <a:srgbClr val="FFFFFF"/>
                </a:solidFill>
                <a:latin typeface="Roboto"/>
                <a:cs typeface="Roboto"/>
              </a:rPr>
              <a:t>це наука, метою якої є вивчення  взаємодії живих організмів між собою і </a:t>
            </a:r>
            <a:r>
              <a:rPr sz="2800" dirty="0">
                <a:solidFill>
                  <a:srgbClr val="FFFFFF"/>
                </a:solidFill>
                <a:latin typeface="Roboto"/>
                <a:cs typeface="Roboto"/>
              </a:rPr>
              <a:t>з  </a:t>
            </a:r>
            <a:r>
              <a:rPr sz="2800" spc="-5" dirty="0">
                <a:solidFill>
                  <a:srgbClr val="FFFFFF"/>
                </a:solidFill>
                <a:latin typeface="Roboto"/>
                <a:cs typeface="Roboto"/>
              </a:rPr>
              <a:t>навколишнім </a:t>
            </a:r>
            <a:r>
              <a:rPr sz="2800" spc="-10" dirty="0">
                <a:solidFill>
                  <a:srgbClr val="FFFFFF"/>
                </a:solidFill>
                <a:latin typeface="Roboto"/>
                <a:cs typeface="Roboto"/>
              </a:rPr>
              <a:t>середовищем, </a:t>
            </a:r>
            <a:r>
              <a:rPr sz="2800" dirty="0">
                <a:solidFill>
                  <a:srgbClr val="FFFFFF"/>
                </a:solidFill>
                <a:latin typeface="Roboto"/>
                <a:cs typeface="Roboto"/>
              </a:rPr>
              <a:t>а </a:t>
            </a:r>
            <a:r>
              <a:rPr sz="2800" spc="-5" dirty="0">
                <a:solidFill>
                  <a:srgbClr val="FFFFFF"/>
                </a:solidFill>
                <a:latin typeface="Roboto"/>
                <a:cs typeface="Roboto"/>
              </a:rPr>
              <a:t>також  </a:t>
            </a:r>
            <a:r>
              <a:rPr sz="2800" spc="-10" dirty="0">
                <a:solidFill>
                  <a:srgbClr val="FFFFFF"/>
                </a:solidFill>
                <a:latin typeface="Roboto"/>
                <a:cs typeface="Roboto"/>
              </a:rPr>
              <a:t>розробку </a:t>
            </a:r>
            <a:r>
              <a:rPr sz="2800" spc="-5" dirty="0">
                <a:solidFill>
                  <a:srgbClr val="FFFFFF"/>
                </a:solidFill>
                <a:latin typeface="Roboto"/>
                <a:cs typeface="Roboto"/>
              </a:rPr>
              <a:t>нових заходів, спрямованих на  захист природних</a:t>
            </a:r>
            <a:r>
              <a:rPr sz="2800" spc="-15" dirty="0">
                <a:solidFill>
                  <a:srgbClr val="FFFFFF"/>
                </a:solidFill>
                <a:latin typeface="Roboto"/>
                <a:cs typeface="Roboto"/>
              </a:rPr>
              <a:t> </a:t>
            </a:r>
            <a:r>
              <a:rPr sz="2800" spc="-5" dirty="0">
                <a:solidFill>
                  <a:srgbClr val="FFFFFF"/>
                </a:solidFill>
                <a:latin typeface="Roboto"/>
                <a:cs typeface="Roboto"/>
              </a:rPr>
              <a:t>ресурсів.</a:t>
            </a:r>
            <a:endParaRPr sz="2800">
              <a:latin typeface="Roboto"/>
              <a:cs typeface="Robot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036434" cy="10271125"/>
          </a:xfrm>
          <a:custGeom>
            <a:avLst/>
            <a:gdLst/>
            <a:ahLst/>
            <a:cxnLst/>
            <a:rect l="l" t="t" r="r" b="b"/>
            <a:pathLst>
              <a:path w="7036434" h="10271125">
                <a:moveTo>
                  <a:pt x="0" y="0"/>
                </a:moveTo>
                <a:lnTo>
                  <a:pt x="7035972" y="0"/>
                </a:lnTo>
                <a:lnTo>
                  <a:pt x="7035972" y="10270917"/>
                </a:lnTo>
                <a:lnTo>
                  <a:pt x="0" y="10270917"/>
                </a:lnTo>
                <a:lnTo>
                  <a:pt x="0" y="0"/>
                </a:lnTo>
                <a:close/>
              </a:path>
            </a:pathLst>
          </a:custGeom>
          <a:solidFill>
            <a:srgbClr val="006600"/>
          </a:solidFill>
        </p:spPr>
        <p:txBody>
          <a:bodyPr wrap="square" lIns="0" tIns="0" rIns="0" bIns="0" rtlCol="0"/>
          <a:lstStyle/>
          <a:p>
            <a:endParaRPr/>
          </a:p>
        </p:txBody>
      </p:sp>
      <p:grpSp>
        <p:nvGrpSpPr>
          <p:cNvPr id="3" name="object 3"/>
          <p:cNvGrpSpPr/>
          <p:nvPr/>
        </p:nvGrpSpPr>
        <p:grpSpPr>
          <a:xfrm>
            <a:off x="9144000" y="0"/>
            <a:ext cx="9144000" cy="10274300"/>
            <a:chOff x="9144000" y="0"/>
            <a:chExt cx="9144000" cy="10274300"/>
          </a:xfrm>
        </p:grpSpPr>
        <p:sp>
          <p:nvSpPr>
            <p:cNvPr id="4" name="object 4"/>
            <p:cNvSpPr/>
            <p:nvPr/>
          </p:nvSpPr>
          <p:spPr>
            <a:xfrm>
              <a:off x="9144000" y="0"/>
              <a:ext cx="9144000" cy="10274300"/>
            </a:xfrm>
            <a:custGeom>
              <a:avLst/>
              <a:gdLst/>
              <a:ahLst/>
              <a:cxnLst/>
              <a:rect l="l" t="t" r="r" b="b"/>
              <a:pathLst>
                <a:path w="9144000" h="10274300">
                  <a:moveTo>
                    <a:pt x="0" y="0"/>
                  </a:moveTo>
                  <a:lnTo>
                    <a:pt x="9143999" y="0"/>
                  </a:lnTo>
                  <a:lnTo>
                    <a:pt x="9143999" y="10274176"/>
                  </a:lnTo>
                  <a:lnTo>
                    <a:pt x="0" y="10274176"/>
                  </a:lnTo>
                  <a:lnTo>
                    <a:pt x="0" y="0"/>
                  </a:lnTo>
                  <a:close/>
                </a:path>
              </a:pathLst>
            </a:custGeom>
            <a:solidFill>
              <a:srgbClr val="006600"/>
            </a:solidFill>
          </p:spPr>
          <p:txBody>
            <a:bodyPr wrap="square" lIns="0" tIns="0" rIns="0" bIns="0" rtlCol="0"/>
            <a:lstStyle/>
            <a:p>
              <a:endParaRPr/>
            </a:p>
          </p:txBody>
        </p:sp>
        <p:sp>
          <p:nvSpPr>
            <p:cNvPr id="5" name="object 5"/>
            <p:cNvSpPr/>
            <p:nvPr/>
          </p:nvSpPr>
          <p:spPr>
            <a:xfrm>
              <a:off x="10569610" y="3309884"/>
              <a:ext cx="514349" cy="51434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0692719" y="3412113"/>
              <a:ext cx="419099" cy="31430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0569610" y="7526792"/>
              <a:ext cx="514349" cy="514349"/>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0545561" y="5984580"/>
              <a:ext cx="542924" cy="542909"/>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0692719" y="7638089"/>
              <a:ext cx="390524" cy="29525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0668701" y="4749469"/>
              <a:ext cx="419099" cy="314309"/>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10569610" y="4624516"/>
              <a:ext cx="514349" cy="514349"/>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10668701" y="6098880"/>
              <a:ext cx="419099" cy="314309"/>
            </a:xfrm>
            <a:prstGeom prst="rect">
              <a:avLst/>
            </a:prstGeom>
            <a:blipFill>
              <a:blip r:embed="rId3" cstate="print"/>
              <a:stretch>
                <a:fillRect/>
              </a:stretch>
            </a:blipFill>
          </p:spPr>
          <p:txBody>
            <a:bodyPr wrap="square" lIns="0" tIns="0" rIns="0" bIns="0" rtlCol="0"/>
            <a:lstStyle/>
            <a:p>
              <a:endParaRPr/>
            </a:p>
          </p:txBody>
        </p:sp>
      </p:grpSp>
      <p:grpSp>
        <p:nvGrpSpPr>
          <p:cNvPr id="13" name="object 13"/>
          <p:cNvGrpSpPr/>
          <p:nvPr/>
        </p:nvGrpSpPr>
        <p:grpSpPr>
          <a:xfrm>
            <a:off x="0" y="146525"/>
            <a:ext cx="9484360" cy="10099675"/>
            <a:chOff x="0" y="146525"/>
            <a:chExt cx="9484360" cy="10099675"/>
          </a:xfrm>
        </p:grpSpPr>
        <p:sp>
          <p:nvSpPr>
            <p:cNvPr id="14" name="object 14"/>
            <p:cNvSpPr/>
            <p:nvPr/>
          </p:nvSpPr>
          <p:spPr>
            <a:xfrm>
              <a:off x="0" y="6102217"/>
              <a:ext cx="6210299" cy="4143390"/>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3626053" y="146525"/>
              <a:ext cx="5857859" cy="822959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398957" y="2386707"/>
              <a:ext cx="525780" cy="889000"/>
            </a:xfrm>
            <a:custGeom>
              <a:avLst/>
              <a:gdLst/>
              <a:ahLst/>
              <a:cxnLst/>
              <a:rect l="l" t="t" r="r" b="b"/>
              <a:pathLst>
                <a:path w="525780" h="889000">
                  <a:moveTo>
                    <a:pt x="285126" y="888551"/>
                  </a:moveTo>
                  <a:lnTo>
                    <a:pt x="230871" y="870480"/>
                  </a:lnTo>
                  <a:lnTo>
                    <a:pt x="183011" y="827672"/>
                  </a:lnTo>
                  <a:lnTo>
                    <a:pt x="141495" y="785062"/>
                  </a:lnTo>
                  <a:lnTo>
                    <a:pt x="106009" y="742726"/>
                  </a:lnTo>
                  <a:lnTo>
                    <a:pt x="76238" y="700740"/>
                  </a:lnTo>
                  <a:lnTo>
                    <a:pt x="51866" y="659181"/>
                  </a:lnTo>
                  <a:lnTo>
                    <a:pt x="32581" y="618126"/>
                  </a:lnTo>
                  <a:lnTo>
                    <a:pt x="18066" y="577650"/>
                  </a:lnTo>
                  <a:lnTo>
                    <a:pt x="8007" y="537831"/>
                  </a:lnTo>
                  <a:lnTo>
                    <a:pt x="2090" y="498745"/>
                  </a:lnTo>
                  <a:lnTo>
                    <a:pt x="0" y="460468"/>
                  </a:lnTo>
                  <a:lnTo>
                    <a:pt x="3630" y="401216"/>
                  </a:lnTo>
                  <a:lnTo>
                    <a:pt x="14847" y="344524"/>
                  </a:lnTo>
                  <a:lnTo>
                    <a:pt x="32366" y="290706"/>
                  </a:lnTo>
                  <a:lnTo>
                    <a:pt x="54903" y="240074"/>
                  </a:lnTo>
                  <a:lnTo>
                    <a:pt x="81172" y="192940"/>
                  </a:lnTo>
                  <a:lnTo>
                    <a:pt x="109890" y="149618"/>
                  </a:lnTo>
                  <a:lnTo>
                    <a:pt x="139771" y="110419"/>
                  </a:lnTo>
                  <a:lnTo>
                    <a:pt x="169530" y="75656"/>
                  </a:lnTo>
                  <a:lnTo>
                    <a:pt x="197884" y="45641"/>
                  </a:lnTo>
                  <a:lnTo>
                    <a:pt x="247407" y="5516"/>
                  </a:lnTo>
                  <a:lnTo>
                    <a:pt x="274330" y="0"/>
                  </a:lnTo>
                  <a:lnTo>
                    <a:pt x="301460" y="4236"/>
                  </a:lnTo>
                  <a:lnTo>
                    <a:pt x="365622" y="55125"/>
                  </a:lnTo>
                  <a:lnTo>
                    <a:pt x="400622" y="93306"/>
                  </a:lnTo>
                  <a:lnTo>
                    <a:pt x="431050" y="132717"/>
                  </a:lnTo>
                  <a:lnTo>
                    <a:pt x="457015" y="173207"/>
                  </a:lnTo>
                  <a:lnTo>
                    <a:pt x="478627" y="214625"/>
                  </a:lnTo>
                  <a:lnTo>
                    <a:pt x="495994" y="256821"/>
                  </a:lnTo>
                  <a:lnTo>
                    <a:pt x="509225" y="299644"/>
                  </a:lnTo>
                  <a:lnTo>
                    <a:pt x="518428" y="342943"/>
                  </a:lnTo>
                  <a:lnTo>
                    <a:pt x="523713" y="386569"/>
                  </a:lnTo>
                  <a:lnTo>
                    <a:pt x="525189" y="430371"/>
                  </a:lnTo>
                  <a:lnTo>
                    <a:pt x="522963" y="474197"/>
                  </a:lnTo>
                  <a:lnTo>
                    <a:pt x="517145" y="517898"/>
                  </a:lnTo>
                  <a:lnTo>
                    <a:pt x="507844" y="561324"/>
                  </a:lnTo>
                  <a:lnTo>
                    <a:pt x="495169" y="604322"/>
                  </a:lnTo>
                  <a:lnTo>
                    <a:pt x="479228" y="646744"/>
                  </a:lnTo>
                  <a:lnTo>
                    <a:pt x="460130" y="688439"/>
                  </a:lnTo>
                  <a:lnTo>
                    <a:pt x="434835" y="734771"/>
                  </a:lnTo>
                  <a:lnTo>
                    <a:pt x="405741" y="779748"/>
                  </a:lnTo>
                  <a:lnTo>
                    <a:pt x="373012" y="823141"/>
                  </a:lnTo>
                  <a:lnTo>
                    <a:pt x="336815" y="864718"/>
                  </a:lnTo>
                  <a:lnTo>
                    <a:pt x="285126" y="888551"/>
                  </a:lnTo>
                  <a:close/>
                </a:path>
              </a:pathLst>
            </a:custGeom>
            <a:solidFill>
              <a:srgbClr val="4BC66E"/>
            </a:solidFill>
          </p:spPr>
          <p:txBody>
            <a:bodyPr wrap="square" lIns="0" tIns="0" rIns="0" bIns="0" rtlCol="0"/>
            <a:lstStyle/>
            <a:p>
              <a:endParaRPr/>
            </a:p>
          </p:txBody>
        </p:sp>
        <p:sp>
          <p:nvSpPr>
            <p:cNvPr id="17" name="object 17"/>
            <p:cNvSpPr/>
            <p:nvPr/>
          </p:nvSpPr>
          <p:spPr>
            <a:xfrm>
              <a:off x="1617738" y="2386646"/>
              <a:ext cx="306705" cy="2060575"/>
            </a:xfrm>
            <a:custGeom>
              <a:avLst/>
              <a:gdLst/>
              <a:ahLst/>
              <a:cxnLst/>
              <a:rect l="l" t="t" r="r" b="b"/>
              <a:pathLst>
                <a:path w="306705" h="2060575">
                  <a:moveTo>
                    <a:pt x="306476" y="430441"/>
                  </a:moveTo>
                  <a:lnTo>
                    <a:pt x="305015" y="386638"/>
                  </a:lnTo>
                  <a:lnTo>
                    <a:pt x="299732" y="343001"/>
                  </a:lnTo>
                  <a:lnTo>
                    <a:pt x="290537" y="299681"/>
                  </a:lnTo>
                  <a:lnTo>
                    <a:pt x="277317" y="256844"/>
                  </a:lnTo>
                  <a:lnTo>
                    <a:pt x="259943" y="214642"/>
                  </a:lnTo>
                  <a:lnTo>
                    <a:pt x="238328" y="173202"/>
                  </a:lnTo>
                  <a:lnTo>
                    <a:pt x="212356" y="132702"/>
                  </a:lnTo>
                  <a:lnTo>
                    <a:pt x="181902" y="93281"/>
                  </a:lnTo>
                  <a:lnTo>
                    <a:pt x="146888" y="55092"/>
                  </a:lnTo>
                  <a:lnTo>
                    <a:pt x="107188" y="18288"/>
                  </a:lnTo>
                  <a:lnTo>
                    <a:pt x="58039" y="0"/>
                  </a:lnTo>
                  <a:lnTo>
                    <a:pt x="32092" y="4305"/>
                  </a:lnTo>
                  <a:lnTo>
                    <a:pt x="8686" y="17564"/>
                  </a:lnTo>
                  <a:lnTo>
                    <a:pt x="47967" y="54279"/>
                  </a:lnTo>
                  <a:lnTo>
                    <a:pt x="82600" y="92367"/>
                  </a:lnTo>
                  <a:lnTo>
                    <a:pt x="112687" y="131673"/>
                  </a:lnTo>
                  <a:lnTo>
                    <a:pt x="138353" y="172059"/>
                  </a:lnTo>
                  <a:lnTo>
                    <a:pt x="159689" y="213372"/>
                  </a:lnTo>
                  <a:lnTo>
                    <a:pt x="176822" y="255447"/>
                  </a:lnTo>
                  <a:lnTo>
                    <a:pt x="189852" y="298157"/>
                  </a:lnTo>
                  <a:lnTo>
                    <a:pt x="198882" y="341325"/>
                  </a:lnTo>
                  <a:lnTo>
                    <a:pt x="204025" y="384822"/>
                  </a:lnTo>
                  <a:lnTo>
                    <a:pt x="205397" y="428485"/>
                  </a:lnTo>
                  <a:lnTo>
                    <a:pt x="203098" y="472173"/>
                  </a:lnTo>
                  <a:lnTo>
                    <a:pt x="197243" y="515734"/>
                  </a:lnTo>
                  <a:lnTo>
                    <a:pt x="187921" y="559015"/>
                  </a:lnTo>
                  <a:lnTo>
                    <a:pt x="175272" y="601878"/>
                  </a:lnTo>
                  <a:lnTo>
                    <a:pt x="159385" y="644144"/>
                  </a:lnTo>
                  <a:lnTo>
                    <a:pt x="140385" y="685698"/>
                  </a:lnTo>
                  <a:lnTo>
                    <a:pt x="124396" y="714756"/>
                  </a:lnTo>
                  <a:lnTo>
                    <a:pt x="124396" y="579170"/>
                  </a:lnTo>
                  <a:lnTo>
                    <a:pt x="119481" y="555028"/>
                  </a:lnTo>
                  <a:lnTo>
                    <a:pt x="106083" y="535368"/>
                  </a:lnTo>
                  <a:lnTo>
                    <a:pt x="86245" y="522147"/>
                  </a:lnTo>
                  <a:lnTo>
                    <a:pt x="61988" y="517309"/>
                  </a:lnTo>
                  <a:lnTo>
                    <a:pt x="37973" y="522147"/>
                  </a:lnTo>
                  <a:lnTo>
                    <a:pt x="18262" y="535368"/>
                  </a:lnTo>
                  <a:lnTo>
                    <a:pt x="4914" y="555028"/>
                  </a:lnTo>
                  <a:lnTo>
                    <a:pt x="0" y="579170"/>
                  </a:lnTo>
                  <a:lnTo>
                    <a:pt x="0" y="1998472"/>
                  </a:lnTo>
                  <a:lnTo>
                    <a:pt x="4914" y="2022436"/>
                  </a:lnTo>
                  <a:lnTo>
                    <a:pt x="18262" y="2042109"/>
                  </a:lnTo>
                  <a:lnTo>
                    <a:pt x="37973" y="2055431"/>
                  </a:lnTo>
                  <a:lnTo>
                    <a:pt x="61988" y="2060333"/>
                  </a:lnTo>
                  <a:lnTo>
                    <a:pt x="86245" y="2055431"/>
                  </a:lnTo>
                  <a:lnTo>
                    <a:pt x="106083" y="2042109"/>
                  </a:lnTo>
                  <a:lnTo>
                    <a:pt x="119481" y="2022436"/>
                  </a:lnTo>
                  <a:lnTo>
                    <a:pt x="124396" y="1998472"/>
                  </a:lnTo>
                  <a:lnTo>
                    <a:pt x="124396" y="857300"/>
                  </a:lnTo>
                  <a:lnTo>
                    <a:pt x="154203" y="823150"/>
                  </a:lnTo>
                  <a:lnTo>
                    <a:pt x="186918" y="779792"/>
                  </a:lnTo>
                  <a:lnTo>
                    <a:pt x="216001" y="734783"/>
                  </a:lnTo>
                  <a:lnTo>
                    <a:pt x="241287" y="688365"/>
                  </a:lnTo>
                  <a:lnTo>
                    <a:pt x="260413" y="646722"/>
                  </a:lnTo>
                  <a:lnTo>
                    <a:pt x="276377" y="604342"/>
                  </a:lnTo>
                  <a:lnTo>
                    <a:pt x="289077" y="561365"/>
                  </a:lnTo>
                  <a:lnTo>
                    <a:pt x="298399" y="517956"/>
                  </a:lnTo>
                  <a:lnTo>
                    <a:pt x="304228" y="474268"/>
                  </a:lnTo>
                  <a:lnTo>
                    <a:pt x="306476" y="430441"/>
                  </a:lnTo>
                  <a:close/>
                </a:path>
              </a:pathLst>
            </a:custGeom>
            <a:solidFill>
              <a:srgbClr val="13A141"/>
            </a:solidFill>
          </p:spPr>
          <p:txBody>
            <a:bodyPr wrap="square" lIns="0" tIns="0" rIns="0" bIns="0" rtlCol="0"/>
            <a:lstStyle/>
            <a:p>
              <a:endParaRPr/>
            </a:p>
          </p:txBody>
        </p:sp>
        <p:sp>
          <p:nvSpPr>
            <p:cNvPr id="18" name="object 18"/>
            <p:cNvSpPr/>
            <p:nvPr/>
          </p:nvSpPr>
          <p:spPr>
            <a:xfrm>
              <a:off x="874196" y="2985124"/>
              <a:ext cx="699770" cy="658495"/>
            </a:xfrm>
            <a:custGeom>
              <a:avLst/>
              <a:gdLst/>
              <a:ahLst/>
              <a:cxnLst/>
              <a:rect l="l" t="t" r="r" b="b"/>
              <a:pathLst>
                <a:path w="699769" h="658495">
                  <a:moveTo>
                    <a:pt x="508806" y="658325"/>
                  </a:moveTo>
                  <a:lnTo>
                    <a:pt x="453562" y="655802"/>
                  </a:lnTo>
                  <a:lnTo>
                    <a:pt x="402441" y="649313"/>
                  </a:lnTo>
                  <a:lnTo>
                    <a:pt x="355285" y="639142"/>
                  </a:lnTo>
                  <a:lnTo>
                    <a:pt x="311938" y="625571"/>
                  </a:lnTo>
                  <a:lnTo>
                    <a:pt x="272245" y="608884"/>
                  </a:lnTo>
                  <a:lnTo>
                    <a:pt x="236049" y="589363"/>
                  </a:lnTo>
                  <a:lnTo>
                    <a:pt x="203194" y="567292"/>
                  </a:lnTo>
                  <a:lnTo>
                    <a:pt x="173524" y="542953"/>
                  </a:lnTo>
                  <a:lnTo>
                    <a:pt x="132238" y="500226"/>
                  </a:lnTo>
                  <a:lnTo>
                    <a:pt x="97971" y="453649"/>
                  </a:lnTo>
                  <a:lnTo>
                    <a:pt x="70086" y="404379"/>
                  </a:lnTo>
                  <a:lnTo>
                    <a:pt x="47944" y="353572"/>
                  </a:lnTo>
                  <a:lnTo>
                    <a:pt x="30908" y="302385"/>
                  </a:lnTo>
                  <a:lnTo>
                    <a:pt x="18341" y="251974"/>
                  </a:lnTo>
                  <a:lnTo>
                    <a:pt x="9604" y="203495"/>
                  </a:lnTo>
                  <a:lnTo>
                    <a:pt x="4060" y="158105"/>
                  </a:lnTo>
                  <a:lnTo>
                    <a:pt x="1071" y="116960"/>
                  </a:lnTo>
                  <a:lnTo>
                    <a:pt x="0" y="81216"/>
                  </a:lnTo>
                  <a:lnTo>
                    <a:pt x="4929" y="53409"/>
                  </a:lnTo>
                  <a:lnTo>
                    <a:pt x="19058" y="29878"/>
                  </a:lnTo>
                  <a:lnTo>
                    <a:pt x="40528" y="12788"/>
                  </a:lnTo>
                  <a:lnTo>
                    <a:pt x="67480" y="4304"/>
                  </a:lnTo>
                  <a:lnTo>
                    <a:pt x="121473" y="0"/>
                  </a:lnTo>
                  <a:lnTo>
                    <a:pt x="173320" y="70"/>
                  </a:lnTo>
                  <a:lnTo>
                    <a:pt x="222985" y="4334"/>
                  </a:lnTo>
                  <a:lnTo>
                    <a:pt x="270429" y="12609"/>
                  </a:lnTo>
                  <a:lnTo>
                    <a:pt x="315615" y="24715"/>
                  </a:lnTo>
                  <a:lnTo>
                    <a:pt x="358505" y="40468"/>
                  </a:lnTo>
                  <a:lnTo>
                    <a:pt x="399062" y="59688"/>
                  </a:lnTo>
                  <a:lnTo>
                    <a:pt x="437249" y="82192"/>
                  </a:lnTo>
                  <a:lnTo>
                    <a:pt x="473027" y="107798"/>
                  </a:lnTo>
                  <a:lnTo>
                    <a:pt x="506360" y="136326"/>
                  </a:lnTo>
                  <a:lnTo>
                    <a:pt x="537209" y="167592"/>
                  </a:lnTo>
                  <a:lnTo>
                    <a:pt x="565537" y="201415"/>
                  </a:lnTo>
                  <a:lnTo>
                    <a:pt x="591307" y="237614"/>
                  </a:lnTo>
                  <a:lnTo>
                    <a:pt x="614481" y="276007"/>
                  </a:lnTo>
                  <a:lnTo>
                    <a:pt x="635021" y="316411"/>
                  </a:lnTo>
                  <a:lnTo>
                    <a:pt x="652890" y="358645"/>
                  </a:lnTo>
                  <a:lnTo>
                    <a:pt x="669992" y="408572"/>
                  </a:lnTo>
                  <a:lnTo>
                    <a:pt x="683526" y="460377"/>
                  </a:lnTo>
                  <a:lnTo>
                    <a:pt x="693432" y="513785"/>
                  </a:lnTo>
                  <a:lnTo>
                    <a:pt x="699650" y="568519"/>
                  </a:lnTo>
                  <a:lnTo>
                    <a:pt x="696146" y="597656"/>
                  </a:lnTo>
                  <a:lnTo>
                    <a:pt x="660286" y="641037"/>
                  </a:lnTo>
                  <a:lnTo>
                    <a:pt x="568327" y="656599"/>
                  </a:lnTo>
                  <a:lnTo>
                    <a:pt x="508806" y="658325"/>
                  </a:lnTo>
                  <a:close/>
                </a:path>
              </a:pathLst>
            </a:custGeom>
            <a:solidFill>
              <a:srgbClr val="4BC66E"/>
            </a:solidFill>
          </p:spPr>
          <p:txBody>
            <a:bodyPr wrap="square" lIns="0" tIns="0" rIns="0" bIns="0" rtlCol="0"/>
            <a:lstStyle/>
            <a:p>
              <a:endParaRPr/>
            </a:p>
          </p:txBody>
        </p:sp>
        <p:sp>
          <p:nvSpPr>
            <p:cNvPr id="19" name="object 19"/>
            <p:cNvSpPr/>
            <p:nvPr/>
          </p:nvSpPr>
          <p:spPr>
            <a:xfrm>
              <a:off x="874489" y="2985014"/>
              <a:ext cx="699770" cy="650875"/>
            </a:xfrm>
            <a:custGeom>
              <a:avLst/>
              <a:gdLst/>
              <a:ahLst/>
              <a:cxnLst/>
              <a:rect l="l" t="t" r="r" b="b"/>
              <a:pathLst>
                <a:path w="699769" h="650875">
                  <a:moveTo>
                    <a:pt x="629028" y="650798"/>
                  </a:moveTo>
                  <a:lnTo>
                    <a:pt x="629414" y="647841"/>
                  </a:lnTo>
                  <a:lnTo>
                    <a:pt x="628994" y="644332"/>
                  </a:lnTo>
                  <a:lnTo>
                    <a:pt x="629008" y="640889"/>
                  </a:lnTo>
                  <a:lnTo>
                    <a:pt x="622646" y="586240"/>
                  </a:lnTo>
                  <a:lnTo>
                    <a:pt x="612678" y="532863"/>
                  </a:lnTo>
                  <a:lnTo>
                    <a:pt x="599187" y="481054"/>
                  </a:lnTo>
                  <a:lnTo>
                    <a:pt x="582261" y="431108"/>
                  </a:lnTo>
                  <a:lnTo>
                    <a:pt x="564444" y="389039"/>
                  </a:lnTo>
                  <a:lnTo>
                    <a:pt x="543976" y="348775"/>
                  </a:lnTo>
                  <a:lnTo>
                    <a:pt x="520895" y="310498"/>
                  </a:lnTo>
                  <a:lnTo>
                    <a:pt x="495238" y="274389"/>
                  </a:lnTo>
                  <a:lnTo>
                    <a:pt x="467042" y="240630"/>
                  </a:lnTo>
                  <a:lnTo>
                    <a:pt x="436345" y="209403"/>
                  </a:lnTo>
                  <a:lnTo>
                    <a:pt x="403183" y="180888"/>
                  </a:lnTo>
                  <a:lnTo>
                    <a:pt x="367595" y="155267"/>
                  </a:lnTo>
                  <a:lnTo>
                    <a:pt x="329617" y="132722"/>
                  </a:lnTo>
                  <a:lnTo>
                    <a:pt x="289287" y="113435"/>
                  </a:lnTo>
                  <a:lnTo>
                    <a:pt x="246641" y="97585"/>
                  </a:lnTo>
                  <a:lnTo>
                    <a:pt x="201719" y="85356"/>
                  </a:lnTo>
                  <a:lnTo>
                    <a:pt x="154556" y="76928"/>
                  </a:lnTo>
                  <a:lnTo>
                    <a:pt x="105190" y="72484"/>
                  </a:lnTo>
                  <a:lnTo>
                    <a:pt x="53659" y="72203"/>
                  </a:lnTo>
                  <a:lnTo>
                    <a:pt x="0" y="76269"/>
                  </a:lnTo>
                  <a:lnTo>
                    <a:pt x="6040" y="50098"/>
                  </a:lnTo>
                  <a:lnTo>
                    <a:pt x="20403" y="28103"/>
                  </a:lnTo>
                  <a:lnTo>
                    <a:pt x="41346" y="12204"/>
                  </a:lnTo>
                  <a:lnTo>
                    <a:pt x="67127" y="4321"/>
                  </a:lnTo>
                  <a:lnTo>
                    <a:pt x="121138" y="0"/>
                  </a:lnTo>
                  <a:lnTo>
                    <a:pt x="173004" y="60"/>
                  </a:lnTo>
                  <a:lnTo>
                    <a:pt x="222688" y="4321"/>
                  </a:lnTo>
                  <a:lnTo>
                    <a:pt x="270150" y="12600"/>
                  </a:lnTo>
                  <a:lnTo>
                    <a:pt x="315352" y="24712"/>
                  </a:lnTo>
                  <a:lnTo>
                    <a:pt x="358256" y="40476"/>
                  </a:lnTo>
                  <a:lnTo>
                    <a:pt x="398823" y="59708"/>
                  </a:lnTo>
                  <a:lnTo>
                    <a:pt x="437015" y="82225"/>
                  </a:lnTo>
                  <a:lnTo>
                    <a:pt x="472794" y="107845"/>
                  </a:lnTo>
                  <a:lnTo>
                    <a:pt x="506121" y="136385"/>
                  </a:lnTo>
                  <a:lnTo>
                    <a:pt x="536958" y="167662"/>
                  </a:lnTo>
                  <a:lnTo>
                    <a:pt x="565267" y="201492"/>
                  </a:lnTo>
                  <a:lnTo>
                    <a:pt x="591009" y="237694"/>
                  </a:lnTo>
                  <a:lnTo>
                    <a:pt x="614146" y="276083"/>
                  </a:lnTo>
                  <a:lnTo>
                    <a:pt x="634639" y="316478"/>
                  </a:lnTo>
                  <a:lnTo>
                    <a:pt x="652451" y="358695"/>
                  </a:lnTo>
                  <a:lnTo>
                    <a:pt x="669618" y="408678"/>
                  </a:lnTo>
                  <a:lnTo>
                    <a:pt x="683192" y="460498"/>
                  </a:lnTo>
                  <a:lnTo>
                    <a:pt x="693084" y="513862"/>
                  </a:lnTo>
                  <a:lnTo>
                    <a:pt x="699211" y="568477"/>
                  </a:lnTo>
                  <a:lnTo>
                    <a:pt x="695842" y="597634"/>
                  </a:lnTo>
                  <a:lnTo>
                    <a:pt x="682078" y="622666"/>
                  </a:lnTo>
                  <a:lnTo>
                    <a:pt x="660107" y="641067"/>
                  </a:lnTo>
                  <a:lnTo>
                    <a:pt x="631205" y="650645"/>
                  </a:lnTo>
                  <a:lnTo>
                    <a:pt x="629933" y="650479"/>
                  </a:lnTo>
                  <a:lnTo>
                    <a:pt x="629028" y="650798"/>
                  </a:lnTo>
                  <a:close/>
                </a:path>
              </a:pathLst>
            </a:custGeom>
            <a:solidFill>
              <a:srgbClr val="13A141"/>
            </a:solidFill>
          </p:spPr>
          <p:txBody>
            <a:bodyPr wrap="square" lIns="0" tIns="0" rIns="0" bIns="0" rtlCol="0"/>
            <a:lstStyle/>
            <a:p>
              <a:endParaRPr/>
            </a:p>
          </p:txBody>
        </p:sp>
        <p:sp>
          <p:nvSpPr>
            <p:cNvPr id="20" name="object 20"/>
            <p:cNvSpPr/>
            <p:nvPr/>
          </p:nvSpPr>
          <p:spPr>
            <a:xfrm>
              <a:off x="1815098" y="3035823"/>
              <a:ext cx="659130" cy="692150"/>
            </a:xfrm>
            <a:custGeom>
              <a:avLst/>
              <a:gdLst/>
              <a:ahLst/>
              <a:cxnLst/>
              <a:rect l="l" t="t" r="r" b="b"/>
              <a:pathLst>
                <a:path w="659130" h="692150">
                  <a:moveTo>
                    <a:pt x="138241" y="691796"/>
                  </a:moveTo>
                  <a:lnTo>
                    <a:pt x="73985" y="690897"/>
                  </a:lnTo>
                  <a:lnTo>
                    <a:pt x="21824" y="667476"/>
                  </a:lnTo>
                  <a:lnTo>
                    <a:pt x="0" y="614982"/>
                  </a:lnTo>
                  <a:lnTo>
                    <a:pt x="1612" y="559919"/>
                  </a:lnTo>
                  <a:lnTo>
                    <a:pt x="7013" y="505870"/>
                  </a:lnTo>
                  <a:lnTo>
                    <a:pt x="16163" y="453116"/>
                  </a:lnTo>
                  <a:lnTo>
                    <a:pt x="29022" y="401937"/>
                  </a:lnTo>
                  <a:lnTo>
                    <a:pt x="43292" y="358360"/>
                  </a:lnTo>
                  <a:lnTo>
                    <a:pt x="60377" y="316384"/>
                  </a:lnTo>
                  <a:lnTo>
                    <a:pt x="80254" y="276193"/>
                  </a:lnTo>
                  <a:lnTo>
                    <a:pt x="102902" y="237971"/>
                  </a:lnTo>
                  <a:lnTo>
                    <a:pt x="128299" y="201902"/>
                  </a:lnTo>
                  <a:lnTo>
                    <a:pt x="156421" y="168172"/>
                  </a:lnTo>
                  <a:lnTo>
                    <a:pt x="187248" y="136963"/>
                  </a:lnTo>
                  <a:lnTo>
                    <a:pt x="220757" y="108461"/>
                  </a:lnTo>
                  <a:lnTo>
                    <a:pt x="256925" y="82850"/>
                  </a:lnTo>
                  <a:lnTo>
                    <a:pt x="295731" y="60315"/>
                  </a:lnTo>
                  <a:lnTo>
                    <a:pt x="337153" y="41038"/>
                  </a:lnTo>
                  <a:lnTo>
                    <a:pt x="381167" y="25206"/>
                  </a:lnTo>
                  <a:lnTo>
                    <a:pt x="427753" y="13001"/>
                  </a:lnTo>
                  <a:lnTo>
                    <a:pt x="476887" y="4609"/>
                  </a:lnTo>
                  <a:lnTo>
                    <a:pt x="528548" y="214"/>
                  </a:lnTo>
                  <a:lnTo>
                    <a:pt x="582713" y="0"/>
                  </a:lnTo>
                  <a:lnTo>
                    <a:pt x="610282" y="6208"/>
                  </a:lnTo>
                  <a:lnTo>
                    <a:pt x="649153" y="43717"/>
                  </a:lnTo>
                  <a:lnTo>
                    <a:pt x="658320" y="106724"/>
                  </a:lnTo>
                  <a:lnTo>
                    <a:pt x="658789" y="147973"/>
                  </a:lnTo>
                  <a:lnTo>
                    <a:pt x="657067" y="193666"/>
                  </a:lnTo>
                  <a:lnTo>
                    <a:pt x="652422" y="242702"/>
                  </a:lnTo>
                  <a:lnTo>
                    <a:pt x="644122" y="293985"/>
                  </a:lnTo>
                  <a:lnTo>
                    <a:pt x="631433" y="346413"/>
                  </a:lnTo>
                  <a:lnTo>
                    <a:pt x="613624" y="398889"/>
                  </a:lnTo>
                  <a:lnTo>
                    <a:pt x="589962" y="450314"/>
                  </a:lnTo>
                  <a:lnTo>
                    <a:pt x="559715" y="499588"/>
                  </a:lnTo>
                  <a:lnTo>
                    <a:pt x="522151" y="545613"/>
                  </a:lnTo>
                  <a:lnTo>
                    <a:pt x="494622" y="572341"/>
                  </a:lnTo>
                  <a:lnTo>
                    <a:pt x="463730" y="597075"/>
                  </a:lnTo>
                  <a:lnTo>
                    <a:pt x="429294" y="619547"/>
                  </a:lnTo>
                  <a:lnTo>
                    <a:pt x="391137" y="639487"/>
                  </a:lnTo>
                  <a:lnTo>
                    <a:pt x="349078" y="656627"/>
                  </a:lnTo>
                  <a:lnTo>
                    <a:pt x="302938" y="670696"/>
                  </a:lnTo>
                  <a:lnTo>
                    <a:pt x="252538" y="681427"/>
                  </a:lnTo>
                  <a:lnTo>
                    <a:pt x="197699" y="688550"/>
                  </a:lnTo>
                  <a:lnTo>
                    <a:pt x="138241" y="691796"/>
                  </a:lnTo>
                  <a:close/>
                </a:path>
              </a:pathLst>
            </a:custGeom>
            <a:solidFill>
              <a:srgbClr val="4BC66E"/>
            </a:solidFill>
          </p:spPr>
          <p:txBody>
            <a:bodyPr wrap="square" lIns="0" tIns="0" rIns="0" bIns="0" rtlCol="0"/>
            <a:lstStyle/>
            <a:p>
              <a:endParaRPr/>
            </a:p>
          </p:txBody>
        </p:sp>
        <p:sp>
          <p:nvSpPr>
            <p:cNvPr id="21" name="object 21"/>
            <p:cNvSpPr/>
            <p:nvPr/>
          </p:nvSpPr>
          <p:spPr>
            <a:xfrm>
              <a:off x="1307922" y="3035731"/>
              <a:ext cx="1163320" cy="848360"/>
            </a:xfrm>
            <a:custGeom>
              <a:avLst/>
              <a:gdLst/>
              <a:ahLst/>
              <a:cxnLst/>
              <a:rect l="l" t="t" r="r" b="b"/>
              <a:pathLst>
                <a:path w="1163320" h="848360">
                  <a:moveTo>
                    <a:pt x="429361" y="632752"/>
                  </a:moveTo>
                  <a:lnTo>
                    <a:pt x="422059" y="609498"/>
                  </a:lnTo>
                  <a:lnTo>
                    <a:pt x="406565" y="590677"/>
                  </a:lnTo>
                  <a:lnTo>
                    <a:pt x="384238" y="578827"/>
                  </a:lnTo>
                  <a:lnTo>
                    <a:pt x="373748" y="575297"/>
                  </a:lnTo>
                  <a:lnTo>
                    <a:pt x="346710" y="564654"/>
                  </a:lnTo>
                  <a:lnTo>
                    <a:pt x="307492" y="546214"/>
                  </a:lnTo>
                  <a:lnTo>
                    <a:pt x="260477" y="519264"/>
                  </a:lnTo>
                  <a:lnTo>
                    <a:pt x="210032" y="483082"/>
                  </a:lnTo>
                  <a:lnTo>
                    <a:pt x="160540" y="436981"/>
                  </a:lnTo>
                  <a:lnTo>
                    <a:pt x="116382" y="380225"/>
                  </a:lnTo>
                  <a:lnTo>
                    <a:pt x="98793" y="362102"/>
                  </a:lnTo>
                  <a:lnTo>
                    <a:pt x="76377" y="352437"/>
                  </a:lnTo>
                  <a:lnTo>
                    <a:pt x="51968" y="351891"/>
                  </a:lnTo>
                  <a:lnTo>
                    <a:pt x="28384" y="361048"/>
                  </a:lnTo>
                  <a:lnTo>
                    <a:pt x="10223" y="378612"/>
                  </a:lnTo>
                  <a:lnTo>
                    <a:pt x="558" y="400989"/>
                  </a:lnTo>
                  <a:lnTo>
                    <a:pt x="0" y="425335"/>
                  </a:lnTo>
                  <a:lnTo>
                    <a:pt x="9169" y="448856"/>
                  </a:lnTo>
                  <a:lnTo>
                    <a:pt x="51752" y="506031"/>
                  </a:lnTo>
                  <a:lnTo>
                    <a:pt x="98742" y="554799"/>
                  </a:lnTo>
                  <a:lnTo>
                    <a:pt x="147739" y="595617"/>
                  </a:lnTo>
                  <a:lnTo>
                    <a:pt x="196303" y="628980"/>
                  </a:lnTo>
                  <a:lnTo>
                    <a:pt x="242023" y="655358"/>
                  </a:lnTo>
                  <a:lnTo>
                    <a:pt x="282460" y="675233"/>
                  </a:lnTo>
                  <a:lnTo>
                    <a:pt x="337807" y="697395"/>
                  </a:lnTo>
                  <a:lnTo>
                    <a:pt x="360057" y="703313"/>
                  </a:lnTo>
                  <a:lnTo>
                    <a:pt x="366064" y="703313"/>
                  </a:lnTo>
                  <a:lnTo>
                    <a:pt x="386016" y="700100"/>
                  </a:lnTo>
                  <a:lnTo>
                    <a:pt x="403771" y="690943"/>
                  </a:lnTo>
                  <a:lnTo>
                    <a:pt x="417931" y="676617"/>
                  </a:lnTo>
                  <a:lnTo>
                    <a:pt x="427075" y="657885"/>
                  </a:lnTo>
                  <a:lnTo>
                    <a:pt x="429361" y="632752"/>
                  </a:lnTo>
                  <a:close/>
                </a:path>
                <a:path w="1163320" h="848360">
                  <a:moveTo>
                    <a:pt x="1162862" y="66103"/>
                  </a:moveTo>
                  <a:lnTo>
                    <a:pt x="1154645" y="40525"/>
                  </a:lnTo>
                  <a:lnTo>
                    <a:pt x="1138491" y="19799"/>
                  </a:lnTo>
                  <a:lnTo>
                    <a:pt x="1116291" y="5715"/>
                  </a:lnTo>
                  <a:lnTo>
                    <a:pt x="1089939" y="0"/>
                  </a:lnTo>
                  <a:lnTo>
                    <a:pt x="1035761" y="203"/>
                  </a:lnTo>
                  <a:lnTo>
                    <a:pt x="984084" y="4584"/>
                  </a:lnTo>
                  <a:lnTo>
                    <a:pt x="934923" y="12979"/>
                  </a:lnTo>
                  <a:lnTo>
                    <a:pt x="888326" y="25184"/>
                  </a:lnTo>
                  <a:lnTo>
                    <a:pt x="844296" y="41021"/>
                  </a:lnTo>
                  <a:lnTo>
                    <a:pt x="802855" y="60312"/>
                  </a:lnTo>
                  <a:lnTo>
                    <a:pt x="764044" y="82867"/>
                  </a:lnTo>
                  <a:lnTo>
                    <a:pt x="727875" y="108483"/>
                  </a:lnTo>
                  <a:lnTo>
                    <a:pt x="694359" y="137007"/>
                  </a:lnTo>
                  <a:lnTo>
                    <a:pt x="663536" y="168224"/>
                  </a:lnTo>
                  <a:lnTo>
                    <a:pt x="635431" y="201968"/>
                  </a:lnTo>
                  <a:lnTo>
                    <a:pt x="610044" y="238036"/>
                  </a:lnTo>
                  <a:lnTo>
                    <a:pt x="587425" y="276263"/>
                  </a:lnTo>
                  <a:lnTo>
                    <a:pt x="567588" y="316445"/>
                  </a:lnTo>
                  <a:lnTo>
                    <a:pt x="550545" y="358406"/>
                  </a:lnTo>
                  <a:lnTo>
                    <a:pt x="536333" y="401967"/>
                  </a:lnTo>
                  <a:lnTo>
                    <a:pt x="523417" y="453199"/>
                  </a:lnTo>
                  <a:lnTo>
                    <a:pt x="514235" y="505980"/>
                  </a:lnTo>
                  <a:lnTo>
                    <a:pt x="508838" y="559981"/>
                  </a:lnTo>
                  <a:lnTo>
                    <a:pt x="507301" y="614921"/>
                  </a:lnTo>
                  <a:lnTo>
                    <a:pt x="513105" y="643686"/>
                  </a:lnTo>
                  <a:lnTo>
                    <a:pt x="513956" y="644982"/>
                  </a:lnTo>
                  <a:lnTo>
                    <a:pt x="499237" y="655942"/>
                  </a:lnTo>
                  <a:lnTo>
                    <a:pt x="458457" y="681012"/>
                  </a:lnTo>
                  <a:lnTo>
                    <a:pt x="421919" y="699935"/>
                  </a:lnTo>
                  <a:lnTo>
                    <a:pt x="371957" y="720902"/>
                  </a:lnTo>
                  <a:lnTo>
                    <a:pt x="363702" y="723696"/>
                  </a:lnTo>
                  <a:lnTo>
                    <a:pt x="341439" y="735571"/>
                  </a:lnTo>
                  <a:lnTo>
                    <a:pt x="325970" y="754392"/>
                  </a:lnTo>
                  <a:lnTo>
                    <a:pt x="318706" y="777621"/>
                  </a:lnTo>
                  <a:lnTo>
                    <a:pt x="320992" y="802728"/>
                  </a:lnTo>
                  <a:lnTo>
                    <a:pt x="330123" y="821474"/>
                  </a:lnTo>
                  <a:lnTo>
                    <a:pt x="344284" y="835787"/>
                  </a:lnTo>
                  <a:lnTo>
                    <a:pt x="362038" y="844943"/>
                  </a:lnTo>
                  <a:lnTo>
                    <a:pt x="381990" y="848156"/>
                  </a:lnTo>
                  <a:lnTo>
                    <a:pt x="387997" y="848156"/>
                  </a:lnTo>
                  <a:lnTo>
                    <a:pt x="428752" y="835545"/>
                  </a:lnTo>
                  <a:lnTo>
                    <a:pt x="491807" y="807643"/>
                  </a:lnTo>
                  <a:lnTo>
                    <a:pt x="531736" y="786066"/>
                  </a:lnTo>
                  <a:lnTo>
                    <a:pt x="574852" y="758913"/>
                  </a:lnTo>
                  <a:lnTo>
                    <a:pt x="619340" y="725830"/>
                  </a:lnTo>
                  <a:lnTo>
                    <a:pt x="663409" y="686460"/>
                  </a:lnTo>
                  <a:lnTo>
                    <a:pt x="705231" y="640448"/>
                  </a:lnTo>
                  <a:lnTo>
                    <a:pt x="743000" y="587413"/>
                  </a:lnTo>
                  <a:lnTo>
                    <a:pt x="774915" y="527011"/>
                  </a:lnTo>
                  <a:lnTo>
                    <a:pt x="799160" y="458889"/>
                  </a:lnTo>
                  <a:lnTo>
                    <a:pt x="800874" y="433705"/>
                  </a:lnTo>
                  <a:lnTo>
                    <a:pt x="793064" y="410616"/>
                  </a:lnTo>
                  <a:lnTo>
                    <a:pt x="777151" y="392137"/>
                  </a:lnTo>
                  <a:lnTo>
                    <a:pt x="754570" y="380771"/>
                  </a:lnTo>
                  <a:lnTo>
                    <a:pt x="729361" y="379082"/>
                  </a:lnTo>
                  <a:lnTo>
                    <a:pt x="706234" y="386880"/>
                  </a:lnTo>
                  <a:lnTo>
                    <a:pt x="687705" y="402742"/>
                  </a:lnTo>
                  <a:lnTo>
                    <a:pt x="676325" y="425272"/>
                  </a:lnTo>
                  <a:lnTo>
                    <a:pt x="653110" y="486714"/>
                  </a:lnTo>
                  <a:lnTo>
                    <a:pt x="621207" y="540131"/>
                  </a:lnTo>
                  <a:lnTo>
                    <a:pt x="589991" y="577710"/>
                  </a:lnTo>
                  <a:lnTo>
                    <a:pt x="590550" y="572211"/>
                  </a:lnTo>
                  <a:lnTo>
                    <a:pt x="599655" y="519455"/>
                  </a:lnTo>
                  <a:lnTo>
                    <a:pt x="612343" y="468274"/>
                  </a:lnTo>
                  <a:lnTo>
                    <a:pt x="626579" y="424865"/>
                  </a:lnTo>
                  <a:lnTo>
                    <a:pt x="643597" y="383032"/>
                  </a:lnTo>
                  <a:lnTo>
                    <a:pt x="663397" y="342963"/>
                  </a:lnTo>
                  <a:lnTo>
                    <a:pt x="685939" y="304838"/>
                  </a:lnTo>
                  <a:lnTo>
                    <a:pt x="711212" y="268846"/>
                  </a:lnTo>
                  <a:lnTo>
                    <a:pt x="739178" y="235165"/>
                  </a:lnTo>
                  <a:lnTo>
                    <a:pt x="769835" y="203987"/>
                  </a:lnTo>
                  <a:lnTo>
                    <a:pt x="803160" y="175488"/>
                  </a:lnTo>
                  <a:lnTo>
                    <a:pt x="839114" y="149860"/>
                  </a:lnTo>
                  <a:lnTo>
                    <a:pt x="877697" y="127266"/>
                  </a:lnTo>
                  <a:lnTo>
                    <a:pt x="918857" y="107911"/>
                  </a:lnTo>
                  <a:lnTo>
                    <a:pt x="962596" y="91986"/>
                  </a:lnTo>
                  <a:lnTo>
                    <a:pt x="1008888" y="79654"/>
                  </a:lnTo>
                  <a:lnTo>
                    <a:pt x="1057719" y="71107"/>
                  </a:lnTo>
                  <a:lnTo>
                    <a:pt x="1109040" y="66522"/>
                  </a:lnTo>
                  <a:lnTo>
                    <a:pt x="1162862" y="66103"/>
                  </a:lnTo>
                  <a:close/>
                </a:path>
              </a:pathLst>
            </a:custGeom>
            <a:solidFill>
              <a:srgbClr val="13A141"/>
            </a:solidFill>
          </p:spPr>
          <p:txBody>
            <a:bodyPr wrap="square" lIns="0" tIns="0" rIns="0" bIns="0" rtlCol="0"/>
            <a:lstStyle/>
            <a:p>
              <a:endParaRPr/>
            </a:p>
          </p:txBody>
        </p:sp>
        <p:sp>
          <p:nvSpPr>
            <p:cNvPr id="22" name="object 22"/>
            <p:cNvSpPr/>
            <p:nvPr/>
          </p:nvSpPr>
          <p:spPr>
            <a:xfrm>
              <a:off x="2997437" y="4446972"/>
              <a:ext cx="521970" cy="755015"/>
            </a:xfrm>
            <a:custGeom>
              <a:avLst/>
              <a:gdLst/>
              <a:ahLst/>
              <a:cxnLst/>
              <a:rect l="l" t="t" r="r" b="b"/>
              <a:pathLst>
                <a:path w="521970" h="755014">
                  <a:moveTo>
                    <a:pt x="359945" y="754597"/>
                  </a:moveTo>
                  <a:lnTo>
                    <a:pt x="0" y="754597"/>
                  </a:lnTo>
                  <a:lnTo>
                    <a:pt x="0" y="0"/>
                  </a:lnTo>
                  <a:lnTo>
                    <a:pt x="359945" y="0"/>
                  </a:lnTo>
                  <a:lnTo>
                    <a:pt x="402923" y="5787"/>
                  </a:lnTo>
                  <a:lnTo>
                    <a:pt x="441583" y="22112"/>
                  </a:lnTo>
                  <a:lnTo>
                    <a:pt x="474367" y="47416"/>
                  </a:lnTo>
                  <a:lnTo>
                    <a:pt x="499715" y="80142"/>
                  </a:lnTo>
                  <a:lnTo>
                    <a:pt x="516067" y="118733"/>
                  </a:lnTo>
                  <a:lnTo>
                    <a:pt x="521865" y="161632"/>
                  </a:lnTo>
                  <a:lnTo>
                    <a:pt x="521865" y="592971"/>
                  </a:lnTo>
                  <a:lnTo>
                    <a:pt x="516067" y="635865"/>
                  </a:lnTo>
                  <a:lnTo>
                    <a:pt x="499715" y="674453"/>
                  </a:lnTo>
                  <a:lnTo>
                    <a:pt x="474367" y="707179"/>
                  </a:lnTo>
                  <a:lnTo>
                    <a:pt x="441583" y="732483"/>
                  </a:lnTo>
                  <a:lnTo>
                    <a:pt x="402923" y="748809"/>
                  </a:lnTo>
                  <a:lnTo>
                    <a:pt x="359945" y="754597"/>
                  </a:lnTo>
                  <a:close/>
                </a:path>
              </a:pathLst>
            </a:custGeom>
            <a:solidFill>
              <a:srgbClr val="E4E7EF"/>
            </a:solidFill>
          </p:spPr>
          <p:txBody>
            <a:bodyPr wrap="square" lIns="0" tIns="0" rIns="0" bIns="0" rtlCol="0"/>
            <a:lstStyle/>
            <a:p>
              <a:endParaRPr/>
            </a:p>
          </p:txBody>
        </p:sp>
        <p:sp>
          <p:nvSpPr>
            <p:cNvPr id="23" name="object 23"/>
            <p:cNvSpPr/>
            <p:nvPr/>
          </p:nvSpPr>
          <p:spPr>
            <a:xfrm>
              <a:off x="2997431" y="4446958"/>
              <a:ext cx="214629" cy="755015"/>
            </a:xfrm>
            <a:custGeom>
              <a:avLst/>
              <a:gdLst/>
              <a:ahLst/>
              <a:cxnLst/>
              <a:rect l="l" t="t" r="r" b="b"/>
              <a:pathLst>
                <a:path w="214630" h="755014">
                  <a:moveTo>
                    <a:pt x="214565" y="754590"/>
                  </a:moveTo>
                  <a:lnTo>
                    <a:pt x="0" y="754590"/>
                  </a:lnTo>
                  <a:lnTo>
                    <a:pt x="0" y="0"/>
                  </a:lnTo>
                  <a:lnTo>
                    <a:pt x="214565" y="0"/>
                  </a:lnTo>
                  <a:lnTo>
                    <a:pt x="214565" y="754590"/>
                  </a:lnTo>
                  <a:close/>
                </a:path>
              </a:pathLst>
            </a:custGeom>
            <a:solidFill>
              <a:srgbClr val="CCD4DE"/>
            </a:solidFill>
          </p:spPr>
          <p:txBody>
            <a:bodyPr wrap="square" lIns="0" tIns="0" rIns="0" bIns="0" rtlCol="0"/>
            <a:lstStyle/>
            <a:p>
              <a:endParaRPr/>
            </a:p>
          </p:txBody>
        </p:sp>
        <p:sp>
          <p:nvSpPr>
            <p:cNvPr id="24" name="object 24"/>
            <p:cNvSpPr/>
            <p:nvPr/>
          </p:nvSpPr>
          <p:spPr>
            <a:xfrm>
              <a:off x="310864" y="4059176"/>
              <a:ext cx="2800985" cy="1530350"/>
            </a:xfrm>
            <a:custGeom>
              <a:avLst/>
              <a:gdLst/>
              <a:ahLst/>
              <a:cxnLst/>
              <a:rect l="l" t="t" r="r" b="b"/>
              <a:pathLst>
                <a:path w="2800985" h="1530350">
                  <a:moveTo>
                    <a:pt x="2452460" y="1530194"/>
                  </a:moveTo>
                  <a:lnTo>
                    <a:pt x="348926" y="1530194"/>
                  </a:lnTo>
                  <a:lnTo>
                    <a:pt x="301619" y="1527021"/>
                  </a:lnTo>
                  <a:lnTo>
                    <a:pt x="256235" y="1517776"/>
                  </a:lnTo>
                  <a:lnTo>
                    <a:pt x="213190" y="1502874"/>
                  </a:lnTo>
                  <a:lnTo>
                    <a:pt x="172902" y="1482727"/>
                  </a:lnTo>
                  <a:lnTo>
                    <a:pt x="135790" y="1457751"/>
                  </a:lnTo>
                  <a:lnTo>
                    <a:pt x="102270" y="1428358"/>
                  </a:lnTo>
                  <a:lnTo>
                    <a:pt x="72761" y="1394961"/>
                  </a:lnTo>
                  <a:lnTo>
                    <a:pt x="47681" y="1357976"/>
                  </a:lnTo>
                  <a:lnTo>
                    <a:pt x="27447" y="1317814"/>
                  </a:lnTo>
                  <a:lnTo>
                    <a:pt x="12477" y="1274891"/>
                  </a:lnTo>
                  <a:lnTo>
                    <a:pt x="3188" y="1229620"/>
                  </a:lnTo>
                  <a:lnTo>
                    <a:pt x="0" y="1182413"/>
                  </a:lnTo>
                  <a:lnTo>
                    <a:pt x="0" y="348266"/>
                  </a:lnTo>
                  <a:lnTo>
                    <a:pt x="3188" y="301050"/>
                  </a:lnTo>
                  <a:lnTo>
                    <a:pt x="12477" y="255752"/>
                  </a:lnTo>
                  <a:lnTo>
                    <a:pt x="27447" y="212789"/>
                  </a:lnTo>
                  <a:lnTo>
                    <a:pt x="47681" y="172578"/>
                  </a:lnTo>
                  <a:lnTo>
                    <a:pt x="72761" y="135535"/>
                  </a:lnTo>
                  <a:lnTo>
                    <a:pt x="102270" y="102079"/>
                  </a:lnTo>
                  <a:lnTo>
                    <a:pt x="135790" y="72626"/>
                  </a:lnTo>
                  <a:lnTo>
                    <a:pt x="172902" y="47592"/>
                  </a:lnTo>
                  <a:lnTo>
                    <a:pt x="213190" y="27396"/>
                  </a:lnTo>
                  <a:lnTo>
                    <a:pt x="256235" y="12454"/>
                  </a:lnTo>
                  <a:lnTo>
                    <a:pt x="301619" y="3183"/>
                  </a:lnTo>
                  <a:lnTo>
                    <a:pt x="348926" y="0"/>
                  </a:lnTo>
                  <a:lnTo>
                    <a:pt x="2452460" y="0"/>
                  </a:lnTo>
                  <a:lnTo>
                    <a:pt x="2499756" y="3183"/>
                  </a:lnTo>
                  <a:lnTo>
                    <a:pt x="2545113" y="12454"/>
                  </a:lnTo>
                  <a:lnTo>
                    <a:pt x="2588116" y="27396"/>
                  </a:lnTo>
                  <a:lnTo>
                    <a:pt x="2628351" y="47592"/>
                  </a:lnTo>
                  <a:lnTo>
                    <a:pt x="2665403" y="72626"/>
                  </a:lnTo>
                  <a:lnTo>
                    <a:pt x="2698859" y="102079"/>
                  </a:lnTo>
                  <a:lnTo>
                    <a:pt x="2728305" y="135535"/>
                  </a:lnTo>
                  <a:lnTo>
                    <a:pt x="2753325" y="172578"/>
                  </a:lnTo>
                  <a:lnTo>
                    <a:pt x="2773506" y="212789"/>
                  </a:lnTo>
                  <a:lnTo>
                    <a:pt x="2788434" y="255752"/>
                  </a:lnTo>
                  <a:lnTo>
                    <a:pt x="2797695" y="301050"/>
                  </a:lnTo>
                  <a:lnTo>
                    <a:pt x="2800874" y="348266"/>
                  </a:lnTo>
                  <a:lnTo>
                    <a:pt x="2800874" y="1182413"/>
                  </a:lnTo>
                  <a:lnTo>
                    <a:pt x="2797695" y="1229620"/>
                  </a:lnTo>
                  <a:lnTo>
                    <a:pt x="2788434" y="1274891"/>
                  </a:lnTo>
                  <a:lnTo>
                    <a:pt x="2773506" y="1317814"/>
                  </a:lnTo>
                  <a:lnTo>
                    <a:pt x="2753325" y="1357976"/>
                  </a:lnTo>
                  <a:lnTo>
                    <a:pt x="2728305" y="1394961"/>
                  </a:lnTo>
                  <a:lnTo>
                    <a:pt x="2698859" y="1428358"/>
                  </a:lnTo>
                  <a:lnTo>
                    <a:pt x="2665403" y="1457751"/>
                  </a:lnTo>
                  <a:lnTo>
                    <a:pt x="2628351" y="1482727"/>
                  </a:lnTo>
                  <a:lnTo>
                    <a:pt x="2588116" y="1502874"/>
                  </a:lnTo>
                  <a:lnTo>
                    <a:pt x="2545113" y="1517776"/>
                  </a:lnTo>
                  <a:lnTo>
                    <a:pt x="2499756" y="1527021"/>
                  </a:lnTo>
                  <a:lnTo>
                    <a:pt x="2452460" y="1530194"/>
                  </a:lnTo>
                  <a:close/>
                </a:path>
              </a:pathLst>
            </a:custGeom>
            <a:solidFill>
              <a:srgbClr val="E4E7EF"/>
            </a:solidFill>
          </p:spPr>
          <p:txBody>
            <a:bodyPr wrap="square" lIns="0" tIns="0" rIns="0" bIns="0" rtlCol="0"/>
            <a:lstStyle/>
            <a:p>
              <a:endParaRPr/>
            </a:p>
          </p:txBody>
        </p:sp>
        <p:sp>
          <p:nvSpPr>
            <p:cNvPr id="25" name="object 25"/>
            <p:cNvSpPr/>
            <p:nvPr/>
          </p:nvSpPr>
          <p:spPr>
            <a:xfrm>
              <a:off x="311037" y="4059415"/>
              <a:ext cx="2800985" cy="1530350"/>
            </a:xfrm>
            <a:custGeom>
              <a:avLst/>
              <a:gdLst/>
              <a:ahLst/>
              <a:cxnLst/>
              <a:rect l="l" t="t" r="r" b="b"/>
              <a:pathLst>
                <a:path w="2800985" h="1530350">
                  <a:moveTo>
                    <a:pt x="2452147" y="1529856"/>
                  </a:moveTo>
                  <a:lnTo>
                    <a:pt x="348533" y="1529856"/>
                  </a:lnTo>
                  <a:lnTo>
                    <a:pt x="301240" y="1526678"/>
                  </a:lnTo>
                  <a:lnTo>
                    <a:pt x="255880" y="1517426"/>
                  </a:lnTo>
                  <a:lnTo>
                    <a:pt x="212869" y="1502513"/>
                  </a:lnTo>
                  <a:lnTo>
                    <a:pt x="172623" y="1482355"/>
                  </a:lnTo>
                  <a:lnTo>
                    <a:pt x="135556" y="1457365"/>
                  </a:lnTo>
                  <a:lnTo>
                    <a:pt x="102084" y="1427957"/>
                  </a:lnTo>
                  <a:lnTo>
                    <a:pt x="72622" y="1394547"/>
                  </a:lnTo>
                  <a:lnTo>
                    <a:pt x="47585" y="1357549"/>
                  </a:lnTo>
                  <a:lnTo>
                    <a:pt x="27389" y="1317376"/>
                  </a:lnTo>
                  <a:lnTo>
                    <a:pt x="12450" y="1274445"/>
                  </a:lnTo>
                  <a:lnTo>
                    <a:pt x="3181" y="1229168"/>
                  </a:lnTo>
                  <a:lnTo>
                    <a:pt x="0" y="1181961"/>
                  </a:lnTo>
                  <a:lnTo>
                    <a:pt x="0" y="347887"/>
                  </a:lnTo>
                  <a:lnTo>
                    <a:pt x="3181" y="300681"/>
                  </a:lnTo>
                  <a:lnTo>
                    <a:pt x="12450" y="255406"/>
                  </a:lnTo>
                  <a:lnTo>
                    <a:pt x="27389" y="212475"/>
                  </a:lnTo>
                  <a:lnTo>
                    <a:pt x="47585" y="172303"/>
                  </a:lnTo>
                  <a:lnTo>
                    <a:pt x="72622" y="135305"/>
                  </a:lnTo>
                  <a:lnTo>
                    <a:pt x="102084" y="101895"/>
                  </a:lnTo>
                  <a:lnTo>
                    <a:pt x="135556" y="72487"/>
                  </a:lnTo>
                  <a:lnTo>
                    <a:pt x="172623" y="47497"/>
                  </a:lnTo>
                  <a:lnTo>
                    <a:pt x="212869" y="27339"/>
                  </a:lnTo>
                  <a:lnTo>
                    <a:pt x="255880" y="12427"/>
                  </a:lnTo>
                  <a:lnTo>
                    <a:pt x="301240" y="3175"/>
                  </a:lnTo>
                  <a:lnTo>
                    <a:pt x="348533" y="0"/>
                  </a:lnTo>
                  <a:lnTo>
                    <a:pt x="2800681" y="1181968"/>
                  </a:lnTo>
                  <a:lnTo>
                    <a:pt x="2797499" y="1229174"/>
                  </a:lnTo>
                  <a:lnTo>
                    <a:pt x="2788230" y="1274449"/>
                  </a:lnTo>
                  <a:lnTo>
                    <a:pt x="2773291" y="1317380"/>
                  </a:lnTo>
                  <a:lnTo>
                    <a:pt x="2753095" y="1357552"/>
                  </a:lnTo>
                  <a:lnTo>
                    <a:pt x="2728058" y="1394550"/>
                  </a:lnTo>
                  <a:lnTo>
                    <a:pt x="2698596" y="1427960"/>
                  </a:lnTo>
                  <a:lnTo>
                    <a:pt x="2665124" y="1457368"/>
                  </a:lnTo>
                  <a:lnTo>
                    <a:pt x="2628057" y="1482358"/>
                  </a:lnTo>
                  <a:lnTo>
                    <a:pt x="2587811" y="1502516"/>
                  </a:lnTo>
                  <a:lnTo>
                    <a:pt x="2544800" y="1517428"/>
                  </a:lnTo>
                  <a:lnTo>
                    <a:pt x="2499440" y="1526680"/>
                  </a:lnTo>
                  <a:lnTo>
                    <a:pt x="2452147" y="1529856"/>
                  </a:lnTo>
                  <a:close/>
                </a:path>
              </a:pathLst>
            </a:custGeom>
            <a:solidFill>
              <a:srgbClr val="CCD4DE"/>
            </a:solidFill>
          </p:spPr>
          <p:txBody>
            <a:bodyPr wrap="square" lIns="0" tIns="0" rIns="0" bIns="0" rtlCol="0"/>
            <a:lstStyle/>
            <a:p>
              <a:endParaRPr/>
            </a:p>
          </p:txBody>
        </p:sp>
        <p:sp>
          <p:nvSpPr>
            <p:cNvPr id="26" name="object 26"/>
            <p:cNvSpPr/>
            <p:nvPr/>
          </p:nvSpPr>
          <p:spPr>
            <a:xfrm>
              <a:off x="2426928" y="4313378"/>
              <a:ext cx="421640" cy="1021715"/>
            </a:xfrm>
            <a:custGeom>
              <a:avLst/>
              <a:gdLst/>
              <a:ahLst/>
              <a:cxnLst/>
              <a:rect l="l" t="t" r="r" b="b"/>
              <a:pathLst>
                <a:path w="421639" h="1021714">
                  <a:moveTo>
                    <a:pt x="323352" y="1021306"/>
                  </a:moveTo>
                  <a:lnTo>
                    <a:pt x="97761" y="1021306"/>
                  </a:lnTo>
                  <a:lnTo>
                    <a:pt x="59641" y="1013658"/>
                  </a:lnTo>
                  <a:lnTo>
                    <a:pt x="28574" y="992778"/>
                  </a:lnTo>
                  <a:lnTo>
                    <a:pt x="7660" y="961764"/>
                  </a:lnTo>
                  <a:lnTo>
                    <a:pt x="0" y="923712"/>
                  </a:lnTo>
                  <a:lnTo>
                    <a:pt x="323346" y="0"/>
                  </a:lnTo>
                  <a:lnTo>
                    <a:pt x="361547" y="7723"/>
                  </a:lnTo>
                  <a:lnTo>
                    <a:pt x="392788" y="28769"/>
                  </a:lnTo>
                  <a:lnTo>
                    <a:pt x="413875" y="59948"/>
                  </a:lnTo>
                  <a:lnTo>
                    <a:pt x="421613" y="98072"/>
                  </a:lnTo>
                  <a:lnTo>
                    <a:pt x="421613" y="923712"/>
                  </a:lnTo>
                  <a:lnTo>
                    <a:pt x="413875" y="961764"/>
                  </a:lnTo>
                  <a:lnTo>
                    <a:pt x="392789" y="992778"/>
                  </a:lnTo>
                  <a:lnTo>
                    <a:pt x="361550" y="1013658"/>
                  </a:lnTo>
                  <a:lnTo>
                    <a:pt x="323352" y="1021306"/>
                  </a:lnTo>
                  <a:close/>
                </a:path>
              </a:pathLst>
            </a:custGeom>
            <a:solidFill>
              <a:srgbClr val="B144F1"/>
            </a:solidFill>
          </p:spPr>
          <p:txBody>
            <a:bodyPr wrap="square" lIns="0" tIns="0" rIns="0" bIns="0" rtlCol="0"/>
            <a:lstStyle/>
            <a:p>
              <a:endParaRPr/>
            </a:p>
          </p:txBody>
        </p:sp>
        <p:sp>
          <p:nvSpPr>
            <p:cNvPr id="27" name="object 27"/>
            <p:cNvSpPr/>
            <p:nvPr/>
          </p:nvSpPr>
          <p:spPr>
            <a:xfrm>
              <a:off x="565531" y="4313389"/>
              <a:ext cx="2283460" cy="1021715"/>
            </a:xfrm>
            <a:custGeom>
              <a:avLst/>
              <a:gdLst/>
              <a:ahLst/>
              <a:cxnLst/>
              <a:rect l="l" t="t" r="r" b="b"/>
              <a:pathLst>
                <a:path w="2283460" h="1021714">
                  <a:moveTo>
                    <a:pt x="422109" y="98069"/>
                  </a:moveTo>
                  <a:lnTo>
                    <a:pt x="414362" y="59944"/>
                  </a:lnTo>
                  <a:lnTo>
                    <a:pt x="393280" y="28765"/>
                  </a:lnTo>
                  <a:lnTo>
                    <a:pt x="362051" y="7721"/>
                  </a:lnTo>
                  <a:lnTo>
                    <a:pt x="323850" y="0"/>
                  </a:lnTo>
                  <a:lnTo>
                    <a:pt x="98259" y="0"/>
                  </a:lnTo>
                  <a:lnTo>
                    <a:pt x="60071" y="7721"/>
                  </a:lnTo>
                  <a:lnTo>
                    <a:pt x="28829" y="28765"/>
                  </a:lnTo>
                  <a:lnTo>
                    <a:pt x="7747" y="59944"/>
                  </a:lnTo>
                  <a:lnTo>
                    <a:pt x="0" y="98069"/>
                  </a:lnTo>
                  <a:lnTo>
                    <a:pt x="0" y="923709"/>
                  </a:lnTo>
                  <a:lnTo>
                    <a:pt x="7747" y="961758"/>
                  </a:lnTo>
                  <a:lnTo>
                    <a:pt x="28829" y="992771"/>
                  </a:lnTo>
                  <a:lnTo>
                    <a:pt x="60071" y="1013650"/>
                  </a:lnTo>
                  <a:lnTo>
                    <a:pt x="98259" y="1021295"/>
                  </a:lnTo>
                  <a:lnTo>
                    <a:pt x="323850" y="1021295"/>
                  </a:lnTo>
                  <a:lnTo>
                    <a:pt x="362038" y="1013650"/>
                  </a:lnTo>
                  <a:lnTo>
                    <a:pt x="393280" y="992771"/>
                  </a:lnTo>
                  <a:lnTo>
                    <a:pt x="414362" y="961758"/>
                  </a:lnTo>
                  <a:lnTo>
                    <a:pt x="422109" y="923709"/>
                  </a:lnTo>
                  <a:lnTo>
                    <a:pt x="422109" y="98069"/>
                  </a:lnTo>
                  <a:close/>
                </a:path>
                <a:path w="2283460" h="1021714">
                  <a:moveTo>
                    <a:pt x="1042250" y="98069"/>
                  </a:moveTo>
                  <a:lnTo>
                    <a:pt x="1034503" y="59944"/>
                  </a:lnTo>
                  <a:lnTo>
                    <a:pt x="1013421" y="28765"/>
                  </a:lnTo>
                  <a:lnTo>
                    <a:pt x="982179" y="7721"/>
                  </a:lnTo>
                  <a:lnTo>
                    <a:pt x="943991" y="0"/>
                  </a:lnTo>
                  <a:lnTo>
                    <a:pt x="718388" y="0"/>
                  </a:lnTo>
                  <a:lnTo>
                    <a:pt x="680275" y="7721"/>
                  </a:lnTo>
                  <a:lnTo>
                    <a:pt x="649211" y="28765"/>
                  </a:lnTo>
                  <a:lnTo>
                    <a:pt x="628294" y="59944"/>
                  </a:lnTo>
                  <a:lnTo>
                    <a:pt x="620636" y="98069"/>
                  </a:lnTo>
                  <a:lnTo>
                    <a:pt x="620636" y="923709"/>
                  </a:lnTo>
                  <a:lnTo>
                    <a:pt x="628294" y="961758"/>
                  </a:lnTo>
                  <a:lnTo>
                    <a:pt x="649211" y="992771"/>
                  </a:lnTo>
                  <a:lnTo>
                    <a:pt x="680275" y="1013650"/>
                  </a:lnTo>
                  <a:lnTo>
                    <a:pt x="718388" y="1021295"/>
                  </a:lnTo>
                  <a:lnTo>
                    <a:pt x="943991" y="1021295"/>
                  </a:lnTo>
                  <a:lnTo>
                    <a:pt x="982179" y="1013650"/>
                  </a:lnTo>
                  <a:lnTo>
                    <a:pt x="1013421" y="992771"/>
                  </a:lnTo>
                  <a:lnTo>
                    <a:pt x="1034503" y="961758"/>
                  </a:lnTo>
                  <a:lnTo>
                    <a:pt x="1042250" y="923709"/>
                  </a:lnTo>
                  <a:lnTo>
                    <a:pt x="1042250" y="98069"/>
                  </a:lnTo>
                  <a:close/>
                </a:path>
                <a:path w="2283460" h="1021714">
                  <a:moveTo>
                    <a:pt x="1662874" y="98069"/>
                  </a:moveTo>
                  <a:lnTo>
                    <a:pt x="1655127" y="59944"/>
                  </a:lnTo>
                  <a:lnTo>
                    <a:pt x="1634045" y="28765"/>
                  </a:lnTo>
                  <a:lnTo>
                    <a:pt x="1602803" y="7721"/>
                  </a:lnTo>
                  <a:lnTo>
                    <a:pt x="1564614" y="0"/>
                  </a:lnTo>
                  <a:lnTo>
                    <a:pt x="1339024" y="0"/>
                  </a:lnTo>
                  <a:lnTo>
                    <a:pt x="1300822" y="7721"/>
                  </a:lnTo>
                  <a:lnTo>
                    <a:pt x="1269593" y="28765"/>
                  </a:lnTo>
                  <a:lnTo>
                    <a:pt x="1248498" y="59944"/>
                  </a:lnTo>
                  <a:lnTo>
                    <a:pt x="1240764" y="98069"/>
                  </a:lnTo>
                  <a:lnTo>
                    <a:pt x="1240764" y="923709"/>
                  </a:lnTo>
                  <a:lnTo>
                    <a:pt x="1248498" y="961758"/>
                  </a:lnTo>
                  <a:lnTo>
                    <a:pt x="1269593" y="992771"/>
                  </a:lnTo>
                  <a:lnTo>
                    <a:pt x="1300822" y="1013650"/>
                  </a:lnTo>
                  <a:lnTo>
                    <a:pt x="1339024" y="1021295"/>
                  </a:lnTo>
                  <a:lnTo>
                    <a:pt x="1564614" y="1021295"/>
                  </a:lnTo>
                  <a:lnTo>
                    <a:pt x="1602803" y="1013650"/>
                  </a:lnTo>
                  <a:lnTo>
                    <a:pt x="1634045" y="992771"/>
                  </a:lnTo>
                  <a:lnTo>
                    <a:pt x="1655127" y="961758"/>
                  </a:lnTo>
                  <a:lnTo>
                    <a:pt x="1662874" y="923709"/>
                  </a:lnTo>
                  <a:lnTo>
                    <a:pt x="1662874" y="98069"/>
                  </a:lnTo>
                  <a:close/>
                </a:path>
                <a:path w="2283460" h="1021714">
                  <a:moveTo>
                    <a:pt x="2283002" y="98069"/>
                  </a:moveTo>
                  <a:lnTo>
                    <a:pt x="2275268" y="59944"/>
                  </a:lnTo>
                  <a:lnTo>
                    <a:pt x="2254186" y="28765"/>
                  </a:lnTo>
                  <a:lnTo>
                    <a:pt x="2222944" y="7721"/>
                  </a:lnTo>
                  <a:lnTo>
                    <a:pt x="2184743" y="0"/>
                  </a:lnTo>
                  <a:lnTo>
                    <a:pt x="1959152" y="0"/>
                  </a:lnTo>
                  <a:lnTo>
                    <a:pt x="1921027" y="7721"/>
                  </a:lnTo>
                  <a:lnTo>
                    <a:pt x="1889963" y="28765"/>
                  </a:lnTo>
                  <a:lnTo>
                    <a:pt x="1869046" y="59944"/>
                  </a:lnTo>
                  <a:lnTo>
                    <a:pt x="1861388" y="98069"/>
                  </a:lnTo>
                  <a:lnTo>
                    <a:pt x="1861388" y="923709"/>
                  </a:lnTo>
                  <a:lnTo>
                    <a:pt x="1869046" y="961758"/>
                  </a:lnTo>
                  <a:lnTo>
                    <a:pt x="1889963" y="992771"/>
                  </a:lnTo>
                  <a:lnTo>
                    <a:pt x="1921027" y="1013650"/>
                  </a:lnTo>
                  <a:lnTo>
                    <a:pt x="1959152" y="1021295"/>
                  </a:lnTo>
                  <a:lnTo>
                    <a:pt x="2184743" y="1021295"/>
                  </a:lnTo>
                  <a:lnTo>
                    <a:pt x="2222944" y="1013650"/>
                  </a:lnTo>
                  <a:lnTo>
                    <a:pt x="2254186" y="992771"/>
                  </a:lnTo>
                  <a:lnTo>
                    <a:pt x="2275268" y="961758"/>
                  </a:lnTo>
                  <a:lnTo>
                    <a:pt x="2283002" y="923709"/>
                  </a:lnTo>
                  <a:lnTo>
                    <a:pt x="2283002" y="98069"/>
                  </a:lnTo>
                  <a:close/>
                </a:path>
              </a:pathLst>
            </a:custGeom>
            <a:solidFill>
              <a:srgbClr val="C174FF"/>
            </a:solidFill>
          </p:spPr>
          <p:txBody>
            <a:bodyPr wrap="square" lIns="0" tIns="0" rIns="0" bIns="0" rtlCol="0"/>
            <a:lstStyle/>
            <a:p>
              <a:endParaRPr/>
            </a:p>
          </p:txBody>
        </p:sp>
        <p:sp>
          <p:nvSpPr>
            <p:cNvPr id="28" name="object 28"/>
            <p:cNvSpPr/>
            <p:nvPr/>
          </p:nvSpPr>
          <p:spPr>
            <a:xfrm>
              <a:off x="565772" y="4313389"/>
              <a:ext cx="1662430" cy="1021715"/>
            </a:xfrm>
            <a:custGeom>
              <a:avLst/>
              <a:gdLst/>
              <a:ahLst/>
              <a:cxnLst/>
              <a:rect l="l" t="t" r="r" b="b"/>
              <a:pathLst>
                <a:path w="1662430" h="1021714">
                  <a:moveTo>
                    <a:pt x="421601" y="98069"/>
                  </a:moveTo>
                  <a:lnTo>
                    <a:pt x="413854" y="59944"/>
                  </a:lnTo>
                  <a:lnTo>
                    <a:pt x="392772" y="28765"/>
                  </a:lnTo>
                  <a:lnTo>
                    <a:pt x="361543" y="7721"/>
                  </a:lnTo>
                  <a:lnTo>
                    <a:pt x="323342" y="0"/>
                  </a:lnTo>
                  <a:lnTo>
                    <a:pt x="0" y="923709"/>
                  </a:lnTo>
                  <a:lnTo>
                    <a:pt x="7658" y="961758"/>
                  </a:lnTo>
                  <a:lnTo>
                    <a:pt x="28575" y="992771"/>
                  </a:lnTo>
                  <a:lnTo>
                    <a:pt x="59639" y="1013650"/>
                  </a:lnTo>
                  <a:lnTo>
                    <a:pt x="97751" y="1021295"/>
                  </a:lnTo>
                  <a:lnTo>
                    <a:pt x="323342" y="1021295"/>
                  </a:lnTo>
                  <a:lnTo>
                    <a:pt x="361543" y="1013650"/>
                  </a:lnTo>
                  <a:lnTo>
                    <a:pt x="392772" y="992771"/>
                  </a:lnTo>
                  <a:lnTo>
                    <a:pt x="413854" y="961758"/>
                  </a:lnTo>
                  <a:lnTo>
                    <a:pt x="421601" y="923709"/>
                  </a:lnTo>
                  <a:lnTo>
                    <a:pt x="421601" y="98069"/>
                  </a:lnTo>
                  <a:close/>
                </a:path>
                <a:path w="1662430" h="1021714">
                  <a:moveTo>
                    <a:pt x="1041996" y="98069"/>
                  </a:moveTo>
                  <a:lnTo>
                    <a:pt x="1034249" y="59944"/>
                  </a:lnTo>
                  <a:lnTo>
                    <a:pt x="1013167" y="28765"/>
                  </a:lnTo>
                  <a:lnTo>
                    <a:pt x="981925" y="7721"/>
                  </a:lnTo>
                  <a:lnTo>
                    <a:pt x="943724" y="0"/>
                  </a:lnTo>
                  <a:lnTo>
                    <a:pt x="620382" y="923709"/>
                  </a:lnTo>
                  <a:lnTo>
                    <a:pt x="628040" y="961758"/>
                  </a:lnTo>
                  <a:lnTo>
                    <a:pt x="648957" y="992771"/>
                  </a:lnTo>
                  <a:lnTo>
                    <a:pt x="680021" y="1013650"/>
                  </a:lnTo>
                  <a:lnTo>
                    <a:pt x="718134" y="1021295"/>
                  </a:lnTo>
                  <a:lnTo>
                    <a:pt x="943737" y="1021295"/>
                  </a:lnTo>
                  <a:lnTo>
                    <a:pt x="981925" y="1013650"/>
                  </a:lnTo>
                  <a:lnTo>
                    <a:pt x="1013167" y="992771"/>
                  </a:lnTo>
                  <a:lnTo>
                    <a:pt x="1034249" y="961758"/>
                  </a:lnTo>
                  <a:lnTo>
                    <a:pt x="1041996" y="923709"/>
                  </a:lnTo>
                  <a:lnTo>
                    <a:pt x="1041996" y="98069"/>
                  </a:lnTo>
                  <a:close/>
                </a:path>
                <a:path w="1662430" h="1021714">
                  <a:moveTo>
                    <a:pt x="1662379" y="98069"/>
                  </a:moveTo>
                  <a:lnTo>
                    <a:pt x="1654644" y="59944"/>
                  </a:lnTo>
                  <a:lnTo>
                    <a:pt x="1633550" y="28765"/>
                  </a:lnTo>
                  <a:lnTo>
                    <a:pt x="1602320" y="7721"/>
                  </a:lnTo>
                  <a:lnTo>
                    <a:pt x="1564119" y="0"/>
                  </a:lnTo>
                  <a:lnTo>
                    <a:pt x="1240764" y="923709"/>
                  </a:lnTo>
                  <a:lnTo>
                    <a:pt x="1248435" y="961758"/>
                  </a:lnTo>
                  <a:lnTo>
                    <a:pt x="1269339" y="992771"/>
                  </a:lnTo>
                  <a:lnTo>
                    <a:pt x="1300403" y="1013650"/>
                  </a:lnTo>
                  <a:lnTo>
                    <a:pt x="1338529" y="1021295"/>
                  </a:lnTo>
                  <a:lnTo>
                    <a:pt x="1564119" y="1021295"/>
                  </a:lnTo>
                  <a:lnTo>
                    <a:pt x="1602320" y="1013650"/>
                  </a:lnTo>
                  <a:lnTo>
                    <a:pt x="1633550" y="992771"/>
                  </a:lnTo>
                  <a:lnTo>
                    <a:pt x="1654644" y="961758"/>
                  </a:lnTo>
                  <a:lnTo>
                    <a:pt x="1662379" y="923709"/>
                  </a:lnTo>
                  <a:lnTo>
                    <a:pt x="1662379" y="98069"/>
                  </a:lnTo>
                  <a:close/>
                </a:path>
              </a:pathLst>
            </a:custGeom>
            <a:solidFill>
              <a:srgbClr val="B144F1"/>
            </a:solidFill>
          </p:spPr>
          <p:txBody>
            <a:bodyPr wrap="square" lIns="0" tIns="0" rIns="0" bIns="0" rtlCol="0"/>
            <a:lstStyle/>
            <a:p>
              <a:endParaRPr/>
            </a:p>
          </p:txBody>
        </p:sp>
      </p:grpSp>
      <p:sp>
        <p:nvSpPr>
          <p:cNvPr id="29" name="object 29"/>
          <p:cNvSpPr/>
          <p:nvPr/>
        </p:nvSpPr>
        <p:spPr>
          <a:xfrm>
            <a:off x="13787994" y="3055315"/>
            <a:ext cx="3867149" cy="4114799"/>
          </a:xfrm>
          <a:prstGeom prst="rect">
            <a:avLst/>
          </a:prstGeom>
          <a:blipFill>
            <a:blip r:embed="rId6" cstate="print"/>
            <a:stretch>
              <a:fillRect/>
            </a:stretch>
          </a:blipFill>
        </p:spPr>
        <p:txBody>
          <a:bodyPr wrap="square" lIns="0" tIns="0" rIns="0" bIns="0" rtlCol="0"/>
          <a:lstStyle/>
          <a:p>
            <a:endParaRPr/>
          </a:p>
        </p:txBody>
      </p:sp>
      <p:sp>
        <p:nvSpPr>
          <p:cNvPr id="30" name="object 30"/>
          <p:cNvSpPr/>
          <p:nvPr/>
        </p:nvSpPr>
        <p:spPr>
          <a:xfrm>
            <a:off x="9479188" y="8014898"/>
            <a:ext cx="7315199" cy="2272100"/>
          </a:xfrm>
          <a:prstGeom prst="rect">
            <a:avLst/>
          </a:prstGeom>
          <a:blipFill>
            <a:blip r:embed="rId7" cstate="print"/>
            <a:stretch>
              <a:fillRect/>
            </a:stretch>
          </a:blipFill>
        </p:spPr>
        <p:txBody>
          <a:bodyPr wrap="square" lIns="0" tIns="0" rIns="0" bIns="0" rtlCol="0"/>
          <a:lstStyle/>
          <a:p>
            <a:endParaRPr/>
          </a:p>
        </p:txBody>
      </p:sp>
      <p:sp>
        <p:nvSpPr>
          <p:cNvPr id="31" name="object 31"/>
          <p:cNvSpPr/>
          <p:nvPr/>
        </p:nvSpPr>
        <p:spPr>
          <a:xfrm>
            <a:off x="500228" y="146526"/>
            <a:ext cx="3124199" cy="2343149"/>
          </a:xfrm>
          <a:prstGeom prst="rect">
            <a:avLst/>
          </a:prstGeom>
          <a:blipFill>
            <a:blip r:embed="rId8" cstate="print"/>
            <a:stretch>
              <a:fillRect/>
            </a:stretch>
          </a:blipFill>
        </p:spPr>
        <p:txBody>
          <a:bodyPr wrap="square" lIns="0" tIns="0" rIns="0" bIns="0" rtlCol="0"/>
          <a:lstStyle/>
          <a:p>
            <a:endParaRPr/>
          </a:p>
        </p:txBody>
      </p:sp>
      <p:sp>
        <p:nvSpPr>
          <p:cNvPr id="32" name="object 32"/>
          <p:cNvSpPr txBox="1">
            <a:spLocks noGrp="1"/>
          </p:cNvSpPr>
          <p:nvPr>
            <p:ph type="title"/>
          </p:nvPr>
        </p:nvSpPr>
        <p:spPr>
          <a:xfrm>
            <a:off x="10011074" y="185999"/>
            <a:ext cx="6637655" cy="2635250"/>
          </a:xfrm>
          <a:prstGeom prst="rect">
            <a:avLst/>
          </a:prstGeom>
        </p:spPr>
        <p:txBody>
          <a:bodyPr vert="horz" wrap="square" lIns="0" tIns="95885" rIns="0" bIns="0" rtlCol="0">
            <a:spAutoFit/>
          </a:bodyPr>
          <a:lstStyle/>
          <a:p>
            <a:pPr marL="12700" marR="5080">
              <a:lnSpc>
                <a:spcPts val="6680"/>
              </a:lnSpc>
              <a:spcBef>
                <a:spcPts val="755"/>
              </a:spcBef>
            </a:pPr>
            <a:r>
              <a:rPr spc="-5" dirty="0"/>
              <a:t>Види </a:t>
            </a:r>
            <a:r>
              <a:rPr spc="-10" dirty="0"/>
              <a:t>забруднення  навколишнього  середовища:</a:t>
            </a:r>
          </a:p>
        </p:txBody>
      </p:sp>
      <p:sp>
        <p:nvSpPr>
          <p:cNvPr id="33" name="object 33"/>
          <p:cNvSpPr txBox="1"/>
          <p:nvPr/>
        </p:nvSpPr>
        <p:spPr>
          <a:xfrm>
            <a:off x="11691894" y="3245322"/>
            <a:ext cx="5424805" cy="5200015"/>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FFFFFF"/>
                </a:solidFill>
                <a:latin typeface="Roboto"/>
                <a:cs typeface="Roboto"/>
              </a:rPr>
              <a:t>Біологічне</a:t>
            </a:r>
            <a:endParaRPr sz="3000">
              <a:latin typeface="Roboto"/>
              <a:cs typeface="Roboto"/>
            </a:endParaRPr>
          </a:p>
          <a:p>
            <a:pPr marL="12700" marR="3975735">
              <a:lnSpc>
                <a:spcPts val="11610"/>
              </a:lnSpc>
              <a:spcBef>
                <a:spcPts val="645"/>
              </a:spcBef>
            </a:pPr>
            <a:r>
              <a:rPr sz="3000" spc="-5" dirty="0">
                <a:solidFill>
                  <a:srgbClr val="FFFFFF"/>
                </a:solidFill>
                <a:latin typeface="Roboto"/>
                <a:cs typeface="Roboto"/>
              </a:rPr>
              <a:t>Фізичне  Хімічне</a:t>
            </a:r>
            <a:endParaRPr sz="3000">
              <a:latin typeface="Roboto"/>
              <a:cs typeface="Roboto"/>
            </a:endParaRPr>
          </a:p>
          <a:p>
            <a:pPr>
              <a:lnSpc>
                <a:spcPct val="100000"/>
              </a:lnSpc>
              <a:spcBef>
                <a:spcPts val="30"/>
              </a:spcBef>
            </a:pPr>
            <a:endParaRPr sz="4650">
              <a:latin typeface="Roboto"/>
              <a:cs typeface="Roboto"/>
            </a:endParaRPr>
          </a:p>
          <a:p>
            <a:pPr marL="12700">
              <a:lnSpc>
                <a:spcPct val="100000"/>
              </a:lnSpc>
            </a:pPr>
            <a:r>
              <a:rPr sz="3000" spc="-5" dirty="0">
                <a:solidFill>
                  <a:srgbClr val="FFFFFF"/>
                </a:solidFill>
                <a:latin typeface="Roboto"/>
                <a:cs typeface="Roboto"/>
              </a:rPr>
              <a:t>Механічне</a:t>
            </a:r>
            <a:endParaRPr sz="3000">
              <a:latin typeface="Roboto"/>
              <a:cs typeface="Roboto"/>
            </a:endParaRPr>
          </a:p>
          <a:p>
            <a:pPr marL="412115">
              <a:lnSpc>
                <a:spcPct val="100000"/>
              </a:lnSpc>
              <a:spcBef>
                <a:spcPts val="275"/>
              </a:spcBef>
              <a:tabLst>
                <a:tab pos="4122420" algn="l"/>
              </a:tabLst>
            </a:pPr>
            <a:r>
              <a:rPr sz="2700" spc="-5" dirty="0">
                <a:solidFill>
                  <a:srgbClr val="FFFFFF"/>
                </a:solidFill>
                <a:latin typeface="Roboto"/>
                <a:cs typeface="Roboto"/>
              </a:rPr>
              <a:t>забруднення</a:t>
            </a:r>
            <a:r>
              <a:rPr sz="2700" spc="20" dirty="0">
                <a:solidFill>
                  <a:srgbClr val="FFFFFF"/>
                </a:solidFill>
                <a:latin typeface="Roboto"/>
                <a:cs typeface="Roboto"/>
              </a:rPr>
              <a:t> </a:t>
            </a:r>
            <a:r>
              <a:rPr sz="2700" spc="-5" dirty="0">
                <a:solidFill>
                  <a:srgbClr val="FFFFFF"/>
                </a:solidFill>
                <a:latin typeface="Roboto"/>
                <a:cs typeface="Roboto"/>
              </a:rPr>
              <a:t>природи	сміттям</a:t>
            </a:r>
            <a:endParaRPr sz="2700">
              <a:latin typeface="Roboto"/>
              <a:cs typeface="Robot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006600"/>
          </a:solidFill>
        </p:spPr>
        <p:txBody>
          <a:bodyPr wrap="square" lIns="0" tIns="0" rIns="0" bIns="0" rtlCol="0"/>
          <a:lstStyle/>
          <a:p>
            <a:endParaRPr/>
          </a:p>
        </p:txBody>
      </p:sp>
      <p:sp>
        <p:nvSpPr>
          <p:cNvPr id="3" name="object 3"/>
          <p:cNvSpPr/>
          <p:nvPr/>
        </p:nvSpPr>
        <p:spPr>
          <a:xfrm>
            <a:off x="0" y="0"/>
            <a:ext cx="8334390" cy="102869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711019" y="4076029"/>
            <a:ext cx="828674" cy="5714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012173" y="8995561"/>
            <a:ext cx="923924" cy="92390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4131625" y="24002"/>
            <a:ext cx="4152899" cy="4114784"/>
          </a:xfrm>
          <a:prstGeom prst="rect">
            <a:avLst/>
          </a:prstGeom>
          <a:blipFill>
            <a:blip r:embed="rId5" cstate="print"/>
            <a:stretch>
              <a:fillRect/>
            </a:stretch>
          </a:blipFill>
        </p:spPr>
        <p:txBody>
          <a:bodyPr wrap="square" lIns="0" tIns="0" rIns="0" bIns="0" rtlCol="0"/>
          <a:lstStyle/>
          <a:p>
            <a:endParaRPr/>
          </a:p>
        </p:txBody>
      </p:sp>
      <p:grpSp>
        <p:nvGrpSpPr>
          <p:cNvPr id="7" name="object 7"/>
          <p:cNvGrpSpPr/>
          <p:nvPr/>
        </p:nvGrpSpPr>
        <p:grpSpPr>
          <a:xfrm>
            <a:off x="15474833" y="7998948"/>
            <a:ext cx="2257425" cy="2049780"/>
            <a:chOff x="15474833" y="7998948"/>
            <a:chExt cx="2257425" cy="2049780"/>
          </a:xfrm>
        </p:grpSpPr>
        <p:sp>
          <p:nvSpPr>
            <p:cNvPr id="8" name="object 8"/>
            <p:cNvSpPr/>
            <p:nvPr/>
          </p:nvSpPr>
          <p:spPr>
            <a:xfrm>
              <a:off x="15474833" y="7998948"/>
              <a:ext cx="2257086" cy="2049751"/>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5474833" y="8007320"/>
              <a:ext cx="392430" cy="2032635"/>
            </a:xfrm>
            <a:custGeom>
              <a:avLst/>
              <a:gdLst/>
              <a:ahLst/>
              <a:cxnLst/>
              <a:rect l="l" t="t" r="r" b="b"/>
              <a:pathLst>
                <a:path w="392430" h="2032634">
                  <a:moveTo>
                    <a:pt x="392019" y="2032150"/>
                  </a:moveTo>
                  <a:lnTo>
                    <a:pt x="353705" y="2013541"/>
                  </a:lnTo>
                  <a:lnTo>
                    <a:pt x="321454" y="1986435"/>
                  </a:lnTo>
                  <a:lnTo>
                    <a:pt x="296673" y="1952251"/>
                  </a:lnTo>
                  <a:lnTo>
                    <a:pt x="280772" y="1912406"/>
                  </a:lnTo>
                  <a:lnTo>
                    <a:pt x="275158" y="1868317"/>
                  </a:lnTo>
                  <a:lnTo>
                    <a:pt x="0" y="199"/>
                  </a:lnTo>
                  <a:lnTo>
                    <a:pt x="82063" y="0"/>
                  </a:lnTo>
                  <a:lnTo>
                    <a:pt x="367480" y="1936953"/>
                  </a:lnTo>
                  <a:lnTo>
                    <a:pt x="369129" y="1962461"/>
                  </a:lnTo>
                  <a:lnTo>
                    <a:pt x="373922" y="1986967"/>
                  </a:lnTo>
                  <a:lnTo>
                    <a:pt x="381629" y="2010265"/>
                  </a:lnTo>
                  <a:lnTo>
                    <a:pt x="392019" y="2032150"/>
                  </a:lnTo>
                  <a:close/>
                </a:path>
              </a:pathLst>
            </a:custGeom>
            <a:solidFill>
              <a:srgbClr val="37A32B"/>
            </a:solidFill>
          </p:spPr>
          <p:txBody>
            <a:bodyPr wrap="square" lIns="0" tIns="0" rIns="0" bIns="0" rtlCol="0"/>
            <a:lstStyle/>
            <a:p>
              <a:endParaRPr/>
            </a:p>
          </p:txBody>
        </p:sp>
      </p:grpSp>
      <p:sp>
        <p:nvSpPr>
          <p:cNvPr id="10" name="object 10"/>
          <p:cNvSpPr/>
          <p:nvPr/>
        </p:nvSpPr>
        <p:spPr>
          <a:xfrm>
            <a:off x="15447619" y="6136111"/>
            <a:ext cx="2372325" cy="1133519"/>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15486887" y="7973567"/>
            <a:ext cx="472440" cy="2115312"/>
          </a:xfrm>
          <a:prstGeom prst="rect">
            <a:avLst/>
          </a:prstGeom>
          <a:blipFill>
            <a:blip r:embed="rId8" cstate="print"/>
            <a:stretch>
              <a:fillRect/>
            </a:stretch>
          </a:blipFill>
        </p:spPr>
        <p:txBody>
          <a:bodyPr wrap="square" lIns="0" tIns="0" rIns="0" bIns="0" rtlCol="0"/>
          <a:lstStyle/>
          <a:p>
            <a:endParaRPr/>
          </a:p>
        </p:txBody>
      </p:sp>
      <p:grpSp>
        <p:nvGrpSpPr>
          <p:cNvPr id="12" name="object 12"/>
          <p:cNvGrpSpPr/>
          <p:nvPr/>
        </p:nvGrpSpPr>
        <p:grpSpPr>
          <a:xfrm>
            <a:off x="15421874" y="7269631"/>
            <a:ext cx="2375535" cy="2819400"/>
            <a:chOff x="15421874" y="7269631"/>
            <a:chExt cx="2375535" cy="2819400"/>
          </a:xfrm>
        </p:grpSpPr>
        <p:sp>
          <p:nvSpPr>
            <p:cNvPr id="13" name="object 13"/>
            <p:cNvSpPr/>
            <p:nvPr/>
          </p:nvSpPr>
          <p:spPr>
            <a:xfrm>
              <a:off x="17266920" y="7985759"/>
              <a:ext cx="469392" cy="2103120"/>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17352516" y="8007321"/>
              <a:ext cx="392430" cy="2032635"/>
            </a:xfrm>
            <a:custGeom>
              <a:avLst/>
              <a:gdLst/>
              <a:ahLst/>
              <a:cxnLst/>
              <a:rect l="l" t="t" r="r" b="b"/>
              <a:pathLst>
                <a:path w="392430" h="2032634">
                  <a:moveTo>
                    <a:pt x="0" y="2032150"/>
                  </a:moveTo>
                  <a:lnTo>
                    <a:pt x="10388" y="2010265"/>
                  </a:lnTo>
                  <a:lnTo>
                    <a:pt x="18094" y="1986967"/>
                  </a:lnTo>
                  <a:lnTo>
                    <a:pt x="22887" y="1962461"/>
                  </a:lnTo>
                  <a:lnTo>
                    <a:pt x="24535" y="1936953"/>
                  </a:lnTo>
                  <a:lnTo>
                    <a:pt x="309954" y="0"/>
                  </a:lnTo>
                  <a:lnTo>
                    <a:pt x="392019" y="199"/>
                  </a:lnTo>
                  <a:lnTo>
                    <a:pt x="116860" y="1868317"/>
                  </a:lnTo>
                  <a:lnTo>
                    <a:pt x="111246" y="1912406"/>
                  </a:lnTo>
                  <a:lnTo>
                    <a:pt x="95345" y="1952251"/>
                  </a:lnTo>
                  <a:lnTo>
                    <a:pt x="70564" y="1986435"/>
                  </a:lnTo>
                  <a:lnTo>
                    <a:pt x="38312" y="2013541"/>
                  </a:lnTo>
                  <a:lnTo>
                    <a:pt x="0" y="2032150"/>
                  </a:lnTo>
                  <a:close/>
                </a:path>
              </a:pathLst>
            </a:custGeom>
            <a:solidFill>
              <a:srgbClr val="37A32B"/>
            </a:solidFill>
          </p:spPr>
          <p:txBody>
            <a:bodyPr wrap="square" lIns="0" tIns="0" rIns="0" bIns="0" rtlCol="0"/>
            <a:lstStyle/>
            <a:p>
              <a:endParaRPr/>
            </a:p>
          </p:txBody>
        </p:sp>
        <p:sp>
          <p:nvSpPr>
            <p:cNvPr id="15" name="object 15"/>
            <p:cNvSpPr/>
            <p:nvPr/>
          </p:nvSpPr>
          <p:spPr>
            <a:xfrm>
              <a:off x="15428885" y="7958115"/>
              <a:ext cx="2359025" cy="528955"/>
            </a:xfrm>
            <a:custGeom>
              <a:avLst/>
              <a:gdLst/>
              <a:ahLst/>
              <a:cxnLst/>
              <a:rect l="l" t="t" r="r" b="b"/>
              <a:pathLst>
                <a:path w="2359025" h="528954">
                  <a:moveTo>
                    <a:pt x="2135480" y="528722"/>
                  </a:moveTo>
                  <a:lnTo>
                    <a:pt x="241167" y="528722"/>
                  </a:lnTo>
                  <a:lnTo>
                    <a:pt x="190958" y="523483"/>
                  </a:lnTo>
                  <a:lnTo>
                    <a:pt x="144439" y="508478"/>
                  </a:lnTo>
                  <a:lnTo>
                    <a:pt x="102687" y="484776"/>
                  </a:lnTo>
                  <a:lnTo>
                    <a:pt x="66778" y="453446"/>
                  </a:lnTo>
                  <a:lnTo>
                    <a:pt x="0" y="0"/>
                  </a:lnTo>
                  <a:lnTo>
                    <a:pt x="4429" y="0"/>
                  </a:lnTo>
                  <a:lnTo>
                    <a:pt x="16127" y="48308"/>
                  </a:lnTo>
                  <a:lnTo>
                    <a:pt x="37006" y="92171"/>
                  </a:lnTo>
                  <a:lnTo>
                    <a:pt x="65981" y="130499"/>
                  </a:lnTo>
                  <a:lnTo>
                    <a:pt x="101969" y="162204"/>
                  </a:lnTo>
                  <a:lnTo>
                    <a:pt x="143885" y="186198"/>
                  </a:lnTo>
                  <a:lnTo>
                    <a:pt x="190646" y="201393"/>
                  </a:lnTo>
                  <a:lnTo>
                    <a:pt x="241169" y="206699"/>
                  </a:lnTo>
                  <a:lnTo>
                    <a:pt x="2135480" y="206699"/>
                  </a:lnTo>
                  <a:lnTo>
                    <a:pt x="2185037" y="201596"/>
                  </a:lnTo>
                  <a:lnTo>
                    <a:pt x="2231002" y="186968"/>
                  </a:lnTo>
                  <a:lnTo>
                    <a:pt x="2272355" y="163843"/>
                  </a:lnTo>
                  <a:lnTo>
                    <a:pt x="2308076" y="133246"/>
                  </a:lnTo>
                  <a:lnTo>
                    <a:pt x="2337145" y="96202"/>
                  </a:lnTo>
                  <a:lnTo>
                    <a:pt x="2358542" y="53739"/>
                  </a:lnTo>
                  <a:lnTo>
                    <a:pt x="2300415" y="462907"/>
                  </a:lnTo>
                  <a:lnTo>
                    <a:pt x="2265595" y="490398"/>
                  </a:lnTo>
                  <a:lnTo>
                    <a:pt x="2225925" y="511110"/>
                  </a:lnTo>
                  <a:lnTo>
                    <a:pt x="2182266" y="524174"/>
                  </a:lnTo>
                  <a:lnTo>
                    <a:pt x="2135480" y="528722"/>
                  </a:lnTo>
                  <a:close/>
                </a:path>
              </a:pathLst>
            </a:custGeom>
            <a:solidFill>
              <a:srgbClr val="00892B"/>
            </a:solidFill>
          </p:spPr>
          <p:txBody>
            <a:bodyPr wrap="square" lIns="0" tIns="0" rIns="0" bIns="0" rtlCol="0"/>
            <a:lstStyle/>
            <a:p>
              <a:endParaRPr/>
            </a:p>
          </p:txBody>
        </p:sp>
        <p:sp>
          <p:nvSpPr>
            <p:cNvPr id="16" name="object 16"/>
            <p:cNvSpPr/>
            <p:nvPr/>
          </p:nvSpPr>
          <p:spPr>
            <a:xfrm>
              <a:off x="15421874" y="7269631"/>
              <a:ext cx="2372325" cy="914544"/>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15501525" y="8158543"/>
              <a:ext cx="2218055" cy="401320"/>
            </a:xfrm>
            <a:custGeom>
              <a:avLst/>
              <a:gdLst/>
              <a:ahLst/>
              <a:cxnLst/>
              <a:rect l="l" t="t" r="r" b="b"/>
              <a:pathLst>
                <a:path w="2218055" h="401320">
                  <a:moveTo>
                    <a:pt x="2072321" y="401324"/>
                  </a:moveTo>
                  <a:lnTo>
                    <a:pt x="178008" y="401324"/>
                  </a:lnTo>
                  <a:lnTo>
                    <a:pt x="144551" y="399019"/>
                  </a:lnTo>
                  <a:lnTo>
                    <a:pt x="112549" y="392309"/>
                  </a:lnTo>
                  <a:lnTo>
                    <a:pt x="82302" y="381503"/>
                  </a:lnTo>
                  <a:lnTo>
                    <a:pt x="54106" y="366906"/>
                  </a:lnTo>
                  <a:lnTo>
                    <a:pt x="0" y="0"/>
                  </a:lnTo>
                  <a:lnTo>
                    <a:pt x="36261" y="32956"/>
                  </a:lnTo>
                  <a:lnTo>
                    <a:pt x="78786" y="57929"/>
                  </a:lnTo>
                  <a:lnTo>
                    <a:pt x="126420" y="73764"/>
                  </a:lnTo>
                  <a:lnTo>
                    <a:pt x="178007" y="79301"/>
                  </a:lnTo>
                  <a:lnTo>
                    <a:pt x="2210775" y="79301"/>
                  </a:lnTo>
                  <a:lnTo>
                    <a:pt x="2168064" y="381397"/>
                  </a:lnTo>
                  <a:lnTo>
                    <a:pt x="2145543" y="389893"/>
                  </a:lnTo>
                  <a:lnTo>
                    <a:pt x="2121991" y="396145"/>
                  </a:lnTo>
                  <a:lnTo>
                    <a:pt x="2097539" y="400004"/>
                  </a:lnTo>
                  <a:lnTo>
                    <a:pt x="2072321" y="401324"/>
                  </a:lnTo>
                  <a:close/>
                </a:path>
                <a:path w="2218055" h="401320">
                  <a:moveTo>
                    <a:pt x="2210775" y="79301"/>
                  </a:moveTo>
                  <a:lnTo>
                    <a:pt x="2072321" y="79301"/>
                  </a:lnTo>
                  <a:lnTo>
                    <a:pt x="2112533" y="75936"/>
                  </a:lnTo>
                  <a:lnTo>
                    <a:pt x="2150523" y="66220"/>
                  </a:lnTo>
                  <a:lnTo>
                    <a:pt x="2185768" y="50717"/>
                  </a:lnTo>
                  <a:lnTo>
                    <a:pt x="2217747" y="29993"/>
                  </a:lnTo>
                  <a:lnTo>
                    <a:pt x="2210775" y="79301"/>
                  </a:lnTo>
                  <a:close/>
                </a:path>
              </a:pathLst>
            </a:custGeom>
            <a:solidFill>
              <a:srgbClr val="2E3336">
                <a:alpha val="17649"/>
              </a:srgbClr>
            </a:solidFill>
          </p:spPr>
          <p:txBody>
            <a:bodyPr wrap="square" lIns="0" tIns="0" rIns="0" bIns="0" rtlCol="0"/>
            <a:lstStyle/>
            <a:p>
              <a:endParaRPr/>
            </a:p>
          </p:txBody>
        </p:sp>
        <p:sp>
          <p:nvSpPr>
            <p:cNvPr id="18" name="object 18"/>
            <p:cNvSpPr/>
            <p:nvPr/>
          </p:nvSpPr>
          <p:spPr>
            <a:xfrm>
              <a:off x="15425066" y="7282447"/>
              <a:ext cx="2372360" cy="915035"/>
            </a:xfrm>
            <a:custGeom>
              <a:avLst/>
              <a:gdLst/>
              <a:ahLst/>
              <a:cxnLst/>
              <a:rect l="l" t="t" r="r" b="b"/>
              <a:pathLst>
                <a:path w="2372359" h="915034">
                  <a:moveTo>
                    <a:pt x="2133275" y="914544"/>
                  </a:moveTo>
                  <a:lnTo>
                    <a:pt x="239153" y="914544"/>
                  </a:lnTo>
                  <a:lnTo>
                    <a:pt x="190851" y="909706"/>
                  </a:lnTo>
                  <a:lnTo>
                    <a:pt x="145911" y="895821"/>
                  </a:lnTo>
                  <a:lnTo>
                    <a:pt x="105281" y="873834"/>
                  </a:lnTo>
                  <a:lnTo>
                    <a:pt x="69910" y="844690"/>
                  </a:lnTo>
                  <a:lnTo>
                    <a:pt x="40748" y="809334"/>
                  </a:lnTo>
                  <a:lnTo>
                    <a:pt x="18742" y="768711"/>
                  </a:lnTo>
                  <a:lnTo>
                    <a:pt x="4843" y="723765"/>
                  </a:lnTo>
                  <a:lnTo>
                    <a:pt x="0" y="675442"/>
                  </a:lnTo>
                  <a:lnTo>
                    <a:pt x="128729" y="239301"/>
                  </a:lnTo>
                  <a:lnTo>
                    <a:pt x="148356" y="188196"/>
                  </a:lnTo>
                  <a:lnTo>
                    <a:pt x="169195" y="141925"/>
                  </a:lnTo>
                  <a:lnTo>
                    <a:pt x="192105" y="101100"/>
                  </a:lnTo>
                  <a:lnTo>
                    <a:pt x="217949" y="66331"/>
                  </a:lnTo>
                  <a:lnTo>
                    <a:pt x="247587" y="38226"/>
                  </a:lnTo>
                  <a:lnTo>
                    <a:pt x="281881" y="17395"/>
                  </a:lnTo>
                  <a:lnTo>
                    <a:pt x="321692" y="4450"/>
                  </a:lnTo>
                  <a:lnTo>
                    <a:pt x="367882" y="0"/>
                  </a:lnTo>
                  <a:lnTo>
                    <a:pt x="2004545" y="0"/>
                  </a:lnTo>
                  <a:lnTo>
                    <a:pt x="2051255" y="4318"/>
                  </a:lnTo>
                  <a:lnTo>
                    <a:pt x="2089586" y="16101"/>
                  </a:lnTo>
                  <a:lnTo>
                    <a:pt x="408927" y="16101"/>
                  </a:lnTo>
                  <a:lnTo>
                    <a:pt x="358884" y="21568"/>
                  </a:lnTo>
                  <a:lnTo>
                    <a:pt x="316661" y="37398"/>
                  </a:lnTo>
                  <a:lnTo>
                    <a:pt x="281030" y="62731"/>
                  </a:lnTo>
                  <a:lnTo>
                    <a:pt x="250761" y="96709"/>
                  </a:lnTo>
                  <a:lnTo>
                    <a:pt x="224624" y="138471"/>
                  </a:lnTo>
                  <a:lnTo>
                    <a:pt x="201346" y="187271"/>
                  </a:lnTo>
                  <a:lnTo>
                    <a:pt x="179828" y="241916"/>
                  </a:lnTo>
                  <a:lnTo>
                    <a:pt x="56531" y="653500"/>
                  </a:lnTo>
                  <a:lnTo>
                    <a:pt x="61172" y="699100"/>
                  </a:lnTo>
                  <a:lnTo>
                    <a:pt x="74490" y="741512"/>
                  </a:lnTo>
                  <a:lnTo>
                    <a:pt x="95573" y="779844"/>
                  </a:lnTo>
                  <a:lnTo>
                    <a:pt x="123512" y="813205"/>
                  </a:lnTo>
                  <a:lnTo>
                    <a:pt x="157397" y="840704"/>
                  </a:lnTo>
                  <a:lnTo>
                    <a:pt x="196319" y="861449"/>
                  </a:lnTo>
                  <a:lnTo>
                    <a:pt x="239366" y="874550"/>
                  </a:lnTo>
                  <a:lnTo>
                    <a:pt x="285630" y="879115"/>
                  </a:lnTo>
                  <a:lnTo>
                    <a:pt x="2257332" y="879115"/>
                  </a:lnTo>
                  <a:lnTo>
                    <a:pt x="2226485" y="895821"/>
                  </a:lnTo>
                  <a:lnTo>
                    <a:pt x="2181568" y="909706"/>
                  </a:lnTo>
                  <a:lnTo>
                    <a:pt x="2133275" y="914544"/>
                  </a:lnTo>
                  <a:close/>
                </a:path>
                <a:path w="2372359" h="915034">
                  <a:moveTo>
                    <a:pt x="2257332" y="879115"/>
                  </a:moveTo>
                  <a:lnTo>
                    <a:pt x="2099683" y="879115"/>
                  </a:lnTo>
                  <a:lnTo>
                    <a:pt x="2145936" y="874550"/>
                  </a:lnTo>
                  <a:lnTo>
                    <a:pt x="2188959" y="861449"/>
                  </a:lnTo>
                  <a:lnTo>
                    <a:pt x="2227848" y="840704"/>
                  </a:lnTo>
                  <a:lnTo>
                    <a:pt x="2261696" y="813205"/>
                  </a:lnTo>
                  <a:lnTo>
                    <a:pt x="2289598" y="779844"/>
                  </a:lnTo>
                  <a:lnTo>
                    <a:pt x="2310649" y="741512"/>
                  </a:lnTo>
                  <a:lnTo>
                    <a:pt x="2323943" y="699100"/>
                  </a:lnTo>
                  <a:lnTo>
                    <a:pt x="2328576" y="653500"/>
                  </a:lnTo>
                  <a:lnTo>
                    <a:pt x="2205279" y="241916"/>
                  </a:lnTo>
                  <a:lnTo>
                    <a:pt x="2187612" y="186203"/>
                  </a:lnTo>
                  <a:lnTo>
                    <a:pt x="2165917" y="137142"/>
                  </a:lnTo>
                  <a:lnTo>
                    <a:pt x="2139604" y="95432"/>
                  </a:lnTo>
                  <a:lnTo>
                    <a:pt x="2108085" y="61774"/>
                  </a:lnTo>
                  <a:lnTo>
                    <a:pt x="2070768" y="36866"/>
                  </a:lnTo>
                  <a:lnTo>
                    <a:pt x="2027065" y="21409"/>
                  </a:lnTo>
                  <a:lnTo>
                    <a:pt x="1976386" y="16101"/>
                  </a:lnTo>
                  <a:lnTo>
                    <a:pt x="2089586" y="16101"/>
                  </a:lnTo>
                  <a:lnTo>
                    <a:pt x="2128196" y="37398"/>
                  </a:lnTo>
                  <a:lnTo>
                    <a:pt x="2159206" y="65123"/>
                  </a:lnTo>
                  <a:lnTo>
                    <a:pt x="2185843" y="99685"/>
                  </a:lnTo>
                  <a:lnTo>
                    <a:pt x="2208495" y="140567"/>
                  </a:lnTo>
                  <a:lnTo>
                    <a:pt x="2227576" y="187271"/>
                  </a:lnTo>
                  <a:lnTo>
                    <a:pt x="2243499" y="239301"/>
                  </a:lnTo>
                  <a:lnTo>
                    <a:pt x="2372228" y="675442"/>
                  </a:lnTo>
                  <a:lnTo>
                    <a:pt x="2367393" y="723765"/>
                  </a:lnTo>
                  <a:lnTo>
                    <a:pt x="2353516" y="768711"/>
                  </a:lnTo>
                  <a:lnTo>
                    <a:pt x="2331543" y="809334"/>
                  </a:lnTo>
                  <a:lnTo>
                    <a:pt x="2302418" y="844690"/>
                  </a:lnTo>
                  <a:lnTo>
                    <a:pt x="2267083" y="873834"/>
                  </a:lnTo>
                  <a:lnTo>
                    <a:pt x="2257332" y="879115"/>
                  </a:lnTo>
                  <a:close/>
                </a:path>
              </a:pathLst>
            </a:custGeom>
            <a:solidFill>
              <a:srgbClr val="37A52B"/>
            </a:solidFill>
          </p:spPr>
          <p:txBody>
            <a:bodyPr wrap="square" lIns="0" tIns="0" rIns="0" bIns="0" rtlCol="0"/>
            <a:lstStyle/>
            <a:p>
              <a:endParaRPr/>
            </a:p>
          </p:txBody>
        </p:sp>
      </p:grpSp>
      <p:grpSp>
        <p:nvGrpSpPr>
          <p:cNvPr id="19" name="object 19"/>
          <p:cNvGrpSpPr/>
          <p:nvPr/>
        </p:nvGrpSpPr>
        <p:grpSpPr>
          <a:xfrm>
            <a:off x="15659458" y="6213351"/>
            <a:ext cx="1976120" cy="1000760"/>
            <a:chOff x="15659458" y="6213351"/>
            <a:chExt cx="1976120" cy="1000760"/>
          </a:xfrm>
        </p:grpSpPr>
        <p:sp>
          <p:nvSpPr>
            <p:cNvPr id="20" name="object 20"/>
            <p:cNvSpPr/>
            <p:nvPr/>
          </p:nvSpPr>
          <p:spPr>
            <a:xfrm>
              <a:off x="15659458" y="6230348"/>
              <a:ext cx="1768475" cy="983615"/>
            </a:xfrm>
            <a:custGeom>
              <a:avLst/>
              <a:gdLst/>
              <a:ahLst/>
              <a:cxnLst/>
              <a:rect l="l" t="t" r="r" b="b"/>
              <a:pathLst>
                <a:path w="1768475" h="983615">
                  <a:moveTo>
                    <a:pt x="1752017" y="983289"/>
                  </a:moveTo>
                  <a:lnTo>
                    <a:pt x="1740814" y="930597"/>
                  </a:lnTo>
                  <a:lnTo>
                    <a:pt x="43811" y="30796"/>
                  </a:lnTo>
                  <a:lnTo>
                    <a:pt x="32268" y="26958"/>
                  </a:lnTo>
                  <a:lnTo>
                    <a:pt x="20720" y="27049"/>
                  </a:lnTo>
                  <a:lnTo>
                    <a:pt x="9766" y="30801"/>
                  </a:lnTo>
                  <a:lnTo>
                    <a:pt x="0" y="37945"/>
                  </a:lnTo>
                  <a:lnTo>
                    <a:pt x="931" y="34294"/>
                  </a:lnTo>
                  <a:lnTo>
                    <a:pt x="29018" y="2207"/>
                  </a:lnTo>
                  <a:lnTo>
                    <a:pt x="41340" y="0"/>
                  </a:lnTo>
                  <a:lnTo>
                    <a:pt x="46944" y="15"/>
                  </a:lnTo>
                  <a:lnTo>
                    <a:pt x="1741905" y="893374"/>
                  </a:lnTo>
                  <a:lnTo>
                    <a:pt x="1768085" y="942089"/>
                  </a:lnTo>
                  <a:lnTo>
                    <a:pt x="1764600" y="962667"/>
                  </a:lnTo>
                  <a:lnTo>
                    <a:pt x="1761723" y="970956"/>
                  </a:lnTo>
                  <a:lnTo>
                    <a:pt x="1757346" y="978015"/>
                  </a:lnTo>
                  <a:lnTo>
                    <a:pt x="1752017" y="983289"/>
                  </a:lnTo>
                  <a:close/>
                </a:path>
              </a:pathLst>
            </a:custGeom>
            <a:solidFill>
              <a:srgbClr val="2E3336">
                <a:alpha val="38819"/>
              </a:srgbClr>
            </a:solidFill>
          </p:spPr>
          <p:txBody>
            <a:bodyPr wrap="square" lIns="0" tIns="0" rIns="0" bIns="0" rtlCol="0"/>
            <a:lstStyle/>
            <a:p>
              <a:endParaRPr/>
            </a:p>
          </p:txBody>
        </p:sp>
        <p:sp>
          <p:nvSpPr>
            <p:cNvPr id="21" name="object 21"/>
            <p:cNvSpPr/>
            <p:nvPr/>
          </p:nvSpPr>
          <p:spPr>
            <a:xfrm>
              <a:off x="15791941" y="6213351"/>
              <a:ext cx="1843084" cy="960232"/>
            </a:xfrm>
            <a:prstGeom prst="rect">
              <a:avLst/>
            </a:prstGeom>
            <a:blipFill>
              <a:blip r:embed="rId11" cstate="print"/>
              <a:stretch>
                <a:fillRect/>
              </a:stretch>
            </a:blipFill>
          </p:spPr>
          <p:txBody>
            <a:bodyPr wrap="square" lIns="0" tIns="0" rIns="0" bIns="0" rtlCol="0"/>
            <a:lstStyle/>
            <a:p>
              <a:endParaRPr/>
            </a:p>
          </p:txBody>
        </p:sp>
        <p:sp>
          <p:nvSpPr>
            <p:cNvPr id="22" name="object 22"/>
            <p:cNvSpPr/>
            <p:nvPr/>
          </p:nvSpPr>
          <p:spPr>
            <a:xfrm>
              <a:off x="15801246" y="6228993"/>
              <a:ext cx="1831339" cy="966469"/>
            </a:xfrm>
            <a:custGeom>
              <a:avLst/>
              <a:gdLst/>
              <a:ahLst/>
              <a:cxnLst/>
              <a:rect l="l" t="t" r="r" b="b"/>
              <a:pathLst>
                <a:path w="1831340" h="966470">
                  <a:moveTo>
                    <a:pt x="47343" y="965900"/>
                  </a:moveTo>
                  <a:lnTo>
                    <a:pt x="1810929" y="68380"/>
                  </a:lnTo>
                  <a:lnTo>
                    <a:pt x="1830733" y="33815"/>
                  </a:lnTo>
                  <a:lnTo>
                    <a:pt x="1830763" y="19265"/>
                  </a:lnTo>
                  <a:lnTo>
                    <a:pt x="1826828" y="4824"/>
                  </a:lnTo>
                  <a:lnTo>
                    <a:pt x="1825293" y="1579"/>
                  </a:lnTo>
                  <a:lnTo>
                    <a:pt x="1824415" y="0"/>
                  </a:lnTo>
                  <a:lnTo>
                    <a:pt x="1822168" y="12921"/>
                  </a:lnTo>
                  <a:lnTo>
                    <a:pt x="1816929" y="24729"/>
                  </a:lnTo>
                  <a:lnTo>
                    <a:pt x="1808941" y="34739"/>
                  </a:lnTo>
                  <a:lnTo>
                    <a:pt x="1798449" y="42267"/>
                  </a:lnTo>
                  <a:lnTo>
                    <a:pt x="57938" y="932156"/>
                  </a:lnTo>
                  <a:lnTo>
                    <a:pt x="41772" y="936772"/>
                  </a:lnTo>
                  <a:lnTo>
                    <a:pt x="25764" y="934716"/>
                  </a:lnTo>
                  <a:lnTo>
                    <a:pt x="11445" y="926632"/>
                  </a:lnTo>
                  <a:lnTo>
                    <a:pt x="348" y="913168"/>
                  </a:lnTo>
                  <a:lnTo>
                    <a:pt x="0" y="921093"/>
                  </a:lnTo>
                  <a:lnTo>
                    <a:pt x="1453" y="929314"/>
                  </a:lnTo>
                  <a:lnTo>
                    <a:pt x="4737" y="937024"/>
                  </a:lnTo>
                  <a:lnTo>
                    <a:pt x="15438" y="953019"/>
                  </a:lnTo>
                  <a:lnTo>
                    <a:pt x="30271" y="962908"/>
                  </a:lnTo>
                  <a:lnTo>
                    <a:pt x="47343" y="965900"/>
                  </a:lnTo>
                  <a:close/>
                </a:path>
              </a:pathLst>
            </a:custGeom>
            <a:solidFill>
              <a:srgbClr val="2E3336">
                <a:alpha val="38819"/>
              </a:srgbClr>
            </a:solidFill>
          </p:spPr>
          <p:txBody>
            <a:bodyPr wrap="square" lIns="0" tIns="0" rIns="0" bIns="0" rtlCol="0"/>
            <a:lstStyle/>
            <a:p>
              <a:endParaRPr/>
            </a:p>
          </p:txBody>
        </p:sp>
      </p:grpSp>
      <p:sp>
        <p:nvSpPr>
          <p:cNvPr id="23" name="object 23"/>
          <p:cNvSpPr/>
          <p:nvPr/>
        </p:nvSpPr>
        <p:spPr>
          <a:xfrm>
            <a:off x="15482544" y="7336180"/>
            <a:ext cx="323140" cy="823315"/>
          </a:xfrm>
          <a:prstGeom prst="rect">
            <a:avLst/>
          </a:prstGeom>
          <a:blipFill>
            <a:blip r:embed="rId12" cstate="print"/>
            <a:stretch>
              <a:fillRect/>
            </a:stretch>
          </a:blipFill>
        </p:spPr>
        <p:txBody>
          <a:bodyPr wrap="square" lIns="0" tIns="0" rIns="0" bIns="0" rtlCol="0"/>
          <a:lstStyle/>
          <a:p>
            <a:endParaRPr/>
          </a:p>
        </p:txBody>
      </p:sp>
      <p:grpSp>
        <p:nvGrpSpPr>
          <p:cNvPr id="24" name="object 24"/>
          <p:cNvGrpSpPr/>
          <p:nvPr/>
        </p:nvGrpSpPr>
        <p:grpSpPr>
          <a:xfrm>
            <a:off x="15428886" y="7331672"/>
            <a:ext cx="2359025" cy="1155700"/>
            <a:chOff x="15428886" y="7331672"/>
            <a:chExt cx="2359025" cy="1155700"/>
          </a:xfrm>
        </p:grpSpPr>
        <p:sp>
          <p:nvSpPr>
            <p:cNvPr id="25" name="object 25"/>
            <p:cNvSpPr/>
            <p:nvPr/>
          </p:nvSpPr>
          <p:spPr>
            <a:xfrm>
              <a:off x="17421368" y="7331672"/>
              <a:ext cx="323142" cy="823315"/>
            </a:xfrm>
            <a:prstGeom prst="rect">
              <a:avLst/>
            </a:prstGeom>
            <a:blipFill>
              <a:blip r:embed="rId13" cstate="print"/>
              <a:stretch>
                <a:fillRect/>
              </a:stretch>
            </a:blipFill>
          </p:spPr>
          <p:txBody>
            <a:bodyPr wrap="square" lIns="0" tIns="0" rIns="0" bIns="0" rtlCol="0"/>
            <a:lstStyle/>
            <a:p>
              <a:endParaRPr/>
            </a:p>
          </p:txBody>
        </p:sp>
        <p:sp>
          <p:nvSpPr>
            <p:cNvPr id="26" name="object 26"/>
            <p:cNvSpPr/>
            <p:nvPr/>
          </p:nvSpPr>
          <p:spPr>
            <a:xfrm>
              <a:off x="15428886" y="7958116"/>
              <a:ext cx="2359025" cy="528955"/>
            </a:xfrm>
            <a:custGeom>
              <a:avLst/>
              <a:gdLst/>
              <a:ahLst/>
              <a:cxnLst/>
              <a:rect l="l" t="t" r="r" b="b"/>
              <a:pathLst>
                <a:path w="2359025" h="528954">
                  <a:moveTo>
                    <a:pt x="2135480" y="528722"/>
                  </a:moveTo>
                  <a:lnTo>
                    <a:pt x="241167" y="528722"/>
                  </a:lnTo>
                  <a:lnTo>
                    <a:pt x="190958" y="523483"/>
                  </a:lnTo>
                  <a:lnTo>
                    <a:pt x="144439" y="508478"/>
                  </a:lnTo>
                  <a:lnTo>
                    <a:pt x="102687" y="484776"/>
                  </a:lnTo>
                  <a:lnTo>
                    <a:pt x="66778" y="453446"/>
                  </a:lnTo>
                  <a:lnTo>
                    <a:pt x="0" y="0"/>
                  </a:lnTo>
                  <a:lnTo>
                    <a:pt x="4429" y="0"/>
                  </a:lnTo>
                  <a:lnTo>
                    <a:pt x="16127" y="48308"/>
                  </a:lnTo>
                  <a:lnTo>
                    <a:pt x="37006" y="92171"/>
                  </a:lnTo>
                  <a:lnTo>
                    <a:pt x="65981" y="130499"/>
                  </a:lnTo>
                  <a:lnTo>
                    <a:pt x="101969" y="162204"/>
                  </a:lnTo>
                  <a:lnTo>
                    <a:pt x="143885" y="186198"/>
                  </a:lnTo>
                  <a:lnTo>
                    <a:pt x="190646" y="201393"/>
                  </a:lnTo>
                  <a:lnTo>
                    <a:pt x="241169" y="206699"/>
                  </a:lnTo>
                  <a:lnTo>
                    <a:pt x="2135480" y="206699"/>
                  </a:lnTo>
                  <a:lnTo>
                    <a:pt x="2185037" y="201596"/>
                  </a:lnTo>
                  <a:lnTo>
                    <a:pt x="2231002" y="186968"/>
                  </a:lnTo>
                  <a:lnTo>
                    <a:pt x="2272355" y="163843"/>
                  </a:lnTo>
                  <a:lnTo>
                    <a:pt x="2308076" y="133246"/>
                  </a:lnTo>
                  <a:lnTo>
                    <a:pt x="2337145" y="96202"/>
                  </a:lnTo>
                  <a:lnTo>
                    <a:pt x="2358542" y="53739"/>
                  </a:lnTo>
                  <a:lnTo>
                    <a:pt x="2300415" y="462907"/>
                  </a:lnTo>
                  <a:lnTo>
                    <a:pt x="2265595" y="490398"/>
                  </a:lnTo>
                  <a:lnTo>
                    <a:pt x="2225925" y="511110"/>
                  </a:lnTo>
                  <a:lnTo>
                    <a:pt x="2182266" y="524174"/>
                  </a:lnTo>
                  <a:lnTo>
                    <a:pt x="2135480" y="528722"/>
                  </a:lnTo>
                  <a:close/>
                </a:path>
              </a:pathLst>
            </a:custGeom>
            <a:solidFill>
              <a:srgbClr val="00892B"/>
            </a:solidFill>
          </p:spPr>
          <p:txBody>
            <a:bodyPr wrap="square" lIns="0" tIns="0" rIns="0" bIns="0" rtlCol="0"/>
            <a:lstStyle/>
            <a:p>
              <a:endParaRPr/>
            </a:p>
          </p:txBody>
        </p:sp>
      </p:grpSp>
      <p:sp>
        <p:nvSpPr>
          <p:cNvPr id="27" name="object 27"/>
          <p:cNvSpPr/>
          <p:nvPr/>
        </p:nvSpPr>
        <p:spPr>
          <a:xfrm>
            <a:off x="15893671" y="8609144"/>
            <a:ext cx="1442085" cy="1375410"/>
          </a:xfrm>
          <a:custGeom>
            <a:avLst/>
            <a:gdLst/>
            <a:ahLst/>
            <a:cxnLst/>
            <a:rect l="l" t="t" r="r" b="b"/>
            <a:pathLst>
              <a:path w="1442084" h="1375409">
                <a:moveTo>
                  <a:pt x="534104" y="601516"/>
                </a:moveTo>
                <a:lnTo>
                  <a:pt x="240350" y="427580"/>
                </a:lnTo>
                <a:lnTo>
                  <a:pt x="480694" y="0"/>
                </a:lnTo>
                <a:lnTo>
                  <a:pt x="961382" y="0"/>
                </a:lnTo>
                <a:lnTo>
                  <a:pt x="1080719" y="212501"/>
                </a:lnTo>
                <a:lnTo>
                  <a:pt x="1132633" y="212501"/>
                </a:lnTo>
                <a:lnTo>
                  <a:pt x="1100170" y="269054"/>
                </a:lnTo>
                <a:lnTo>
                  <a:pt x="721038" y="269054"/>
                </a:lnTo>
                <a:lnTo>
                  <a:pt x="534104" y="601516"/>
                </a:lnTo>
                <a:close/>
              </a:path>
              <a:path w="1442084" h="1375409">
                <a:moveTo>
                  <a:pt x="1132633" y="212501"/>
                </a:moveTo>
                <a:lnTo>
                  <a:pt x="1080719" y="212501"/>
                </a:lnTo>
                <a:lnTo>
                  <a:pt x="1159164" y="166231"/>
                </a:lnTo>
                <a:lnTo>
                  <a:pt x="1132633" y="212501"/>
                </a:lnTo>
                <a:close/>
              </a:path>
              <a:path w="1442084" h="1375409">
                <a:moveTo>
                  <a:pt x="708520" y="433571"/>
                </a:moveTo>
                <a:lnTo>
                  <a:pt x="786131" y="387301"/>
                </a:lnTo>
                <a:lnTo>
                  <a:pt x="721038" y="269054"/>
                </a:lnTo>
                <a:lnTo>
                  <a:pt x="1100170" y="269054"/>
                </a:lnTo>
                <a:lnTo>
                  <a:pt x="1007281" y="430144"/>
                </a:lnTo>
                <a:lnTo>
                  <a:pt x="708520" y="433571"/>
                </a:lnTo>
                <a:close/>
              </a:path>
              <a:path w="1442084" h="1375409">
                <a:moveTo>
                  <a:pt x="1400150" y="929701"/>
                </a:moveTo>
                <a:lnTo>
                  <a:pt x="963044" y="929701"/>
                </a:lnTo>
                <a:lnTo>
                  <a:pt x="1085719" y="928837"/>
                </a:lnTo>
                <a:lnTo>
                  <a:pt x="905462" y="603230"/>
                </a:lnTo>
                <a:lnTo>
                  <a:pt x="1201720" y="427583"/>
                </a:lnTo>
                <a:lnTo>
                  <a:pt x="1442056" y="855147"/>
                </a:lnTo>
                <a:lnTo>
                  <a:pt x="1400150" y="929701"/>
                </a:lnTo>
                <a:close/>
              </a:path>
              <a:path w="1442084" h="1375409">
                <a:moveTo>
                  <a:pt x="721031" y="1282728"/>
                </a:moveTo>
                <a:lnTo>
                  <a:pt x="240343" y="1282728"/>
                </a:lnTo>
                <a:lnTo>
                  <a:pt x="0" y="855147"/>
                </a:lnTo>
                <a:lnTo>
                  <a:pt x="120171" y="642646"/>
                </a:lnTo>
                <a:lnTo>
                  <a:pt x="40891" y="595525"/>
                </a:lnTo>
                <a:lnTo>
                  <a:pt x="339652" y="598952"/>
                </a:lnTo>
                <a:lnTo>
                  <a:pt x="464907" y="816595"/>
                </a:lnTo>
                <a:lnTo>
                  <a:pt x="413091" y="816595"/>
                </a:lnTo>
                <a:lnTo>
                  <a:pt x="347163" y="933992"/>
                </a:lnTo>
                <a:lnTo>
                  <a:pt x="721031" y="933992"/>
                </a:lnTo>
                <a:lnTo>
                  <a:pt x="721031" y="1282728"/>
                </a:lnTo>
                <a:close/>
              </a:path>
              <a:path w="1442084" h="1375409">
                <a:moveTo>
                  <a:pt x="491536" y="862866"/>
                </a:moveTo>
                <a:lnTo>
                  <a:pt x="413091" y="816595"/>
                </a:lnTo>
                <a:lnTo>
                  <a:pt x="464907" y="816595"/>
                </a:lnTo>
                <a:lnTo>
                  <a:pt x="491536" y="862866"/>
                </a:lnTo>
                <a:close/>
              </a:path>
              <a:path w="1442084" h="1375409">
                <a:moveTo>
                  <a:pt x="963044" y="1375269"/>
                </a:moveTo>
                <a:lnTo>
                  <a:pt x="816167" y="1108778"/>
                </a:lnTo>
                <a:lnTo>
                  <a:pt x="816167" y="1107928"/>
                </a:lnTo>
                <a:lnTo>
                  <a:pt x="914641" y="929701"/>
                </a:lnTo>
                <a:lnTo>
                  <a:pt x="963044" y="840587"/>
                </a:lnTo>
                <a:lnTo>
                  <a:pt x="963044" y="929701"/>
                </a:lnTo>
                <a:lnTo>
                  <a:pt x="1400150" y="929701"/>
                </a:lnTo>
                <a:lnTo>
                  <a:pt x="1201719" y="1282728"/>
                </a:lnTo>
                <a:lnTo>
                  <a:pt x="963044" y="1282728"/>
                </a:lnTo>
                <a:lnTo>
                  <a:pt x="963044" y="1375269"/>
                </a:lnTo>
                <a:close/>
              </a:path>
              <a:path w="1442084" h="1375409">
                <a:moveTo>
                  <a:pt x="721031" y="933992"/>
                </a:moveTo>
                <a:lnTo>
                  <a:pt x="347163" y="933992"/>
                </a:lnTo>
                <a:lnTo>
                  <a:pt x="721031" y="931415"/>
                </a:lnTo>
                <a:lnTo>
                  <a:pt x="721031" y="933992"/>
                </a:lnTo>
                <a:close/>
              </a:path>
            </a:pathLst>
          </a:custGeom>
          <a:solidFill>
            <a:srgbClr val="D8E7C2"/>
          </a:solidFill>
        </p:spPr>
        <p:txBody>
          <a:bodyPr wrap="square" lIns="0" tIns="0" rIns="0" bIns="0" rtlCol="0"/>
          <a:lstStyle/>
          <a:p>
            <a:endParaRPr/>
          </a:p>
        </p:txBody>
      </p:sp>
      <p:sp>
        <p:nvSpPr>
          <p:cNvPr id="28" name="object 28"/>
          <p:cNvSpPr/>
          <p:nvPr/>
        </p:nvSpPr>
        <p:spPr>
          <a:xfrm>
            <a:off x="15435071" y="8004047"/>
            <a:ext cx="213359" cy="487680"/>
          </a:xfrm>
          <a:prstGeom prst="rect">
            <a:avLst/>
          </a:prstGeom>
          <a:blipFill>
            <a:blip r:embed="rId14" cstate="print"/>
            <a:stretch>
              <a:fillRect/>
            </a:stretch>
          </a:blipFill>
        </p:spPr>
        <p:txBody>
          <a:bodyPr wrap="square" lIns="0" tIns="0" rIns="0" bIns="0" rtlCol="0"/>
          <a:lstStyle/>
          <a:p>
            <a:endParaRPr/>
          </a:p>
        </p:txBody>
      </p:sp>
      <p:sp>
        <p:nvSpPr>
          <p:cNvPr id="29" name="object 29"/>
          <p:cNvSpPr/>
          <p:nvPr/>
        </p:nvSpPr>
        <p:spPr>
          <a:xfrm>
            <a:off x="17590008" y="8004047"/>
            <a:ext cx="213359" cy="487680"/>
          </a:xfrm>
          <a:prstGeom prst="rect">
            <a:avLst/>
          </a:prstGeom>
          <a:blipFill>
            <a:blip r:embed="rId15" cstate="print"/>
            <a:stretch>
              <a:fillRect/>
            </a:stretch>
          </a:blipFill>
        </p:spPr>
        <p:txBody>
          <a:bodyPr wrap="square" lIns="0" tIns="0" rIns="0" bIns="0" rtlCol="0"/>
          <a:lstStyle/>
          <a:p>
            <a:endParaRPr/>
          </a:p>
        </p:txBody>
      </p:sp>
      <p:sp>
        <p:nvSpPr>
          <p:cNvPr id="30" name="object 30"/>
          <p:cNvSpPr/>
          <p:nvPr/>
        </p:nvSpPr>
        <p:spPr>
          <a:xfrm>
            <a:off x="12269588" y="7850175"/>
            <a:ext cx="3148296" cy="2298700"/>
          </a:xfrm>
          <a:prstGeom prst="rect">
            <a:avLst/>
          </a:prstGeom>
          <a:blipFill>
            <a:blip r:embed="rId16" cstate="print"/>
            <a:stretch>
              <a:fillRect/>
            </a:stretch>
          </a:blipFill>
        </p:spPr>
        <p:txBody>
          <a:bodyPr wrap="square" lIns="0" tIns="0" rIns="0" bIns="0" rtlCol="0"/>
          <a:lstStyle/>
          <a:p>
            <a:endParaRPr/>
          </a:p>
        </p:txBody>
      </p:sp>
      <p:grpSp>
        <p:nvGrpSpPr>
          <p:cNvPr id="31" name="object 31"/>
          <p:cNvGrpSpPr/>
          <p:nvPr/>
        </p:nvGrpSpPr>
        <p:grpSpPr>
          <a:xfrm>
            <a:off x="8464570" y="248398"/>
            <a:ext cx="5755005" cy="3667125"/>
            <a:chOff x="8464570" y="248398"/>
            <a:chExt cx="5755005" cy="3667125"/>
          </a:xfrm>
        </p:grpSpPr>
        <p:sp>
          <p:nvSpPr>
            <p:cNvPr id="32" name="object 32"/>
            <p:cNvSpPr/>
            <p:nvPr/>
          </p:nvSpPr>
          <p:spPr>
            <a:xfrm>
              <a:off x="8464570" y="248398"/>
              <a:ext cx="2495549" cy="3667122"/>
            </a:xfrm>
            <a:prstGeom prst="rect">
              <a:avLst/>
            </a:prstGeom>
            <a:blipFill>
              <a:blip r:embed="rId17" cstate="print"/>
              <a:stretch>
                <a:fillRect/>
              </a:stretch>
            </a:blipFill>
          </p:spPr>
          <p:txBody>
            <a:bodyPr wrap="square" lIns="0" tIns="0" rIns="0" bIns="0" rtlCol="0"/>
            <a:lstStyle/>
            <a:p>
              <a:endParaRPr/>
            </a:p>
          </p:txBody>
        </p:sp>
        <p:sp>
          <p:nvSpPr>
            <p:cNvPr id="33" name="object 33"/>
            <p:cNvSpPr/>
            <p:nvPr/>
          </p:nvSpPr>
          <p:spPr>
            <a:xfrm>
              <a:off x="10542330" y="368289"/>
              <a:ext cx="3676649" cy="3543299"/>
            </a:xfrm>
            <a:prstGeom prst="rect">
              <a:avLst/>
            </a:prstGeom>
            <a:blipFill>
              <a:blip r:embed="rId18" cstate="print"/>
              <a:stretch>
                <a:fillRect/>
              </a:stretch>
            </a:blipFill>
          </p:spPr>
          <p:txBody>
            <a:bodyPr wrap="square" lIns="0" tIns="0" rIns="0" bIns="0" rtlCol="0"/>
            <a:lstStyle/>
            <a:p>
              <a:endParaRPr/>
            </a:p>
          </p:txBody>
        </p:sp>
      </p:grpSp>
      <p:sp>
        <p:nvSpPr>
          <p:cNvPr id="34" name="object 34"/>
          <p:cNvSpPr txBox="1">
            <a:spLocks noGrp="1"/>
          </p:cNvSpPr>
          <p:nvPr>
            <p:ph type="title"/>
          </p:nvPr>
        </p:nvSpPr>
        <p:spPr>
          <a:xfrm>
            <a:off x="9131300" y="5092699"/>
            <a:ext cx="6309360" cy="2082800"/>
          </a:xfrm>
          <a:prstGeom prst="rect">
            <a:avLst/>
          </a:prstGeom>
        </p:spPr>
        <p:txBody>
          <a:bodyPr vert="horz" wrap="square" lIns="0" tIns="12700" rIns="0" bIns="0" rtlCol="0">
            <a:spAutoFit/>
          </a:bodyPr>
          <a:lstStyle/>
          <a:p>
            <a:pPr marL="12700" marR="5080" algn="just">
              <a:lnSpc>
                <a:spcPct val="100000"/>
              </a:lnSpc>
              <a:spcBef>
                <a:spcPts val="100"/>
              </a:spcBef>
            </a:pPr>
            <a:r>
              <a:rPr sz="4500" spc="-5" dirty="0"/>
              <a:t>Не можна висадити ліс  паралельно</a:t>
            </a:r>
            <a:r>
              <a:rPr sz="4500" spc="-25" dirty="0"/>
              <a:t> </a:t>
            </a:r>
            <a:r>
              <a:rPr sz="4500" spc="-5" dirty="0"/>
              <a:t>вирубуючи  дерева</a:t>
            </a:r>
            <a:endParaRPr sz="45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172E08"/>
          </a:solidFill>
        </p:spPr>
        <p:txBody>
          <a:bodyPr wrap="square" lIns="0" tIns="0" rIns="0" bIns="0" rtlCol="0"/>
          <a:lstStyle/>
          <a:p>
            <a:endParaRPr/>
          </a:p>
        </p:txBody>
      </p:sp>
      <p:sp>
        <p:nvSpPr>
          <p:cNvPr id="3" name="object 3"/>
          <p:cNvSpPr/>
          <p:nvPr/>
        </p:nvSpPr>
        <p:spPr>
          <a:xfrm>
            <a:off x="1028700" y="709077"/>
            <a:ext cx="333374" cy="323849"/>
          </a:xfrm>
          <a:prstGeom prst="rect">
            <a:avLst/>
          </a:prstGeom>
          <a:blipFill>
            <a:blip r:embed="rId2" cstate="print"/>
            <a:stretch>
              <a:fillRect/>
            </a:stretch>
          </a:blipFill>
        </p:spPr>
        <p:txBody>
          <a:bodyPr wrap="square" lIns="0" tIns="0" rIns="0" bIns="0" rtlCol="0"/>
          <a:lstStyle/>
          <a:p>
            <a:endParaRPr/>
          </a:p>
        </p:txBody>
      </p:sp>
      <p:grpSp>
        <p:nvGrpSpPr>
          <p:cNvPr id="4" name="object 4"/>
          <p:cNvGrpSpPr/>
          <p:nvPr/>
        </p:nvGrpSpPr>
        <p:grpSpPr>
          <a:xfrm>
            <a:off x="2423150" y="3613921"/>
            <a:ext cx="3778885" cy="3759200"/>
            <a:chOff x="2423150" y="3613921"/>
            <a:chExt cx="3778885" cy="3759200"/>
          </a:xfrm>
        </p:grpSpPr>
        <p:sp>
          <p:nvSpPr>
            <p:cNvPr id="5" name="object 5"/>
            <p:cNvSpPr/>
            <p:nvPr/>
          </p:nvSpPr>
          <p:spPr>
            <a:xfrm>
              <a:off x="2813087" y="3997299"/>
              <a:ext cx="2998594" cy="299859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423150" y="3613921"/>
              <a:ext cx="3778885" cy="3759200"/>
            </a:xfrm>
            <a:custGeom>
              <a:avLst/>
              <a:gdLst/>
              <a:ahLst/>
              <a:cxnLst/>
              <a:rect l="l" t="t" r="r" b="b"/>
              <a:pathLst>
                <a:path w="3778885" h="3759200">
                  <a:moveTo>
                    <a:pt x="2172307" y="12699"/>
                  </a:moveTo>
                  <a:lnTo>
                    <a:pt x="1606140" y="12699"/>
                  </a:lnTo>
                  <a:lnTo>
                    <a:pt x="1652497" y="0"/>
                  </a:lnTo>
                  <a:lnTo>
                    <a:pt x="2125949" y="0"/>
                  </a:lnTo>
                  <a:lnTo>
                    <a:pt x="2172307" y="12699"/>
                  </a:lnTo>
                  <a:close/>
                </a:path>
                <a:path w="3778885" h="3759200">
                  <a:moveTo>
                    <a:pt x="2353975" y="50799"/>
                  </a:moveTo>
                  <a:lnTo>
                    <a:pt x="1424476" y="50799"/>
                  </a:lnTo>
                  <a:lnTo>
                    <a:pt x="1560145" y="12699"/>
                  </a:lnTo>
                  <a:lnTo>
                    <a:pt x="2218303" y="12699"/>
                  </a:lnTo>
                  <a:lnTo>
                    <a:pt x="2353975" y="50799"/>
                  </a:lnTo>
                  <a:close/>
                </a:path>
                <a:path w="3778885" h="3759200">
                  <a:moveTo>
                    <a:pt x="2263706" y="3733799"/>
                  </a:moveTo>
                  <a:lnTo>
                    <a:pt x="1514526" y="3733799"/>
                  </a:lnTo>
                  <a:lnTo>
                    <a:pt x="1249522" y="3657599"/>
                  </a:lnTo>
                  <a:lnTo>
                    <a:pt x="1206939" y="3632199"/>
                  </a:lnTo>
                  <a:lnTo>
                    <a:pt x="1123258" y="3606799"/>
                  </a:lnTo>
                  <a:lnTo>
                    <a:pt x="1082189" y="3581399"/>
                  </a:lnTo>
                  <a:lnTo>
                    <a:pt x="1041654" y="3568699"/>
                  </a:lnTo>
                  <a:lnTo>
                    <a:pt x="962240" y="3517899"/>
                  </a:lnTo>
                  <a:lnTo>
                    <a:pt x="923390" y="3505199"/>
                  </a:lnTo>
                  <a:lnTo>
                    <a:pt x="885130" y="3479799"/>
                  </a:lnTo>
                  <a:lnTo>
                    <a:pt x="847475" y="3454399"/>
                  </a:lnTo>
                  <a:lnTo>
                    <a:pt x="810439" y="3428999"/>
                  </a:lnTo>
                  <a:lnTo>
                    <a:pt x="774035" y="3403599"/>
                  </a:lnTo>
                  <a:lnTo>
                    <a:pt x="738279" y="3378199"/>
                  </a:lnTo>
                  <a:lnTo>
                    <a:pt x="703185" y="3340099"/>
                  </a:lnTo>
                  <a:lnTo>
                    <a:pt x="668766" y="3314699"/>
                  </a:lnTo>
                  <a:lnTo>
                    <a:pt x="635038" y="3289299"/>
                  </a:lnTo>
                  <a:lnTo>
                    <a:pt x="602014" y="3263899"/>
                  </a:lnTo>
                  <a:lnTo>
                    <a:pt x="569708" y="3225799"/>
                  </a:lnTo>
                  <a:lnTo>
                    <a:pt x="538135" y="3200399"/>
                  </a:lnTo>
                  <a:lnTo>
                    <a:pt x="507310" y="3162299"/>
                  </a:lnTo>
                  <a:lnTo>
                    <a:pt x="477245" y="3124199"/>
                  </a:lnTo>
                  <a:lnTo>
                    <a:pt x="447956" y="3098799"/>
                  </a:lnTo>
                  <a:lnTo>
                    <a:pt x="419457" y="3060699"/>
                  </a:lnTo>
                  <a:lnTo>
                    <a:pt x="391762" y="3022599"/>
                  </a:lnTo>
                  <a:lnTo>
                    <a:pt x="364886" y="2997199"/>
                  </a:lnTo>
                  <a:lnTo>
                    <a:pt x="338842" y="2959099"/>
                  </a:lnTo>
                  <a:lnTo>
                    <a:pt x="313644" y="2920999"/>
                  </a:lnTo>
                  <a:lnTo>
                    <a:pt x="289308" y="2882899"/>
                  </a:lnTo>
                  <a:lnTo>
                    <a:pt x="265847" y="2844799"/>
                  </a:lnTo>
                  <a:lnTo>
                    <a:pt x="243276" y="2806699"/>
                  </a:lnTo>
                  <a:lnTo>
                    <a:pt x="221608" y="2768599"/>
                  </a:lnTo>
                  <a:lnTo>
                    <a:pt x="200859" y="2717799"/>
                  </a:lnTo>
                  <a:lnTo>
                    <a:pt x="181041" y="2679699"/>
                  </a:lnTo>
                  <a:lnTo>
                    <a:pt x="162171" y="2641599"/>
                  </a:lnTo>
                  <a:lnTo>
                    <a:pt x="144261" y="2603499"/>
                  </a:lnTo>
                  <a:lnTo>
                    <a:pt x="127326" y="2552699"/>
                  </a:lnTo>
                  <a:lnTo>
                    <a:pt x="111381" y="2514599"/>
                  </a:lnTo>
                  <a:lnTo>
                    <a:pt x="96439" y="2476499"/>
                  </a:lnTo>
                  <a:lnTo>
                    <a:pt x="82514" y="2425699"/>
                  </a:lnTo>
                  <a:lnTo>
                    <a:pt x="69622" y="2387599"/>
                  </a:lnTo>
                  <a:lnTo>
                    <a:pt x="57776" y="2336799"/>
                  </a:lnTo>
                  <a:lnTo>
                    <a:pt x="46991" y="2298699"/>
                  </a:lnTo>
                  <a:lnTo>
                    <a:pt x="37281" y="2247899"/>
                  </a:lnTo>
                  <a:lnTo>
                    <a:pt x="28659" y="2209799"/>
                  </a:lnTo>
                  <a:lnTo>
                    <a:pt x="21141" y="2158999"/>
                  </a:lnTo>
                  <a:lnTo>
                    <a:pt x="14741" y="2108199"/>
                  </a:lnTo>
                  <a:lnTo>
                    <a:pt x="9472" y="2070099"/>
                  </a:lnTo>
                  <a:lnTo>
                    <a:pt x="5349" y="2019299"/>
                  </a:lnTo>
                  <a:lnTo>
                    <a:pt x="2386" y="1968499"/>
                  </a:lnTo>
                  <a:lnTo>
                    <a:pt x="599" y="1930399"/>
                  </a:lnTo>
                  <a:lnTo>
                    <a:pt x="0" y="1892299"/>
                  </a:lnTo>
                  <a:lnTo>
                    <a:pt x="599" y="1828799"/>
                  </a:lnTo>
                  <a:lnTo>
                    <a:pt x="2386" y="1777999"/>
                  </a:lnTo>
                  <a:lnTo>
                    <a:pt x="5349" y="1727199"/>
                  </a:lnTo>
                  <a:lnTo>
                    <a:pt x="9472" y="1689099"/>
                  </a:lnTo>
                  <a:lnTo>
                    <a:pt x="14741" y="1638299"/>
                  </a:lnTo>
                  <a:lnTo>
                    <a:pt x="21141" y="1587499"/>
                  </a:lnTo>
                  <a:lnTo>
                    <a:pt x="28659" y="1549399"/>
                  </a:lnTo>
                  <a:lnTo>
                    <a:pt x="37281" y="1498599"/>
                  </a:lnTo>
                  <a:lnTo>
                    <a:pt x="46991" y="1460499"/>
                  </a:lnTo>
                  <a:lnTo>
                    <a:pt x="57776" y="1409699"/>
                  </a:lnTo>
                  <a:lnTo>
                    <a:pt x="69622" y="1371599"/>
                  </a:lnTo>
                  <a:lnTo>
                    <a:pt x="82514" y="1320799"/>
                  </a:lnTo>
                  <a:lnTo>
                    <a:pt x="96439" y="1282699"/>
                  </a:lnTo>
                  <a:lnTo>
                    <a:pt x="111381" y="1231899"/>
                  </a:lnTo>
                  <a:lnTo>
                    <a:pt x="127326" y="1193799"/>
                  </a:lnTo>
                  <a:lnTo>
                    <a:pt x="144261" y="1155699"/>
                  </a:lnTo>
                  <a:lnTo>
                    <a:pt x="162171" y="1104899"/>
                  </a:lnTo>
                  <a:lnTo>
                    <a:pt x="181041" y="1066799"/>
                  </a:lnTo>
                  <a:lnTo>
                    <a:pt x="200859" y="1028699"/>
                  </a:lnTo>
                  <a:lnTo>
                    <a:pt x="221608" y="990599"/>
                  </a:lnTo>
                  <a:lnTo>
                    <a:pt x="243276" y="952499"/>
                  </a:lnTo>
                  <a:lnTo>
                    <a:pt x="265847" y="914399"/>
                  </a:lnTo>
                  <a:lnTo>
                    <a:pt x="289308" y="876299"/>
                  </a:lnTo>
                  <a:lnTo>
                    <a:pt x="313644" y="838199"/>
                  </a:lnTo>
                  <a:lnTo>
                    <a:pt x="338842" y="800099"/>
                  </a:lnTo>
                  <a:lnTo>
                    <a:pt x="364886" y="761999"/>
                  </a:lnTo>
                  <a:lnTo>
                    <a:pt x="391762" y="723899"/>
                  </a:lnTo>
                  <a:lnTo>
                    <a:pt x="419457" y="685799"/>
                  </a:lnTo>
                  <a:lnTo>
                    <a:pt x="447956" y="660399"/>
                  </a:lnTo>
                  <a:lnTo>
                    <a:pt x="477245" y="622299"/>
                  </a:lnTo>
                  <a:lnTo>
                    <a:pt x="507310" y="584199"/>
                  </a:lnTo>
                  <a:lnTo>
                    <a:pt x="538135" y="558799"/>
                  </a:lnTo>
                  <a:lnTo>
                    <a:pt x="569708" y="520699"/>
                  </a:lnTo>
                  <a:lnTo>
                    <a:pt x="602014" y="495299"/>
                  </a:lnTo>
                  <a:lnTo>
                    <a:pt x="635038" y="469899"/>
                  </a:lnTo>
                  <a:lnTo>
                    <a:pt x="668766" y="431799"/>
                  </a:lnTo>
                  <a:lnTo>
                    <a:pt x="703185" y="406399"/>
                  </a:lnTo>
                  <a:lnTo>
                    <a:pt x="738279" y="380999"/>
                  </a:lnTo>
                  <a:lnTo>
                    <a:pt x="774035" y="355599"/>
                  </a:lnTo>
                  <a:lnTo>
                    <a:pt x="810439" y="330199"/>
                  </a:lnTo>
                  <a:lnTo>
                    <a:pt x="847475" y="304799"/>
                  </a:lnTo>
                  <a:lnTo>
                    <a:pt x="885130" y="279399"/>
                  </a:lnTo>
                  <a:lnTo>
                    <a:pt x="923390" y="253999"/>
                  </a:lnTo>
                  <a:lnTo>
                    <a:pt x="1001666" y="203199"/>
                  </a:lnTo>
                  <a:lnTo>
                    <a:pt x="1041654" y="190499"/>
                  </a:lnTo>
                  <a:lnTo>
                    <a:pt x="1082189" y="165099"/>
                  </a:lnTo>
                  <a:lnTo>
                    <a:pt x="1123258" y="152399"/>
                  </a:lnTo>
                  <a:lnTo>
                    <a:pt x="1164846" y="126999"/>
                  </a:lnTo>
                  <a:lnTo>
                    <a:pt x="1292582" y="88899"/>
                  </a:lnTo>
                  <a:lnTo>
                    <a:pt x="1336104" y="63499"/>
                  </a:lnTo>
                  <a:lnTo>
                    <a:pt x="1380073" y="50799"/>
                  </a:lnTo>
                  <a:lnTo>
                    <a:pt x="2398379" y="50799"/>
                  </a:lnTo>
                  <a:lnTo>
                    <a:pt x="2442349" y="63499"/>
                  </a:lnTo>
                  <a:lnTo>
                    <a:pt x="2485872" y="88899"/>
                  </a:lnTo>
                  <a:lnTo>
                    <a:pt x="2613609" y="126999"/>
                  </a:lnTo>
                  <a:lnTo>
                    <a:pt x="2655198" y="152399"/>
                  </a:lnTo>
                  <a:lnTo>
                    <a:pt x="2696267" y="165099"/>
                  </a:lnTo>
                  <a:lnTo>
                    <a:pt x="2736803" y="190499"/>
                  </a:lnTo>
                  <a:lnTo>
                    <a:pt x="2776792" y="203199"/>
                  </a:lnTo>
                  <a:lnTo>
                    <a:pt x="2855069" y="253999"/>
                  </a:lnTo>
                  <a:lnTo>
                    <a:pt x="2893329" y="279399"/>
                  </a:lnTo>
                  <a:lnTo>
                    <a:pt x="2912157" y="292099"/>
                  </a:lnTo>
                  <a:lnTo>
                    <a:pt x="1793020" y="292099"/>
                  </a:lnTo>
                  <a:lnTo>
                    <a:pt x="1745474" y="304799"/>
                  </a:lnTo>
                  <a:lnTo>
                    <a:pt x="1698325" y="304799"/>
                  </a:lnTo>
                  <a:lnTo>
                    <a:pt x="1651593" y="317499"/>
                  </a:lnTo>
                  <a:lnTo>
                    <a:pt x="1605300" y="317499"/>
                  </a:lnTo>
                  <a:lnTo>
                    <a:pt x="1514113" y="342899"/>
                  </a:lnTo>
                  <a:lnTo>
                    <a:pt x="1295278" y="406399"/>
                  </a:lnTo>
                  <a:lnTo>
                    <a:pt x="1253244" y="431799"/>
                  </a:lnTo>
                  <a:lnTo>
                    <a:pt x="1211836" y="444499"/>
                  </a:lnTo>
                  <a:lnTo>
                    <a:pt x="1171075" y="469899"/>
                  </a:lnTo>
                  <a:lnTo>
                    <a:pt x="1130982" y="482599"/>
                  </a:lnTo>
                  <a:lnTo>
                    <a:pt x="1091577" y="507999"/>
                  </a:lnTo>
                  <a:lnTo>
                    <a:pt x="1052882" y="533399"/>
                  </a:lnTo>
                  <a:lnTo>
                    <a:pt x="1014918" y="558799"/>
                  </a:lnTo>
                  <a:lnTo>
                    <a:pt x="977704" y="584199"/>
                  </a:lnTo>
                  <a:lnTo>
                    <a:pt x="941263" y="609599"/>
                  </a:lnTo>
                  <a:lnTo>
                    <a:pt x="905615" y="634999"/>
                  </a:lnTo>
                  <a:lnTo>
                    <a:pt x="870780" y="673099"/>
                  </a:lnTo>
                  <a:lnTo>
                    <a:pt x="836781" y="698499"/>
                  </a:lnTo>
                  <a:lnTo>
                    <a:pt x="803636" y="723899"/>
                  </a:lnTo>
                  <a:lnTo>
                    <a:pt x="771368" y="761999"/>
                  </a:lnTo>
                  <a:lnTo>
                    <a:pt x="739997" y="787399"/>
                  </a:lnTo>
                  <a:lnTo>
                    <a:pt x="709545" y="825499"/>
                  </a:lnTo>
                  <a:lnTo>
                    <a:pt x="680031" y="863599"/>
                  </a:lnTo>
                  <a:lnTo>
                    <a:pt x="651476" y="888999"/>
                  </a:lnTo>
                  <a:lnTo>
                    <a:pt x="623903" y="927099"/>
                  </a:lnTo>
                  <a:lnTo>
                    <a:pt x="597331" y="965199"/>
                  </a:lnTo>
                  <a:lnTo>
                    <a:pt x="571781" y="1003299"/>
                  </a:lnTo>
                  <a:lnTo>
                    <a:pt x="547274" y="1041399"/>
                  </a:lnTo>
                  <a:lnTo>
                    <a:pt x="523831" y="1079499"/>
                  </a:lnTo>
                  <a:lnTo>
                    <a:pt x="501473" y="1117599"/>
                  </a:lnTo>
                  <a:lnTo>
                    <a:pt x="480221" y="1155699"/>
                  </a:lnTo>
                  <a:lnTo>
                    <a:pt x="460095" y="1193799"/>
                  </a:lnTo>
                  <a:lnTo>
                    <a:pt x="441116" y="1244599"/>
                  </a:lnTo>
                  <a:lnTo>
                    <a:pt x="423306" y="1282699"/>
                  </a:lnTo>
                  <a:lnTo>
                    <a:pt x="406685" y="1320799"/>
                  </a:lnTo>
                  <a:lnTo>
                    <a:pt x="391273" y="1371599"/>
                  </a:lnTo>
                  <a:lnTo>
                    <a:pt x="377093" y="1409699"/>
                  </a:lnTo>
                  <a:lnTo>
                    <a:pt x="364164" y="1460499"/>
                  </a:lnTo>
                  <a:lnTo>
                    <a:pt x="352507" y="1498599"/>
                  </a:lnTo>
                  <a:lnTo>
                    <a:pt x="342144" y="1549399"/>
                  </a:lnTo>
                  <a:lnTo>
                    <a:pt x="333095" y="1587499"/>
                  </a:lnTo>
                  <a:lnTo>
                    <a:pt x="325380" y="1638299"/>
                  </a:lnTo>
                  <a:lnTo>
                    <a:pt x="319022" y="1689099"/>
                  </a:lnTo>
                  <a:lnTo>
                    <a:pt x="314040" y="1727199"/>
                  </a:lnTo>
                  <a:lnTo>
                    <a:pt x="310456" y="1777999"/>
                  </a:lnTo>
                  <a:lnTo>
                    <a:pt x="308290" y="1828799"/>
                  </a:lnTo>
                  <a:lnTo>
                    <a:pt x="307564" y="1879599"/>
                  </a:lnTo>
                  <a:lnTo>
                    <a:pt x="308290" y="1930399"/>
                  </a:lnTo>
                  <a:lnTo>
                    <a:pt x="310456" y="1968499"/>
                  </a:lnTo>
                  <a:lnTo>
                    <a:pt x="314040" y="2019299"/>
                  </a:lnTo>
                  <a:lnTo>
                    <a:pt x="319022" y="2070099"/>
                  </a:lnTo>
                  <a:lnTo>
                    <a:pt x="325380" y="2108199"/>
                  </a:lnTo>
                  <a:lnTo>
                    <a:pt x="333095" y="2158999"/>
                  </a:lnTo>
                  <a:lnTo>
                    <a:pt x="342144" y="2209799"/>
                  </a:lnTo>
                  <a:lnTo>
                    <a:pt x="352507" y="2247899"/>
                  </a:lnTo>
                  <a:lnTo>
                    <a:pt x="364164" y="2298699"/>
                  </a:lnTo>
                  <a:lnTo>
                    <a:pt x="377093" y="2336799"/>
                  </a:lnTo>
                  <a:lnTo>
                    <a:pt x="391273" y="2387599"/>
                  </a:lnTo>
                  <a:lnTo>
                    <a:pt x="406685" y="2425699"/>
                  </a:lnTo>
                  <a:lnTo>
                    <a:pt x="423306" y="2476499"/>
                  </a:lnTo>
                  <a:lnTo>
                    <a:pt x="441116" y="2514599"/>
                  </a:lnTo>
                  <a:lnTo>
                    <a:pt x="460095" y="2552699"/>
                  </a:lnTo>
                  <a:lnTo>
                    <a:pt x="480221" y="2590799"/>
                  </a:lnTo>
                  <a:lnTo>
                    <a:pt x="501473" y="2628899"/>
                  </a:lnTo>
                  <a:lnTo>
                    <a:pt x="523831" y="2679699"/>
                  </a:lnTo>
                  <a:lnTo>
                    <a:pt x="547274" y="2717799"/>
                  </a:lnTo>
                  <a:lnTo>
                    <a:pt x="571781" y="2755899"/>
                  </a:lnTo>
                  <a:lnTo>
                    <a:pt x="597331" y="2793999"/>
                  </a:lnTo>
                  <a:lnTo>
                    <a:pt x="623903" y="2819399"/>
                  </a:lnTo>
                  <a:lnTo>
                    <a:pt x="651476" y="2857499"/>
                  </a:lnTo>
                  <a:lnTo>
                    <a:pt x="680031" y="2895599"/>
                  </a:lnTo>
                  <a:lnTo>
                    <a:pt x="709545" y="2933699"/>
                  </a:lnTo>
                  <a:lnTo>
                    <a:pt x="739997" y="2959099"/>
                  </a:lnTo>
                  <a:lnTo>
                    <a:pt x="771368" y="2997199"/>
                  </a:lnTo>
                  <a:lnTo>
                    <a:pt x="803636" y="3022599"/>
                  </a:lnTo>
                  <a:lnTo>
                    <a:pt x="836781" y="3060699"/>
                  </a:lnTo>
                  <a:lnTo>
                    <a:pt x="870780" y="3086099"/>
                  </a:lnTo>
                  <a:lnTo>
                    <a:pt x="905615" y="3111499"/>
                  </a:lnTo>
                  <a:lnTo>
                    <a:pt x="941263" y="3136899"/>
                  </a:lnTo>
                  <a:lnTo>
                    <a:pt x="977704" y="3162299"/>
                  </a:lnTo>
                  <a:lnTo>
                    <a:pt x="1014918" y="3187699"/>
                  </a:lnTo>
                  <a:lnTo>
                    <a:pt x="1052882" y="3213099"/>
                  </a:lnTo>
                  <a:lnTo>
                    <a:pt x="1091577" y="3238499"/>
                  </a:lnTo>
                  <a:lnTo>
                    <a:pt x="1130982" y="3263899"/>
                  </a:lnTo>
                  <a:lnTo>
                    <a:pt x="1171075" y="3289299"/>
                  </a:lnTo>
                  <a:lnTo>
                    <a:pt x="1211836" y="3301999"/>
                  </a:lnTo>
                  <a:lnTo>
                    <a:pt x="1253244" y="3327399"/>
                  </a:lnTo>
                  <a:lnTo>
                    <a:pt x="1337918" y="3352799"/>
                  </a:lnTo>
                  <a:lnTo>
                    <a:pt x="1381142" y="3378199"/>
                  </a:lnTo>
                  <a:lnTo>
                    <a:pt x="1559466" y="3428999"/>
                  </a:lnTo>
                  <a:lnTo>
                    <a:pt x="1605300" y="3428999"/>
                  </a:lnTo>
                  <a:lnTo>
                    <a:pt x="1651593" y="3441699"/>
                  </a:lnTo>
                  <a:lnTo>
                    <a:pt x="1698325" y="3441699"/>
                  </a:lnTo>
                  <a:lnTo>
                    <a:pt x="1745474" y="3454399"/>
                  </a:lnTo>
                  <a:lnTo>
                    <a:pt x="2930649" y="3454399"/>
                  </a:lnTo>
                  <a:lnTo>
                    <a:pt x="2892991" y="3479799"/>
                  </a:lnTo>
                  <a:lnTo>
                    <a:pt x="2854730" y="3505199"/>
                  </a:lnTo>
                  <a:lnTo>
                    <a:pt x="2815880" y="3517899"/>
                  </a:lnTo>
                  <a:lnTo>
                    <a:pt x="2736469" y="3568699"/>
                  </a:lnTo>
                  <a:lnTo>
                    <a:pt x="2695936" y="3581399"/>
                  </a:lnTo>
                  <a:lnTo>
                    <a:pt x="2654872" y="3606799"/>
                  </a:lnTo>
                  <a:lnTo>
                    <a:pt x="2571204" y="3632199"/>
                  </a:lnTo>
                  <a:lnTo>
                    <a:pt x="2528629" y="3657599"/>
                  </a:lnTo>
                  <a:lnTo>
                    <a:pt x="2263706" y="3733799"/>
                  </a:lnTo>
                  <a:close/>
                </a:path>
                <a:path w="3778885" h="3759200">
                  <a:moveTo>
                    <a:pt x="2930649" y="3454399"/>
                  </a:moveTo>
                  <a:lnTo>
                    <a:pt x="2032966" y="3454399"/>
                  </a:lnTo>
                  <a:lnTo>
                    <a:pt x="2080115" y="3441699"/>
                  </a:lnTo>
                  <a:lnTo>
                    <a:pt x="2126847" y="3441699"/>
                  </a:lnTo>
                  <a:lnTo>
                    <a:pt x="2173140" y="3428999"/>
                  </a:lnTo>
                  <a:lnTo>
                    <a:pt x="2218974" y="3428999"/>
                  </a:lnTo>
                  <a:lnTo>
                    <a:pt x="2397299" y="3378199"/>
                  </a:lnTo>
                  <a:lnTo>
                    <a:pt x="2440523" y="3352799"/>
                  </a:lnTo>
                  <a:lnTo>
                    <a:pt x="2525197" y="3327399"/>
                  </a:lnTo>
                  <a:lnTo>
                    <a:pt x="2566606" y="3301999"/>
                  </a:lnTo>
                  <a:lnTo>
                    <a:pt x="2607367" y="3289299"/>
                  </a:lnTo>
                  <a:lnTo>
                    <a:pt x="2647461" y="3263899"/>
                  </a:lnTo>
                  <a:lnTo>
                    <a:pt x="2686866" y="3238499"/>
                  </a:lnTo>
                  <a:lnTo>
                    <a:pt x="2725561" y="3213099"/>
                  </a:lnTo>
                  <a:lnTo>
                    <a:pt x="2763526" y="3187699"/>
                  </a:lnTo>
                  <a:lnTo>
                    <a:pt x="2800739" y="3162299"/>
                  </a:lnTo>
                  <a:lnTo>
                    <a:pt x="2837181" y="3136899"/>
                  </a:lnTo>
                  <a:lnTo>
                    <a:pt x="2872830" y="3111499"/>
                  </a:lnTo>
                  <a:lnTo>
                    <a:pt x="2907664" y="3086099"/>
                  </a:lnTo>
                  <a:lnTo>
                    <a:pt x="2941665" y="3060699"/>
                  </a:lnTo>
                  <a:lnTo>
                    <a:pt x="2974809" y="3022599"/>
                  </a:lnTo>
                  <a:lnTo>
                    <a:pt x="3007078" y="2997199"/>
                  </a:lnTo>
                  <a:lnTo>
                    <a:pt x="3038449" y="2959099"/>
                  </a:lnTo>
                  <a:lnTo>
                    <a:pt x="3068902" y="2933699"/>
                  </a:lnTo>
                  <a:lnTo>
                    <a:pt x="3098416" y="2895599"/>
                  </a:lnTo>
                  <a:lnTo>
                    <a:pt x="3126971" y="2857499"/>
                  </a:lnTo>
                  <a:lnTo>
                    <a:pt x="3154545" y="2819399"/>
                  </a:lnTo>
                  <a:lnTo>
                    <a:pt x="3181117" y="2793999"/>
                  </a:lnTo>
                  <a:lnTo>
                    <a:pt x="3206667" y="2755899"/>
                  </a:lnTo>
                  <a:lnTo>
                    <a:pt x="3231174" y="2717799"/>
                  </a:lnTo>
                  <a:lnTo>
                    <a:pt x="3254618" y="2679699"/>
                  </a:lnTo>
                  <a:lnTo>
                    <a:pt x="3276976" y="2628899"/>
                  </a:lnTo>
                  <a:lnTo>
                    <a:pt x="3298229" y="2590799"/>
                  </a:lnTo>
                  <a:lnTo>
                    <a:pt x="3318355" y="2552699"/>
                  </a:lnTo>
                  <a:lnTo>
                    <a:pt x="3337334" y="2514599"/>
                  </a:lnTo>
                  <a:lnTo>
                    <a:pt x="3355144" y="2476499"/>
                  </a:lnTo>
                  <a:lnTo>
                    <a:pt x="3371766" y="2425699"/>
                  </a:lnTo>
                  <a:lnTo>
                    <a:pt x="3387177" y="2387599"/>
                  </a:lnTo>
                  <a:lnTo>
                    <a:pt x="3401358" y="2336799"/>
                  </a:lnTo>
                  <a:lnTo>
                    <a:pt x="3414287" y="2298699"/>
                  </a:lnTo>
                  <a:lnTo>
                    <a:pt x="3425944" y="2247899"/>
                  </a:lnTo>
                  <a:lnTo>
                    <a:pt x="3436307" y="2209799"/>
                  </a:lnTo>
                  <a:lnTo>
                    <a:pt x="3445357" y="2158999"/>
                  </a:lnTo>
                  <a:lnTo>
                    <a:pt x="3453071" y="2108199"/>
                  </a:lnTo>
                  <a:lnTo>
                    <a:pt x="3459430" y="2070099"/>
                  </a:lnTo>
                  <a:lnTo>
                    <a:pt x="3464411" y="2019299"/>
                  </a:lnTo>
                  <a:lnTo>
                    <a:pt x="3467995" y="1968499"/>
                  </a:lnTo>
                  <a:lnTo>
                    <a:pt x="3470161" y="1930399"/>
                  </a:lnTo>
                  <a:lnTo>
                    <a:pt x="3470888" y="1879599"/>
                  </a:lnTo>
                  <a:lnTo>
                    <a:pt x="3470161" y="1828799"/>
                  </a:lnTo>
                  <a:lnTo>
                    <a:pt x="3467995" y="1777999"/>
                  </a:lnTo>
                  <a:lnTo>
                    <a:pt x="3464411" y="1727199"/>
                  </a:lnTo>
                  <a:lnTo>
                    <a:pt x="3459430" y="1689099"/>
                  </a:lnTo>
                  <a:lnTo>
                    <a:pt x="3453071" y="1638299"/>
                  </a:lnTo>
                  <a:lnTo>
                    <a:pt x="3445357" y="1587499"/>
                  </a:lnTo>
                  <a:lnTo>
                    <a:pt x="3436307" y="1549399"/>
                  </a:lnTo>
                  <a:lnTo>
                    <a:pt x="3425944" y="1498599"/>
                  </a:lnTo>
                  <a:lnTo>
                    <a:pt x="3414287" y="1460499"/>
                  </a:lnTo>
                  <a:lnTo>
                    <a:pt x="3401358" y="1409699"/>
                  </a:lnTo>
                  <a:lnTo>
                    <a:pt x="3387177" y="1371599"/>
                  </a:lnTo>
                  <a:lnTo>
                    <a:pt x="3371766" y="1320799"/>
                  </a:lnTo>
                  <a:lnTo>
                    <a:pt x="3355144" y="1282699"/>
                  </a:lnTo>
                  <a:lnTo>
                    <a:pt x="3337334" y="1244599"/>
                  </a:lnTo>
                  <a:lnTo>
                    <a:pt x="3318355" y="1193799"/>
                  </a:lnTo>
                  <a:lnTo>
                    <a:pt x="3298229" y="1155699"/>
                  </a:lnTo>
                  <a:lnTo>
                    <a:pt x="3276976" y="1117599"/>
                  </a:lnTo>
                  <a:lnTo>
                    <a:pt x="3254618" y="1079499"/>
                  </a:lnTo>
                  <a:lnTo>
                    <a:pt x="3231174" y="1041399"/>
                  </a:lnTo>
                  <a:lnTo>
                    <a:pt x="3206667" y="1003299"/>
                  </a:lnTo>
                  <a:lnTo>
                    <a:pt x="3181117" y="965199"/>
                  </a:lnTo>
                  <a:lnTo>
                    <a:pt x="3154545" y="927099"/>
                  </a:lnTo>
                  <a:lnTo>
                    <a:pt x="3126971" y="888999"/>
                  </a:lnTo>
                  <a:lnTo>
                    <a:pt x="3098416" y="863599"/>
                  </a:lnTo>
                  <a:lnTo>
                    <a:pt x="3068902" y="825499"/>
                  </a:lnTo>
                  <a:lnTo>
                    <a:pt x="3038449" y="787399"/>
                  </a:lnTo>
                  <a:lnTo>
                    <a:pt x="3007078" y="761999"/>
                  </a:lnTo>
                  <a:lnTo>
                    <a:pt x="2974809" y="723899"/>
                  </a:lnTo>
                  <a:lnTo>
                    <a:pt x="2941665" y="698499"/>
                  </a:lnTo>
                  <a:lnTo>
                    <a:pt x="2907664" y="673099"/>
                  </a:lnTo>
                  <a:lnTo>
                    <a:pt x="2872830" y="634999"/>
                  </a:lnTo>
                  <a:lnTo>
                    <a:pt x="2837181" y="609599"/>
                  </a:lnTo>
                  <a:lnTo>
                    <a:pt x="2800739" y="584199"/>
                  </a:lnTo>
                  <a:lnTo>
                    <a:pt x="2763526" y="558799"/>
                  </a:lnTo>
                  <a:lnTo>
                    <a:pt x="2725561" y="533399"/>
                  </a:lnTo>
                  <a:lnTo>
                    <a:pt x="2686866" y="507999"/>
                  </a:lnTo>
                  <a:lnTo>
                    <a:pt x="2647461" y="482599"/>
                  </a:lnTo>
                  <a:lnTo>
                    <a:pt x="2607367" y="469899"/>
                  </a:lnTo>
                  <a:lnTo>
                    <a:pt x="2566606" y="444499"/>
                  </a:lnTo>
                  <a:lnTo>
                    <a:pt x="2525197" y="431799"/>
                  </a:lnTo>
                  <a:lnTo>
                    <a:pt x="2483163" y="406399"/>
                  </a:lnTo>
                  <a:lnTo>
                    <a:pt x="2264328" y="342899"/>
                  </a:lnTo>
                  <a:lnTo>
                    <a:pt x="2173140" y="317499"/>
                  </a:lnTo>
                  <a:lnTo>
                    <a:pt x="2126847" y="317499"/>
                  </a:lnTo>
                  <a:lnTo>
                    <a:pt x="2080115" y="304799"/>
                  </a:lnTo>
                  <a:lnTo>
                    <a:pt x="2032966" y="304799"/>
                  </a:lnTo>
                  <a:lnTo>
                    <a:pt x="1985419" y="292099"/>
                  </a:lnTo>
                  <a:lnTo>
                    <a:pt x="2912157" y="292099"/>
                  </a:lnTo>
                  <a:lnTo>
                    <a:pt x="2968021" y="330199"/>
                  </a:lnTo>
                  <a:lnTo>
                    <a:pt x="3004425" y="355599"/>
                  </a:lnTo>
                  <a:lnTo>
                    <a:pt x="3040181" y="380999"/>
                  </a:lnTo>
                  <a:lnTo>
                    <a:pt x="3075276" y="406399"/>
                  </a:lnTo>
                  <a:lnTo>
                    <a:pt x="3109695" y="431799"/>
                  </a:lnTo>
                  <a:lnTo>
                    <a:pt x="3143423" y="469899"/>
                  </a:lnTo>
                  <a:lnTo>
                    <a:pt x="3176448" y="495299"/>
                  </a:lnTo>
                  <a:lnTo>
                    <a:pt x="3208753" y="520699"/>
                  </a:lnTo>
                  <a:lnTo>
                    <a:pt x="3240326" y="558799"/>
                  </a:lnTo>
                  <a:lnTo>
                    <a:pt x="3271152" y="584199"/>
                  </a:lnTo>
                  <a:lnTo>
                    <a:pt x="3301217" y="622299"/>
                  </a:lnTo>
                  <a:lnTo>
                    <a:pt x="3330506" y="660399"/>
                  </a:lnTo>
                  <a:lnTo>
                    <a:pt x="3359005" y="685799"/>
                  </a:lnTo>
                  <a:lnTo>
                    <a:pt x="3386700" y="723899"/>
                  </a:lnTo>
                  <a:lnTo>
                    <a:pt x="3413576" y="761999"/>
                  </a:lnTo>
                  <a:lnTo>
                    <a:pt x="3439621" y="800099"/>
                  </a:lnTo>
                  <a:lnTo>
                    <a:pt x="3464818" y="838199"/>
                  </a:lnTo>
                  <a:lnTo>
                    <a:pt x="3489154" y="876299"/>
                  </a:lnTo>
                  <a:lnTo>
                    <a:pt x="3512615" y="914399"/>
                  </a:lnTo>
                  <a:lnTo>
                    <a:pt x="3535186" y="952499"/>
                  </a:lnTo>
                  <a:lnTo>
                    <a:pt x="3556854" y="990599"/>
                  </a:lnTo>
                  <a:lnTo>
                    <a:pt x="3577603" y="1028699"/>
                  </a:lnTo>
                  <a:lnTo>
                    <a:pt x="3597421" y="1066799"/>
                  </a:lnTo>
                  <a:lnTo>
                    <a:pt x="3616291" y="1104899"/>
                  </a:lnTo>
                  <a:lnTo>
                    <a:pt x="3634201" y="1155699"/>
                  </a:lnTo>
                  <a:lnTo>
                    <a:pt x="3651136" y="1193799"/>
                  </a:lnTo>
                  <a:lnTo>
                    <a:pt x="3667081" y="1231899"/>
                  </a:lnTo>
                  <a:lnTo>
                    <a:pt x="3682023" y="1282699"/>
                  </a:lnTo>
                  <a:lnTo>
                    <a:pt x="3695947" y="1320799"/>
                  </a:lnTo>
                  <a:lnTo>
                    <a:pt x="3708839" y="1371599"/>
                  </a:lnTo>
                  <a:lnTo>
                    <a:pt x="3720685" y="1409699"/>
                  </a:lnTo>
                  <a:lnTo>
                    <a:pt x="3731470" y="1460499"/>
                  </a:lnTo>
                  <a:lnTo>
                    <a:pt x="3741181" y="1498599"/>
                  </a:lnTo>
                  <a:lnTo>
                    <a:pt x="3749802" y="1549399"/>
                  </a:lnTo>
                  <a:lnTo>
                    <a:pt x="3757320" y="1587499"/>
                  </a:lnTo>
                  <a:lnTo>
                    <a:pt x="3763721" y="1638299"/>
                  </a:lnTo>
                  <a:lnTo>
                    <a:pt x="3768989" y="1689099"/>
                  </a:lnTo>
                  <a:lnTo>
                    <a:pt x="3773112" y="1727199"/>
                  </a:lnTo>
                  <a:lnTo>
                    <a:pt x="3776074" y="1777999"/>
                  </a:lnTo>
                  <a:lnTo>
                    <a:pt x="3777862" y="1828799"/>
                  </a:lnTo>
                  <a:lnTo>
                    <a:pt x="3778452" y="1879599"/>
                  </a:lnTo>
                  <a:lnTo>
                    <a:pt x="3778452" y="1892299"/>
                  </a:lnTo>
                  <a:lnTo>
                    <a:pt x="3777862" y="1930399"/>
                  </a:lnTo>
                  <a:lnTo>
                    <a:pt x="3776072" y="1968499"/>
                  </a:lnTo>
                  <a:lnTo>
                    <a:pt x="3773107" y="2019299"/>
                  </a:lnTo>
                  <a:lnTo>
                    <a:pt x="3768981" y="2070099"/>
                  </a:lnTo>
                  <a:lnTo>
                    <a:pt x="3763708" y="2108199"/>
                  </a:lnTo>
                  <a:lnTo>
                    <a:pt x="3757302" y="2158999"/>
                  </a:lnTo>
                  <a:lnTo>
                    <a:pt x="3749778" y="2209799"/>
                  </a:lnTo>
                  <a:lnTo>
                    <a:pt x="3741150" y="2247899"/>
                  </a:lnTo>
                  <a:lnTo>
                    <a:pt x="3731432" y="2298699"/>
                  </a:lnTo>
                  <a:lnTo>
                    <a:pt x="3720639" y="2336799"/>
                  </a:lnTo>
                  <a:lnTo>
                    <a:pt x="3708785" y="2387599"/>
                  </a:lnTo>
                  <a:lnTo>
                    <a:pt x="3695884" y="2425699"/>
                  </a:lnTo>
                  <a:lnTo>
                    <a:pt x="3681950" y="2476499"/>
                  </a:lnTo>
                  <a:lnTo>
                    <a:pt x="3666998" y="2514599"/>
                  </a:lnTo>
                  <a:lnTo>
                    <a:pt x="3651042" y="2552699"/>
                  </a:lnTo>
                  <a:lnTo>
                    <a:pt x="3634097" y="2603499"/>
                  </a:lnTo>
                  <a:lnTo>
                    <a:pt x="3616176" y="2641599"/>
                  </a:lnTo>
                  <a:lnTo>
                    <a:pt x="3597294" y="2679699"/>
                  </a:lnTo>
                  <a:lnTo>
                    <a:pt x="3577465" y="2717799"/>
                  </a:lnTo>
                  <a:lnTo>
                    <a:pt x="3556704" y="2768599"/>
                  </a:lnTo>
                  <a:lnTo>
                    <a:pt x="3535025" y="2806699"/>
                  </a:lnTo>
                  <a:lnTo>
                    <a:pt x="3512442" y="2844799"/>
                  </a:lnTo>
                  <a:lnTo>
                    <a:pt x="3488969" y="2882899"/>
                  </a:lnTo>
                  <a:lnTo>
                    <a:pt x="3464621" y="2920999"/>
                  </a:lnTo>
                  <a:lnTo>
                    <a:pt x="3439412" y="2959099"/>
                  </a:lnTo>
                  <a:lnTo>
                    <a:pt x="3413357" y="2997199"/>
                  </a:lnTo>
                  <a:lnTo>
                    <a:pt x="3386469" y="3022599"/>
                  </a:lnTo>
                  <a:lnTo>
                    <a:pt x="3358763" y="3060699"/>
                  </a:lnTo>
                  <a:lnTo>
                    <a:pt x="3330254" y="3098799"/>
                  </a:lnTo>
                  <a:lnTo>
                    <a:pt x="3300954" y="3124199"/>
                  </a:lnTo>
                  <a:lnTo>
                    <a:pt x="3270880" y="3162299"/>
                  </a:lnTo>
                  <a:lnTo>
                    <a:pt x="3240045" y="3200399"/>
                  </a:lnTo>
                  <a:lnTo>
                    <a:pt x="3208463" y="3225799"/>
                  </a:lnTo>
                  <a:lnTo>
                    <a:pt x="3176149" y="3263899"/>
                  </a:lnTo>
                  <a:lnTo>
                    <a:pt x="3143117" y="3289299"/>
                  </a:lnTo>
                  <a:lnTo>
                    <a:pt x="3109382" y="3314699"/>
                  </a:lnTo>
                  <a:lnTo>
                    <a:pt x="3074957" y="3340099"/>
                  </a:lnTo>
                  <a:lnTo>
                    <a:pt x="3039857" y="3378199"/>
                  </a:lnTo>
                  <a:lnTo>
                    <a:pt x="3004096" y="3403599"/>
                  </a:lnTo>
                  <a:lnTo>
                    <a:pt x="2967688" y="3428999"/>
                  </a:lnTo>
                  <a:lnTo>
                    <a:pt x="2930649" y="3454399"/>
                  </a:lnTo>
                  <a:close/>
                </a:path>
                <a:path w="3778885" h="3759200">
                  <a:moveTo>
                    <a:pt x="2172134" y="3746499"/>
                  </a:moveTo>
                  <a:lnTo>
                    <a:pt x="1606140" y="3746499"/>
                  </a:lnTo>
                  <a:lnTo>
                    <a:pt x="1560145" y="3733799"/>
                  </a:lnTo>
                  <a:lnTo>
                    <a:pt x="2218107" y="3733799"/>
                  </a:lnTo>
                  <a:lnTo>
                    <a:pt x="2172134" y="3746499"/>
                  </a:lnTo>
                  <a:close/>
                </a:path>
                <a:path w="3778885" h="3759200">
                  <a:moveTo>
                    <a:pt x="2079119" y="3759199"/>
                  </a:moveTo>
                  <a:lnTo>
                    <a:pt x="1699202" y="3759199"/>
                  </a:lnTo>
                  <a:lnTo>
                    <a:pt x="1652497" y="3746499"/>
                  </a:lnTo>
                  <a:lnTo>
                    <a:pt x="2125799" y="3746499"/>
                  </a:lnTo>
                  <a:lnTo>
                    <a:pt x="2079119" y="3759199"/>
                  </a:lnTo>
                  <a:close/>
                </a:path>
              </a:pathLst>
            </a:custGeom>
            <a:solidFill>
              <a:srgbClr val="5DDA12"/>
            </a:solidFill>
          </p:spPr>
          <p:txBody>
            <a:bodyPr wrap="square" lIns="0" tIns="0" rIns="0" bIns="0" rtlCol="0"/>
            <a:lstStyle/>
            <a:p>
              <a:endParaRPr/>
            </a:p>
          </p:txBody>
        </p:sp>
      </p:grpSp>
      <p:grpSp>
        <p:nvGrpSpPr>
          <p:cNvPr id="7" name="object 7"/>
          <p:cNvGrpSpPr/>
          <p:nvPr/>
        </p:nvGrpSpPr>
        <p:grpSpPr>
          <a:xfrm>
            <a:off x="7254758" y="3613921"/>
            <a:ext cx="3778885" cy="3759200"/>
            <a:chOff x="7254758" y="3613921"/>
            <a:chExt cx="3778885" cy="3759200"/>
          </a:xfrm>
        </p:grpSpPr>
        <p:sp>
          <p:nvSpPr>
            <p:cNvPr id="8" name="object 8"/>
            <p:cNvSpPr/>
            <p:nvPr/>
          </p:nvSpPr>
          <p:spPr>
            <a:xfrm>
              <a:off x="7644719" y="3997299"/>
              <a:ext cx="2998561" cy="2998591"/>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254758" y="3613921"/>
              <a:ext cx="3778885" cy="3759200"/>
            </a:xfrm>
            <a:custGeom>
              <a:avLst/>
              <a:gdLst/>
              <a:ahLst/>
              <a:cxnLst/>
              <a:rect l="l" t="t" r="r" b="b"/>
              <a:pathLst>
                <a:path w="3778884" h="3759200">
                  <a:moveTo>
                    <a:pt x="2172329" y="12699"/>
                  </a:moveTo>
                  <a:lnTo>
                    <a:pt x="1606154" y="12699"/>
                  </a:lnTo>
                  <a:lnTo>
                    <a:pt x="1652512" y="0"/>
                  </a:lnTo>
                  <a:lnTo>
                    <a:pt x="2125970" y="0"/>
                  </a:lnTo>
                  <a:lnTo>
                    <a:pt x="2172329" y="12699"/>
                  </a:lnTo>
                  <a:close/>
                </a:path>
                <a:path w="3778884" h="3759200">
                  <a:moveTo>
                    <a:pt x="2353996" y="50799"/>
                  </a:moveTo>
                  <a:lnTo>
                    <a:pt x="1424486" y="50799"/>
                  </a:lnTo>
                  <a:lnTo>
                    <a:pt x="1560158" y="12699"/>
                  </a:lnTo>
                  <a:lnTo>
                    <a:pt x="2218325" y="12699"/>
                  </a:lnTo>
                  <a:lnTo>
                    <a:pt x="2353996" y="50799"/>
                  </a:lnTo>
                  <a:close/>
                </a:path>
                <a:path w="3778884" h="3759200">
                  <a:moveTo>
                    <a:pt x="2263728" y="3733799"/>
                  </a:moveTo>
                  <a:lnTo>
                    <a:pt x="1514538" y="3733799"/>
                  </a:lnTo>
                  <a:lnTo>
                    <a:pt x="1249529" y="3657599"/>
                  </a:lnTo>
                  <a:lnTo>
                    <a:pt x="1206945" y="3632199"/>
                  </a:lnTo>
                  <a:lnTo>
                    <a:pt x="1123263" y="3606799"/>
                  </a:lnTo>
                  <a:lnTo>
                    <a:pt x="1082194" y="3581399"/>
                  </a:lnTo>
                  <a:lnTo>
                    <a:pt x="1041658" y="3568699"/>
                  </a:lnTo>
                  <a:lnTo>
                    <a:pt x="962243" y="3517899"/>
                  </a:lnTo>
                  <a:lnTo>
                    <a:pt x="923392" y="3505199"/>
                  </a:lnTo>
                  <a:lnTo>
                    <a:pt x="885132" y="3479799"/>
                  </a:lnTo>
                  <a:lnTo>
                    <a:pt x="847476" y="3454399"/>
                  </a:lnTo>
                  <a:lnTo>
                    <a:pt x="810440" y="3428999"/>
                  </a:lnTo>
                  <a:lnTo>
                    <a:pt x="774036" y="3403599"/>
                  </a:lnTo>
                  <a:lnTo>
                    <a:pt x="738280" y="3378199"/>
                  </a:lnTo>
                  <a:lnTo>
                    <a:pt x="703185" y="3340099"/>
                  </a:lnTo>
                  <a:lnTo>
                    <a:pt x="668766" y="3314699"/>
                  </a:lnTo>
                  <a:lnTo>
                    <a:pt x="635038" y="3289299"/>
                  </a:lnTo>
                  <a:lnTo>
                    <a:pt x="602013" y="3263899"/>
                  </a:lnTo>
                  <a:lnTo>
                    <a:pt x="569708" y="3225799"/>
                  </a:lnTo>
                  <a:lnTo>
                    <a:pt x="538135" y="3200399"/>
                  </a:lnTo>
                  <a:lnTo>
                    <a:pt x="507309" y="3162299"/>
                  </a:lnTo>
                  <a:lnTo>
                    <a:pt x="477244" y="3124199"/>
                  </a:lnTo>
                  <a:lnTo>
                    <a:pt x="447955" y="3098799"/>
                  </a:lnTo>
                  <a:lnTo>
                    <a:pt x="419456" y="3060699"/>
                  </a:lnTo>
                  <a:lnTo>
                    <a:pt x="391761" y="3022599"/>
                  </a:lnTo>
                  <a:lnTo>
                    <a:pt x="364885" y="2997199"/>
                  </a:lnTo>
                  <a:lnTo>
                    <a:pt x="338840" y="2959099"/>
                  </a:lnTo>
                  <a:lnTo>
                    <a:pt x="313643" y="2920999"/>
                  </a:lnTo>
                  <a:lnTo>
                    <a:pt x="289307" y="2882899"/>
                  </a:lnTo>
                  <a:lnTo>
                    <a:pt x="265846" y="2844799"/>
                  </a:lnTo>
                  <a:lnTo>
                    <a:pt x="243275" y="2806699"/>
                  </a:lnTo>
                  <a:lnTo>
                    <a:pt x="221607" y="2768599"/>
                  </a:lnTo>
                  <a:lnTo>
                    <a:pt x="200858" y="2717799"/>
                  </a:lnTo>
                  <a:lnTo>
                    <a:pt x="181040" y="2679699"/>
                  </a:lnTo>
                  <a:lnTo>
                    <a:pt x="162170" y="2641599"/>
                  </a:lnTo>
                  <a:lnTo>
                    <a:pt x="144260" y="2603499"/>
                  </a:lnTo>
                  <a:lnTo>
                    <a:pt x="127325" y="2552699"/>
                  </a:lnTo>
                  <a:lnTo>
                    <a:pt x="111380" y="2514599"/>
                  </a:lnTo>
                  <a:lnTo>
                    <a:pt x="96438" y="2476499"/>
                  </a:lnTo>
                  <a:lnTo>
                    <a:pt x="82514" y="2425699"/>
                  </a:lnTo>
                  <a:lnTo>
                    <a:pt x="69622" y="2387599"/>
                  </a:lnTo>
                  <a:lnTo>
                    <a:pt x="57776" y="2336799"/>
                  </a:lnTo>
                  <a:lnTo>
                    <a:pt x="46991" y="2298699"/>
                  </a:lnTo>
                  <a:lnTo>
                    <a:pt x="37280" y="2247899"/>
                  </a:lnTo>
                  <a:lnTo>
                    <a:pt x="28659" y="2209799"/>
                  </a:lnTo>
                  <a:lnTo>
                    <a:pt x="21141" y="2158999"/>
                  </a:lnTo>
                  <a:lnTo>
                    <a:pt x="14740" y="2108199"/>
                  </a:lnTo>
                  <a:lnTo>
                    <a:pt x="9472" y="2070099"/>
                  </a:lnTo>
                  <a:lnTo>
                    <a:pt x="5349" y="2019299"/>
                  </a:lnTo>
                  <a:lnTo>
                    <a:pt x="2387" y="1968499"/>
                  </a:lnTo>
                  <a:lnTo>
                    <a:pt x="599" y="1930399"/>
                  </a:lnTo>
                  <a:lnTo>
                    <a:pt x="0" y="1879599"/>
                  </a:lnTo>
                  <a:lnTo>
                    <a:pt x="599" y="1828799"/>
                  </a:lnTo>
                  <a:lnTo>
                    <a:pt x="2387" y="1777999"/>
                  </a:lnTo>
                  <a:lnTo>
                    <a:pt x="5349" y="1727199"/>
                  </a:lnTo>
                  <a:lnTo>
                    <a:pt x="9472" y="1689099"/>
                  </a:lnTo>
                  <a:lnTo>
                    <a:pt x="14740" y="1638299"/>
                  </a:lnTo>
                  <a:lnTo>
                    <a:pt x="21141" y="1587499"/>
                  </a:lnTo>
                  <a:lnTo>
                    <a:pt x="28659" y="1549399"/>
                  </a:lnTo>
                  <a:lnTo>
                    <a:pt x="37280" y="1498599"/>
                  </a:lnTo>
                  <a:lnTo>
                    <a:pt x="46991" y="1460499"/>
                  </a:lnTo>
                  <a:lnTo>
                    <a:pt x="57776" y="1409699"/>
                  </a:lnTo>
                  <a:lnTo>
                    <a:pt x="69622" y="1371599"/>
                  </a:lnTo>
                  <a:lnTo>
                    <a:pt x="82514" y="1320799"/>
                  </a:lnTo>
                  <a:lnTo>
                    <a:pt x="96438" y="1282699"/>
                  </a:lnTo>
                  <a:lnTo>
                    <a:pt x="111380" y="1231899"/>
                  </a:lnTo>
                  <a:lnTo>
                    <a:pt x="127325" y="1193799"/>
                  </a:lnTo>
                  <a:lnTo>
                    <a:pt x="144260" y="1155699"/>
                  </a:lnTo>
                  <a:lnTo>
                    <a:pt x="162170" y="1104899"/>
                  </a:lnTo>
                  <a:lnTo>
                    <a:pt x="181040" y="1066799"/>
                  </a:lnTo>
                  <a:lnTo>
                    <a:pt x="200858" y="1028699"/>
                  </a:lnTo>
                  <a:lnTo>
                    <a:pt x="221607" y="990599"/>
                  </a:lnTo>
                  <a:lnTo>
                    <a:pt x="243275" y="952499"/>
                  </a:lnTo>
                  <a:lnTo>
                    <a:pt x="265846" y="914399"/>
                  </a:lnTo>
                  <a:lnTo>
                    <a:pt x="289307" y="876299"/>
                  </a:lnTo>
                  <a:lnTo>
                    <a:pt x="313643" y="838199"/>
                  </a:lnTo>
                  <a:lnTo>
                    <a:pt x="338840" y="800099"/>
                  </a:lnTo>
                  <a:lnTo>
                    <a:pt x="364885" y="761999"/>
                  </a:lnTo>
                  <a:lnTo>
                    <a:pt x="391761" y="723899"/>
                  </a:lnTo>
                  <a:lnTo>
                    <a:pt x="419456" y="685799"/>
                  </a:lnTo>
                  <a:lnTo>
                    <a:pt x="447955" y="660399"/>
                  </a:lnTo>
                  <a:lnTo>
                    <a:pt x="477244" y="622299"/>
                  </a:lnTo>
                  <a:lnTo>
                    <a:pt x="507309" y="584199"/>
                  </a:lnTo>
                  <a:lnTo>
                    <a:pt x="538135" y="558799"/>
                  </a:lnTo>
                  <a:lnTo>
                    <a:pt x="569708" y="520699"/>
                  </a:lnTo>
                  <a:lnTo>
                    <a:pt x="602013" y="495299"/>
                  </a:lnTo>
                  <a:lnTo>
                    <a:pt x="635038" y="469899"/>
                  </a:lnTo>
                  <a:lnTo>
                    <a:pt x="668766" y="431799"/>
                  </a:lnTo>
                  <a:lnTo>
                    <a:pt x="703185" y="406399"/>
                  </a:lnTo>
                  <a:lnTo>
                    <a:pt x="738280" y="380999"/>
                  </a:lnTo>
                  <a:lnTo>
                    <a:pt x="774036" y="355599"/>
                  </a:lnTo>
                  <a:lnTo>
                    <a:pt x="810440" y="330199"/>
                  </a:lnTo>
                  <a:lnTo>
                    <a:pt x="847476" y="304799"/>
                  </a:lnTo>
                  <a:lnTo>
                    <a:pt x="885132" y="279399"/>
                  </a:lnTo>
                  <a:lnTo>
                    <a:pt x="923392" y="253999"/>
                  </a:lnTo>
                  <a:lnTo>
                    <a:pt x="1001669" y="203199"/>
                  </a:lnTo>
                  <a:lnTo>
                    <a:pt x="1041658" y="190499"/>
                  </a:lnTo>
                  <a:lnTo>
                    <a:pt x="1082194" y="165099"/>
                  </a:lnTo>
                  <a:lnTo>
                    <a:pt x="1123263" y="152399"/>
                  </a:lnTo>
                  <a:lnTo>
                    <a:pt x="1164852" y="126999"/>
                  </a:lnTo>
                  <a:lnTo>
                    <a:pt x="1292589" y="88899"/>
                  </a:lnTo>
                  <a:lnTo>
                    <a:pt x="1336112" y="63499"/>
                  </a:lnTo>
                  <a:lnTo>
                    <a:pt x="1380082" y="50799"/>
                  </a:lnTo>
                  <a:lnTo>
                    <a:pt x="2398400" y="50799"/>
                  </a:lnTo>
                  <a:lnTo>
                    <a:pt x="2442371" y="63499"/>
                  </a:lnTo>
                  <a:lnTo>
                    <a:pt x="2485893" y="88899"/>
                  </a:lnTo>
                  <a:lnTo>
                    <a:pt x="2613631" y="126999"/>
                  </a:lnTo>
                  <a:lnTo>
                    <a:pt x="2655219" y="152399"/>
                  </a:lnTo>
                  <a:lnTo>
                    <a:pt x="2696289" y="165099"/>
                  </a:lnTo>
                  <a:lnTo>
                    <a:pt x="2736825" y="190499"/>
                  </a:lnTo>
                  <a:lnTo>
                    <a:pt x="2776813" y="203199"/>
                  </a:lnTo>
                  <a:lnTo>
                    <a:pt x="2855090" y="253999"/>
                  </a:lnTo>
                  <a:lnTo>
                    <a:pt x="2893351" y="279399"/>
                  </a:lnTo>
                  <a:lnTo>
                    <a:pt x="2912178" y="292099"/>
                  </a:lnTo>
                  <a:lnTo>
                    <a:pt x="1793042" y="292099"/>
                  </a:lnTo>
                  <a:lnTo>
                    <a:pt x="1745495" y="304799"/>
                  </a:lnTo>
                  <a:lnTo>
                    <a:pt x="1698346" y="304799"/>
                  </a:lnTo>
                  <a:lnTo>
                    <a:pt x="1651614" y="317499"/>
                  </a:lnTo>
                  <a:lnTo>
                    <a:pt x="1605321" y="317499"/>
                  </a:lnTo>
                  <a:lnTo>
                    <a:pt x="1514134" y="342899"/>
                  </a:lnTo>
                  <a:lnTo>
                    <a:pt x="1295298" y="406399"/>
                  </a:lnTo>
                  <a:lnTo>
                    <a:pt x="1253264" y="431799"/>
                  </a:lnTo>
                  <a:lnTo>
                    <a:pt x="1211855" y="444499"/>
                  </a:lnTo>
                  <a:lnTo>
                    <a:pt x="1171094" y="469899"/>
                  </a:lnTo>
                  <a:lnTo>
                    <a:pt x="1131000" y="482599"/>
                  </a:lnTo>
                  <a:lnTo>
                    <a:pt x="1091595" y="507999"/>
                  </a:lnTo>
                  <a:lnTo>
                    <a:pt x="1052900" y="533399"/>
                  </a:lnTo>
                  <a:lnTo>
                    <a:pt x="1014935" y="558799"/>
                  </a:lnTo>
                  <a:lnTo>
                    <a:pt x="977722" y="584199"/>
                  </a:lnTo>
                  <a:lnTo>
                    <a:pt x="941280" y="609599"/>
                  </a:lnTo>
                  <a:lnTo>
                    <a:pt x="905632" y="634999"/>
                  </a:lnTo>
                  <a:lnTo>
                    <a:pt x="870797" y="673099"/>
                  </a:lnTo>
                  <a:lnTo>
                    <a:pt x="836797" y="698499"/>
                  </a:lnTo>
                  <a:lnTo>
                    <a:pt x="803652" y="723899"/>
                  </a:lnTo>
                  <a:lnTo>
                    <a:pt x="771383" y="761999"/>
                  </a:lnTo>
                  <a:lnTo>
                    <a:pt x="740012" y="787399"/>
                  </a:lnTo>
                  <a:lnTo>
                    <a:pt x="709559" y="825499"/>
                  </a:lnTo>
                  <a:lnTo>
                    <a:pt x="680045" y="863599"/>
                  </a:lnTo>
                  <a:lnTo>
                    <a:pt x="651490" y="888999"/>
                  </a:lnTo>
                  <a:lnTo>
                    <a:pt x="623916" y="927099"/>
                  </a:lnTo>
                  <a:lnTo>
                    <a:pt x="597344" y="965199"/>
                  </a:lnTo>
                  <a:lnTo>
                    <a:pt x="571794" y="1003299"/>
                  </a:lnTo>
                  <a:lnTo>
                    <a:pt x="547287" y="1041399"/>
                  </a:lnTo>
                  <a:lnTo>
                    <a:pt x="523843" y="1079499"/>
                  </a:lnTo>
                  <a:lnTo>
                    <a:pt x="501485" y="1117599"/>
                  </a:lnTo>
                  <a:lnTo>
                    <a:pt x="480232" y="1155699"/>
                  </a:lnTo>
                  <a:lnTo>
                    <a:pt x="460106" y="1193799"/>
                  </a:lnTo>
                  <a:lnTo>
                    <a:pt x="441128" y="1244599"/>
                  </a:lnTo>
                  <a:lnTo>
                    <a:pt x="423317" y="1282699"/>
                  </a:lnTo>
                  <a:lnTo>
                    <a:pt x="406695" y="1320799"/>
                  </a:lnTo>
                  <a:lnTo>
                    <a:pt x="391284" y="1371599"/>
                  </a:lnTo>
                  <a:lnTo>
                    <a:pt x="377103" y="1409699"/>
                  </a:lnTo>
                  <a:lnTo>
                    <a:pt x="364174" y="1460499"/>
                  </a:lnTo>
                  <a:lnTo>
                    <a:pt x="352517" y="1498599"/>
                  </a:lnTo>
                  <a:lnTo>
                    <a:pt x="342154" y="1549399"/>
                  </a:lnTo>
                  <a:lnTo>
                    <a:pt x="333104" y="1587499"/>
                  </a:lnTo>
                  <a:lnTo>
                    <a:pt x="325390" y="1638299"/>
                  </a:lnTo>
                  <a:lnTo>
                    <a:pt x="319032" y="1689099"/>
                  </a:lnTo>
                  <a:lnTo>
                    <a:pt x="314050" y="1727199"/>
                  </a:lnTo>
                  <a:lnTo>
                    <a:pt x="310466" y="1777999"/>
                  </a:lnTo>
                  <a:lnTo>
                    <a:pt x="308300" y="1828799"/>
                  </a:lnTo>
                  <a:lnTo>
                    <a:pt x="307573" y="1879599"/>
                  </a:lnTo>
                  <a:lnTo>
                    <a:pt x="308300" y="1930399"/>
                  </a:lnTo>
                  <a:lnTo>
                    <a:pt x="310466" y="1968499"/>
                  </a:lnTo>
                  <a:lnTo>
                    <a:pt x="314050" y="2019299"/>
                  </a:lnTo>
                  <a:lnTo>
                    <a:pt x="319032" y="2070099"/>
                  </a:lnTo>
                  <a:lnTo>
                    <a:pt x="325390" y="2108199"/>
                  </a:lnTo>
                  <a:lnTo>
                    <a:pt x="333104" y="2158999"/>
                  </a:lnTo>
                  <a:lnTo>
                    <a:pt x="342154" y="2209799"/>
                  </a:lnTo>
                  <a:lnTo>
                    <a:pt x="352517" y="2247899"/>
                  </a:lnTo>
                  <a:lnTo>
                    <a:pt x="364174" y="2298699"/>
                  </a:lnTo>
                  <a:lnTo>
                    <a:pt x="377103" y="2336799"/>
                  </a:lnTo>
                  <a:lnTo>
                    <a:pt x="391284" y="2387599"/>
                  </a:lnTo>
                  <a:lnTo>
                    <a:pt x="406695" y="2425699"/>
                  </a:lnTo>
                  <a:lnTo>
                    <a:pt x="423317" y="2476499"/>
                  </a:lnTo>
                  <a:lnTo>
                    <a:pt x="441128" y="2514599"/>
                  </a:lnTo>
                  <a:lnTo>
                    <a:pt x="460106" y="2552699"/>
                  </a:lnTo>
                  <a:lnTo>
                    <a:pt x="480232" y="2590799"/>
                  </a:lnTo>
                  <a:lnTo>
                    <a:pt x="501485" y="2628899"/>
                  </a:lnTo>
                  <a:lnTo>
                    <a:pt x="523843" y="2679699"/>
                  </a:lnTo>
                  <a:lnTo>
                    <a:pt x="547287" y="2717799"/>
                  </a:lnTo>
                  <a:lnTo>
                    <a:pt x="571794" y="2755899"/>
                  </a:lnTo>
                  <a:lnTo>
                    <a:pt x="597344" y="2793999"/>
                  </a:lnTo>
                  <a:lnTo>
                    <a:pt x="623916" y="2819399"/>
                  </a:lnTo>
                  <a:lnTo>
                    <a:pt x="651490" y="2857499"/>
                  </a:lnTo>
                  <a:lnTo>
                    <a:pt x="680045" y="2895599"/>
                  </a:lnTo>
                  <a:lnTo>
                    <a:pt x="709559" y="2933699"/>
                  </a:lnTo>
                  <a:lnTo>
                    <a:pt x="740012" y="2959099"/>
                  </a:lnTo>
                  <a:lnTo>
                    <a:pt x="771383" y="2997199"/>
                  </a:lnTo>
                  <a:lnTo>
                    <a:pt x="803652" y="3022599"/>
                  </a:lnTo>
                  <a:lnTo>
                    <a:pt x="836797" y="3060699"/>
                  </a:lnTo>
                  <a:lnTo>
                    <a:pt x="870797" y="3086099"/>
                  </a:lnTo>
                  <a:lnTo>
                    <a:pt x="905632" y="3111499"/>
                  </a:lnTo>
                  <a:lnTo>
                    <a:pt x="941280" y="3136899"/>
                  </a:lnTo>
                  <a:lnTo>
                    <a:pt x="977722" y="3162299"/>
                  </a:lnTo>
                  <a:lnTo>
                    <a:pt x="1014935" y="3187699"/>
                  </a:lnTo>
                  <a:lnTo>
                    <a:pt x="1052900" y="3213099"/>
                  </a:lnTo>
                  <a:lnTo>
                    <a:pt x="1091595" y="3238499"/>
                  </a:lnTo>
                  <a:lnTo>
                    <a:pt x="1131000" y="3263899"/>
                  </a:lnTo>
                  <a:lnTo>
                    <a:pt x="1171094" y="3289299"/>
                  </a:lnTo>
                  <a:lnTo>
                    <a:pt x="1211855" y="3301999"/>
                  </a:lnTo>
                  <a:lnTo>
                    <a:pt x="1253264" y="3327399"/>
                  </a:lnTo>
                  <a:lnTo>
                    <a:pt x="1337938" y="3352799"/>
                  </a:lnTo>
                  <a:lnTo>
                    <a:pt x="1381162" y="3378199"/>
                  </a:lnTo>
                  <a:lnTo>
                    <a:pt x="1559487" y="3428999"/>
                  </a:lnTo>
                  <a:lnTo>
                    <a:pt x="1605321" y="3428999"/>
                  </a:lnTo>
                  <a:lnTo>
                    <a:pt x="1651614" y="3441699"/>
                  </a:lnTo>
                  <a:lnTo>
                    <a:pt x="1698346" y="3441699"/>
                  </a:lnTo>
                  <a:lnTo>
                    <a:pt x="1745495" y="3454399"/>
                  </a:lnTo>
                  <a:lnTo>
                    <a:pt x="2930670" y="3454399"/>
                  </a:lnTo>
                  <a:lnTo>
                    <a:pt x="2893013" y="3479799"/>
                  </a:lnTo>
                  <a:lnTo>
                    <a:pt x="2854752" y="3505199"/>
                  </a:lnTo>
                  <a:lnTo>
                    <a:pt x="2815902" y="3517899"/>
                  </a:lnTo>
                  <a:lnTo>
                    <a:pt x="2736490" y="3568699"/>
                  </a:lnTo>
                  <a:lnTo>
                    <a:pt x="2695958" y="3581399"/>
                  </a:lnTo>
                  <a:lnTo>
                    <a:pt x="2654893" y="3606799"/>
                  </a:lnTo>
                  <a:lnTo>
                    <a:pt x="2571225" y="3632199"/>
                  </a:lnTo>
                  <a:lnTo>
                    <a:pt x="2528650" y="3657599"/>
                  </a:lnTo>
                  <a:lnTo>
                    <a:pt x="2263728" y="3733799"/>
                  </a:lnTo>
                  <a:close/>
                </a:path>
                <a:path w="3778884" h="3759200">
                  <a:moveTo>
                    <a:pt x="2930670" y="3454399"/>
                  </a:moveTo>
                  <a:lnTo>
                    <a:pt x="2032987" y="3454399"/>
                  </a:lnTo>
                  <a:lnTo>
                    <a:pt x="2080136" y="3441699"/>
                  </a:lnTo>
                  <a:lnTo>
                    <a:pt x="2126868" y="3441699"/>
                  </a:lnTo>
                  <a:lnTo>
                    <a:pt x="2173161" y="3428999"/>
                  </a:lnTo>
                  <a:lnTo>
                    <a:pt x="2218995" y="3428999"/>
                  </a:lnTo>
                  <a:lnTo>
                    <a:pt x="2397320" y="3378199"/>
                  </a:lnTo>
                  <a:lnTo>
                    <a:pt x="2440544" y="3352799"/>
                  </a:lnTo>
                  <a:lnTo>
                    <a:pt x="2525219" y="3327399"/>
                  </a:lnTo>
                  <a:lnTo>
                    <a:pt x="2566627" y="3301999"/>
                  </a:lnTo>
                  <a:lnTo>
                    <a:pt x="2607389" y="3289299"/>
                  </a:lnTo>
                  <a:lnTo>
                    <a:pt x="2647482" y="3263899"/>
                  </a:lnTo>
                  <a:lnTo>
                    <a:pt x="2686887" y="3238499"/>
                  </a:lnTo>
                  <a:lnTo>
                    <a:pt x="2725582" y="3213099"/>
                  </a:lnTo>
                  <a:lnTo>
                    <a:pt x="2763547" y="3187699"/>
                  </a:lnTo>
                  <a:lnTo>
                    <a:pt x="2800761" y="3162299"/>
                  </a:lnTo>
                  <a:lnTo>
                    <a:pt x="2837202" y="3136899"/>
                  </a:lnTo>
                  <a:lnTo>
                    <a:pt x="2872851" y="3111499"/>
                  </a:lnTo>
                  <a:lnTo>
                    <a:pt x="2907686" y="3086099"/>
                  </a:lnTo>
                  <a:lnTo>
                    <a:pt x="2941686" y="3060699"/>
                  </a:lnTo>
                  <a:lnTo>
                    <a:pt x="2974831" y="3022599"/>
                  </a:lnTo>
                  <a:lnTo>
                    <a:pt x="3007099" y="2997199"/>
                  </a:lnTo>
                  <a:lnTo>
                    <a:pt x="3038470" y="2959099"/>
                  </a:lnTo>
                  <a:lnTo>
                    <a:pt x="3068923" y="2933699"/>
                  </a:lnTo>
                  <a:lnTo>
                    <a:pt x="3098438" y="2895599"/>
                  </a:lnTo>
                  <a:lnTo>
                    <a:pt x="3126992" y="2857499"/>
                  </a:lnTo>
                  <a:lnTo>
                    <a:pt x="3154566" y="2819399"/>
                  </a:lnTo>
                  <a:lnTo>
                    <a:pt x="3181139" y="2793999"/>
                  </a:lnTo>
                  <a:lnTo>
                    <a:pt x="3206689" y="2755899"/>
                  </a:lnTo>
                  <a:lnTo>
                    <a:pt x="3231196" y="2717799"/>
                  </a:lnTo>
                  <a:lnTo>
                    <a:pt x="3254639" y="2679699"/>
                  </a:lnTo>
                  <a:lnTo>
                    <a:pt x="3276997" y="2628899"/>
                  </a:lnTo>
                  <a:lnTo>
                    <a:pt x="3298250" y="2590799"/>
                  </a:lnTo>
                  <a:lnTo>
                    <a:pt x="3318376" y="2552699"/>
                  </a:lnTo>
                  <a:lnTo>
                    <a:pt x="3337355" y="2514599"/>
                  </a:lnTo>
                  <a:lnTo>
                    <a:pt x="3355166" y="2476499"/>
                  </a:lnTo>
                  <a:lnTo>
                    <a:pt x="3371787" y="2425699"/>
                  </a:lnTo>
                  <a:lnTo>
                    <a:pt x="3387199" y="2387599"/>
                  </a:lnTo>
                  <a:lnTo>
                    <a:pt x="3401379" y="2336799"/>
                  </a:lnTo>
                  <a:lnTo>
                    <a:pt x="3414309" y="2298699"/>
                  </a:lnTo>
                  <a:lnTo>
                    <a:pt x="3425965" y="2247899"/>
                  </a:lnTo>
                  <a:lnTo>
                    <a:pt x="3436329" y="2209799"/>
                  </a:lnTo>
                  <a:lnTo>
                    <a:pt x="3445378" y="2158999"/>
                  </a:lnTo>
                  <a:lnTo>
                    <a:pt x="3453093" y="2108199"/>
                  </a:lnTo>
                  <a:lnTo>
                    <a:pt x="3459451" y="2070099"/>
                  </a:lnTo>
                  <a:lnTo>
                    <a:pt x="3464433" y="2019299"/>
                  </a:lnTo>
                  <a:lnTo>
                    <a:pt x="3468017" y="1968499"/>
                  </a:lnTo>
                  <a:lnTo>
                    <a:pt x="3470183" y="1930399"/>
                  </a:lnTo>
                  <a:lnTo>
                    <a:pt x="3470909" y="1879599"/>
                  </a:lnTo>
                  <a:lnTo>
                    <a:pt x="3470183" y="1828799"/>
                  </a:lnTo>
                  <a:lnTo>
                    <a:pt x="3468017" y="1777999"/>
                  </a:lnTo>
                  <a:lnTo>
                    <a:pt x="3464433" y="1727199"/>
                  </a:lnTo>
                  <a:lnTo>
                    <a:pt x="3459451" y="1689099"/>
                  </a:lnTo>
                  <a:lnTo>
                    <a:pt x="3453093" y="1638299"/>
                  </a:lnTo>
                  <a:lnTo>
                    <a:pt x="3445378" y="1587499"/>
                  </a:lnTo>
                  <a:lnTo>
                    <a:pt x="3436329" y="1549399"/>
                  </a:lnTo>
                  <a:lnTo>
                    <a:pt x="3425965" y="1498599"/>
                  </a:lnTo>
                  <a:lnTo>
                    <a:pt x="3414309" y="1460499"/>
                  </a:lnTo>
                  <a:lnTo>
                    <a:pt x="3401379" y="1409699"/>
                  </a:lnTo>
                  <a:lnTo>
                    <a:pt x="3387199" y="1371599"/>
                  </a:lnTo>
                  <a:lnTo>
                    <a:pt x="3371787" y="1320799"/>
                  </a:lnTo>
                  <a:lnTo>
                    <a:pt x="3355166" y="1282699"/>
                  </a:lnTo>
                  <a:lnTo>
                    <a:pt x="3337355" y="1244599"/>
                  </a:lnTo>
                  <a:lnTo>
                    <a:pt x="3318376" y="1193799"/>
                  </a:lnTo>
                  <a:lnTo>
                    <a:pt x="3298250" y="1155699"/>
                  </a:lnTo>
                  <a:lnTo>
                    <a:pt x="3276997" y="1117599"/>
                  </a:lnTo>
                  <a:lnTo>
                    <a:pt x="3254639" y="1079499"/>
                  </a:lnTo>
                  <a:lnTo>
                    <a:pt x="3231196" y="1041399"/>
                  </a:lnTo>
                  <a:lnTo>
                    <a:pt x="3206689" y="1003299"/>
                  </a:lnTo>
                  <a:lnTo>
                    <a:pt x="3181139" y="965199"/>
                  </a:lnTo>
                  <a:lnTo>
                    <a:pt x="3154566" y="927099"/>
                  </a:lnTo>
                  <a:lnTo>
                    <a:pt x="3126992" y="888999"/>
                  </a:lnTo>
                  <a:lnTo>
                    <a:pt x="3098438" y="863599"/>
                  </a:lnTo>
                  <a:lnTo>
                    <a:pt x="3068923" y="825499"/>
                  </a:lnTo>
                  <a:lnTo>
                    <a:pt x="3038470" y="787399"/>
                  </a:lnTo>
                  <a:lnTo>
                    <a:pt x="3007099" y="761999"/>
                  </a:lnTo>
                  <a:lnTo>
                    <a:pt x="2974831" y="723899"/>
                  </a:lnTo>
                  <a:lnTo>
                    <a:pt x="2941686" y="698499"/>
                  </a:lnTo>
                  <a:lnTo>
                    <a:pt x="2907686" y="673099"/>
                  </a:lnTo>
                  <a:lnTo>
                    <a:pt x="2872851" y="634999"/>
                  </a:lnTo>
                  <a:lnTo>
                    <a:pt x="2837202" y="609599"/>
                  </a:lnTo>
                  <a:lnTo>
                    <a:pt x="2800761" y="584199"/>
                  </a:lnTo>
                  <a:lnTo>
                    <a:pt x="2763547" y="558799"/>
                  </a:lnTo>
                  <a:lnTo>
                    <a:pt x="2725582" y="533399"/>
                  </a:lnTo>
                  <a:lnTo>
                    <a:pt x="2686887" y="507999"/>
                  </a:lnTo>
                  <a:lnTo>
                    <a:pt x="2647482" y="482599"/>
                  </a:lnTo>
                  <a:lnTo>
                    <a:pt x="2607389" y="469899"/>
                  </a:lnTo>
                  <a:lnTo>
                    <a:pt x="2566627" y="444499"/>
                  </a:lnTo>
                  <a:lnTo>
                    <a:pt x="2525219" y="431799"/>
                  </a:lnTo>
                  <a:lnTo>
                    <a:pt x="2483184" y="406399"/>
                  </a:lnTo>
                  <a:lnTo>
                    <a:pt x="2264349" y="342899"/>
                  </a:lnTo>
                  <a:lnTo>
                    <a:pt x="2173161" y="317499"/>
                  </a:lnTo>
                  <a:lnTo>
                    <a:pt x="2126868" y="317499"/>
                  </a:lnTo>
                  <a:lnTo>
                    <a:pt x="2080136" y="304799"/>
                  </a:lnTo>
                  <a:lnTo>
                    <a:pt x="2032987" y="304799"/>
                  </a:lnTo>
                  <a:lnTo>
                    <a:pt x="1985441" y="292099"/>
                  </a:lnTo>
                  <a:lnTo>
                    <a:pt x="2912178" y="292099"/>
                  </a:lnTo>
                  <a:lnTo>
                    <a:pt x="2968043" y="330199"/>
                  </a:lnTo>
                  <a:lnTo>
                    <a:pt x="3004446" y="355599"/>
                  </a:lnTo>
                  <a:lnTo>
                    <a:pt x="3040203" y="380999"/>
                  </a:lnTo>
                  <a:lnTo>
                    <a:pt x="3075297" y="406399"/>
                  </a:lnTo>
                  <a:lnTo>
                    <a:pt x="3109716" y="431799"/>
                  </a:lnTo>
                  <a:lnTo>
                    <a:pt x="3143445" y="469899"/>
                  </a:lnTo>
                  <a:lnTo>
                    <a:pt x="3176469" y="495299"/>
                  </a:lnTo>
                  <a:lnTo>
                    <a:pt x="3208775" y="520699"/>
                  </a:lnTo>
                  <a:lnTo>
                    <a:pt x="3240348" y="558799"/>
                  </a:lnTo>
                  <a:lnTo>
                    <a:pt x="3271174" y="584199"/>
                  </a:lnTo>
                  <a:lnTo>
                    <a:pt x="3301238" y="622299"/>
                  </a:lnTo>
                  <a:lnTo>
                    <a:pt x="3330527" y="660399"/>
                  </a:lnTo>
                  <a:lnTo>
                    <a:pt x="3359026" y="685799"/>
                  </a:lnTo>
                  <a:lnTo>
                    <a:pt x="3386721" y="723899"/>
                  </a:lnTo>
                  <a:lnTo>
                    <a:pt x="3413598" y="761999"/>
                  </a:lnTo>
                  <a:lnTo>
                    <a:pt x="3439642" y="800099"/>
                  </a:lnTo>
                  <a:lnTo>
                    <a:pt x="3464839" y="838199"/>
                  </a:lnTo>
                  <a:lnTo>
                    <a:pt x="3489176" y="876299"/>
                  </a:lnTo>
                  <a:lnTo>
                    <a:pt x="3512637" y="914399"/>
                  </a:lnTo>
                  <a:lnTo>
                    <a:pt x="3535208" y="952499"/>
                  </a:lnTo>
                  <a:lnTo>
                    <a:pt x="3556875" y="990599"/>
                  </a:lnTo>
                  <a:lnTo>
                    <a:pt x="3577625" y="1028699"/>
                  </a:lnTo>
                  <a:lnTo>
                    <a:pt x="3597442" y="1066799"/>
                  </a:lnTo>
                  <a:lnTo>
                    <a:pt x="3616313" y="1104899"/>
                  </a:lnTo>
                  <a:lnTo>
                    <a:pt x="3634222" y="1155699"/>
                  </a:lnTo>
                  <a:lnTo>
                    <a:pt x="3651157" y="1193799"/>
                  </a:lnTo>
                  <a:lnTo>
                    <a:pt x="3667103" y="1231899"/>
                  </a:lnTo>
                  <a:lnTo>
                    <a:pt x="3682045" y="1282699"/>
                  </a:lnTo>
                  <a:lnTo>
                    <a:pt x="3695969" y="1320799"/>
                  </a:lnTo>
                  <a:lnTo>
                    <a:pt x="3708861" y="1371599"/>
                  </a:lnTo>
                  <a:lnTo>
                    <a:pt x="3720706" y="1409699"/>
                  </a:lnTo>
                  <a:lnTo>
                    <a:pt x="3731492" y="1460499"/>
                  </a:lnTo>
                  <a:lnTo>
                    <a:pt x="3741202" y="1498599"/>
                  </a:lnTo>
                  <a:lnTo>
                    <a:pt x="3749823" y="1549399"/>
                  </a:lnTo>
                  <a:lnTo>
                    <a:pt x="3757341" y="1587499"/>
                  </a:lnTo>
                  <a:lnTo>
                    <a:pt x="3763742" y="1638299"/>
                  </a:lnTo>
                  <a:lnTo>
                    <a:pt x="3769011" y="1689099"/>
                  </a:lnTo>
                  <a:lnTo>
                    <a:pt x="3773133" y="1727199"/>
                  </a:lnTo>
                  <a:lnTo>
                    <a:pt x="3776096" y="1777999"/>
                  </a:lnTo>
                  <a:lnTo>
                    <a:pt x="3777884" y="1828799"/>
                  </a:lnTo>
                  <a:lnTo>
                    <a:pt x="3778452" y="1879599"/>
                  </a:lnTo>
                  <a:lnTo>
                    <a:pt x="3778452" y="1892299"/>
                  </a:lnTo>
                  <a:lnTo>
                    <a:pt x="3777883" y="1930399"/>
                  </a:lnTo>
                  <a:lnTo>
                    <a:pt x="3776094" y="1968499"/>
                  </a:lnTo>
                  <a:lnTo>
                    <a:pt x="3773129" y="2019299"/>
                  </a:lnTo>
                  <a:lnTo>
                    <a:pt x="3769003" y="2070099"/>
                  </a:lnTo>
                  <a:lnTo>
                    <a:pt x="3763730" y="2108199"/>
                  </a:lnTo>
                  <a:lnTo>
                    <a:pt x="3757324" y="2158999"/>
                  </a:lnTo>
                  <a:lnTo>
                    <a:pt x="3749800" y="2209799"/>
                  </a:lnTo>
                  <a:lnTo>
                    <a:pt x="3741172" y="2247899"/>
                  </a:lnTo>
                  <a:lnTo>
                    <a:pt x="3731454" y="2298699"/>
                  </a:lnTo>
                  <a:lnTo>
                    <a:pt x="3720661" y="2336799"/>
                  </a:lnTo>
                  <a:lnTo>
                    <a:pt x="3708806" y="2387599"/>
                  </a:lnTo>
                  <a:lnTo>
                    <a:pt x="3695905" y="2425699"/>
                  </a:lnTo>
                  <a:lnTo>
                    <a:pt x="3681971" y="2476499"/>
                  </a:lnTo>
                  <a:lnTo>
                    <a:pt x="3667019" y="2514599"/>
                  </a:lnTo>
                  <a:lnTo>
                    <a:pt x="3651064" y="2552699"/>
                  </a:lnTo>
                  <a:lnTo>
                    <a:pt x="3634118" y="2603499"/>
                  </a:lnTo>
                  <a:lnTo>
                    <a:pt x="3616197" y="2641599"/>
                  </a:lnTo>
                  <a:lnTo>
                    <a:pt x="3597315" y="2679699"/>
                  </a:lnTo>
                  <a:lnTo>
                    <a:pt x="3577487" y="2717799"/>
                  </a:lnTo>
                  <a:lnTo>
                    <a:pt x="3556726" y="2768599"/>
                  </a:lnTo>
                  <a:lnTo>
                    <a:pt x="3535046" y="2806699"/>
                  </a:lnTo>
                  <a:lnTo>
                    <a:pt x="3512463" y="2844799"/>
                  </a:lnTo>
                  <a:lnTo>
                    <a:pt x="3488991" y="2882899"/>
                  </a:lnTo>
                  <a:lnTo>
                    <a:pt x="3464643" y="2920999"/>
                  </a:lnTo>
                  <a:lnTo>
                    <a:pt x="3439434" y="2959099"/>
                  </a:lnTo>
                  <a:lnTo>
                    <a:pt x="3413378" y="2997199"/>
                  </a:lnTo>
                  <a:lnTo>
                    <a:pt x="3386491" y="3022599"/>
                  </a:lnTo>
                  <a:lnTo>
                    <a:pt x="3358785" y="3060699"/>
                  </a:lnTo>
                  <a:lnTo>
                    <a:pt x="3330275" y="3098799"/>
                  </a:lnTo>
                  <a:lnTo>
                    <a:pt x="3300976" y="3124199"/>
                  </a:lnTo>
                  <a:lnTo>
                    <a:pt x="3270902" y="3162299"/>
                  </a:lnTo>
                  <a:lnTo>
                    <a:pt x="3240066" y="3200399"/>
                  </a:lnTo>
                  <a:lnTo>
                    <a:pt x="3208485" y="3225799"/>
                  </a:lnTo>
                  <a:lnTo>
                    <a:pt x="3176171" y="3263899"/>
                  </a:lnTo>
                  <a:lnTo>
                    <a:pt x="3143139" y="3289299"/>
                  </a:lnTo>
                  <a:lnTo>
                    <a:pt x="3109403" y="3314699"/>
                  </a:lnTo>
                  <a:lnTo>
                    <a:pt x="3074978" y="3340099"/>
                  </a:lnTo>
                  <a:lnTo>
                    <a:pt x="3039878" y="3378199"/>
                  </a:lnTo>
                  <a:lnTo>
                    <a:pt x="3004117" y="3403599"/>
                  </a:lnTo>
                  <a:lnTo>
                    <a:pt x="2967710" y="3428999"/>
                  </a:lnTo>
                  <a:lnTo>
                    <a:pt x="2930670" y="3454399"/>
                  </a:lnTo>
                  <a:close/>
                </a:path>
                <a:path w="3778884" h="3759200">
                  <a:moveTo>
                    <a:pt x="2172155" y="3746499"/>
                  </a:moveTo>
                  <a:lnTo>
                    <a:pt x="1606154" y="3746499"/>
                  </a:lnTo>
                  <a:lnTo>
                    <a:pt x="1560158" y="3733799"/>
                  </a:lnTo>
                  <a:lnTo>
                    <a:pt x="2218129" y="3733799"/>
                  </a:lnTo>
                  <a:lnTo>
                    <a:pt x="2172155" y="3746499"/>
                  </a:lnTo>
                  <a:close/>
                </a:path>
                <a:path w="3778884" h="3759200">
                  <a:moveTo>
                    <a:pt x="2079140" y="3759199"/>
                  </a:moveTo>
                  <a:lnTo>
                    <a:pt x="1699219" y="3759199"/>
                  </a:lnTo>
                  <a:lnTo>
                    <a:pt x="1652512" y="3746499"/>
                  </a:lnTo>
                  <a:lnTo>
                    <a:pt x="2125821" y="3746499"/>
                  </a:lnTo>
                  <a:lnTo>
                    <a:pt x="2079140" y="3759199"/>
                  </a:lnTo>
                  <a:close/>
                </a:path>
              </a:pathLst>
            </a:custGeom>
            <a:solidFill>
              <a:srgbClr val="5DDA12"/>
            </a:solidFill>
          </p:spPr>
          <p:txBody>
            <a:bodyPr wrap="square" lIns="0" tIns="0" rIns="0" bIns="0" rtlCol="0"/>
            <a:lstStyle/>
            <a:p>
              <a:endParaRPr/>
            </a:p>
          </p:txBody>
        </p:sp>
      </p:grpSp>
      <p:grpSp>
        <p:nvGrpSpPr>
          <p:cNvPr id="10" name="object 10"/>
          <p:cNvGrpSpPr/>
          <p:nvPr/>
        </p:nvGrpSpPr>
        <p:grpSpPr>
          <a:xfrm>
            <a:off x="12086387" y="3613921"/>
            <a:ext cx="3778885" cy="3759200"/>
            <a:chOff x="12086387" y="3613921"/>
            <a:chExt cx="3778885" cy="3759200"/>
          </a:xfrm>
        </p:grpSpPr>
        <p:sp>
          <p:nvSpPr>
            <p:cNvPr id="11" name="object 11"/>
            <p:cNvSpPr/>
            <p:nvPr/>
          </p:nvSpPr>
          <p:spPr>
            <a:xfrm>
              <a:off x="12476317" y="3997299"/>
              <a:ext cx="2998591" cy="2998591"/>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2086387" y="3613921"/>
              <a:ext cx="3778885" cy="3759200"/>
            </a:xfrm>
            <a:custGeom>
              <a:avLst/>
              <a:gdLst/>
              <a:ahLst/>
              <a:cxnLst/>
              <a:rect l="l" t="t" r="r" b="b"/>
              <a:pathLst>
                <a:path w="3778884" h="3759200">
                  <a:moveTo>
                    <a:pt x="2172321" y="12699"/>
                  </a:moveTo>
                  <a:lnTo>
                    <a:pt x="1606154" y="12699"/>
                  </a:lnTo>
                  <a:lnTo>
                    <a:pt x="1652512" y="0"/>
                  </a:lnTo>
                  <a:lnTo>
                    <a:pt x="2125964" y="0"/>
                  </a:lnTo>
                  <a:lnTo>
                    <a:pt x="2172321" y="12699"/>
                  </a:lnTo>
                  <a:close/>
                </a:path>
                <a:path w="3778884" h="3759200">
                  <a:moveTo>
                    <a:pt x="2353984" y="50799"/>
                  </a:moveTo>
                  <a:lnTo>
                    <a:pt x="1424486" y="50799"/>
                  </a:lnTo>
                  <a:lnTo>
                    <a:pt x="1560158" y="12699"/>
                  </a:lnTo>
                  <a:lnTo>
                    <a:pt x="2218316" y="12699"/>
                  </a:lnTo>
                  <a:lnTo>
                    <a:pt x="2353984" y="50799"/>
                  </a:lnTo>
                  <a:close/>
                </a:path>
                <a:path w="3778884" h="3759200">
                  <a:moveTo>
                    <a:pt x="2263727" y="3733799"/>
                  </a:moveTo>
                  <a:lnTo>
                    <a:pt x="1514538" y="3733799"/>
                  </a:lnTo>
                  <a:lnTo>
                    <a:pt x="1249529" y="3657599"/>
                  </a:lnTo>
                  <a:lnTo>
                    <a:pt x="1206945" y="3632199"/>
                  </a:lnTo>
                  <a:lnTo>
                    <a:pt x="1123263" y="3606799"/>
                  </a:lnTo>
                  <a:lnTo>
                    <a:pt x="1082194" y="3581399"/>
                  </a:lnTo>
                  <a:lnTo>
                    <a:pt x="1041658" y="3568699"/>
                  </a:lnTo>
                  <a:lnTo>
                    <a:pt x="962243" y="3517899"/>
                  </a:lnTo>
                  <a:lnTo>
                    <a:pt x="923392" y="3505199"/>
                  </a:lnTo>
                  <a:lnTo>
                    <a:pt x="885132" y="3479799"/>
                  </a:lnTo>
                  <a:lnTo>
                    <a:pt x="847476" y="3454399"/>
                  </a:lnTo>
                  <a:lnTo>
                    <a:pt x="810440" y="3428999"/>
                  </a:lnTo>
                  <a:lnTo>
                    <a:pt x="774036" y="3403599"/>
                  </a:lnTo>
                  <a:lnTo>
                    <a:pt x="738280" y="3378199"/>
                  </a:lnTo>
                  <a:lnTo>
                    <a:pt x="703185" y="3340099"/>
                  </a:lnTo>
                  <a:lnTo>
                    <a:pt x="668766" y="3314699"/>
                  </a:lnTo>
                  <a:lnTo>
                    <a:pt x="635038" y="3289299"/>
                  </a:lnTo>
                  <a:lnTo>
                    <a:pt x="602013" y="3263899"/>
                  </a:lnTo>
                  <a:lnTo>
                    <a:pt x="569708" y="3225799"/>
                  </a:lnTo>
                  <a:lnTo>
                    <a:pt x="538135" y="3200399"/>
                  </a:lnTo>
                  <a:lnTo>
                    <a:pt x="507309" y="3162299"/>
                  </a:lnTo>
                  <a:lnTo>
                    <a:pt x="477244" y="3124199"/>
                  </a:lnTo>
                  <a:lnTo>
                    <a:pt x="447955" y="3098799"/>
                  </a:lnTo>
                  <a:lnTo>
                    <a:pt x="419456" y="3060699"/>
                  </a:lnTo>
                  <a:lnTo>
                    <a:pt x="391761" y="3022599"/>
                  </a:lnTo>
                  <a:lnTo>
                    <a:pt x="364885" y="2997199"/>
                  </a:lnTo>
                  <a:lnTo>
                    <a:pt x="338840" y="2959099"/>
                  </a:lnTo>
                  <a:lnTo>
                    <a:pt x="313643" y="2920999"/>
                  </a:lnTo>
                  <a:lnTo>
                    <a:pt x="289307" y="2882899"/>
                  </a:lnTo>
                  <a:lnTo>
                    <a:pt x="265846" y="2844799"/>
                  </a:lnTo>
                  <a:lnTo>
                    <a:pt x="243275" y="2806699"/>
                  </a:lnTo>
                  <a:lnTo>
                    <a:pt x="221607" y="2768599"/>
                  </a:lnTo>
                  <a:lnTo>
                    <a:pt x="200858" y="2717799"/>
                  </a:lnTo>
                  <a:lnTo>
                    <a:pt x="181040" y="2679699"/>
                  </a:lnTo>
                  <a:lnTo>
                    <a:pt x="162170" y="2641599"/>
                  </a:lnTo>
                  <a:lnTo>
                    <a:pt x="144260" y="2603499"/>
                  </a:lnTo>
                  <a:lnTo>
                    <a:pt x="127325" y="2552699"/>
                  </a:lnTo>
                  <a:lnTo>
                    <a:pt x="111380" y="2514599"/>
                  </a:lnTo>
                  <a:lnTo>
                    <a:pt x="96438" y="2476499"/>
                  </a:lnTo>
                  <a:lnTo>
                    <a:pt x="82514" y="2425699"/>
                  </a:lnTo>
                  <a:lnTo>
                    <a:pt x="69622" y="2387599"/>
                  </a:lnTo>
                  <a:lnTo>
                    <a:pt x="57776" y="2336799"/>
                  </a:lnTo>
                  <a:lnTo>
                    <a:pt x="46991" y="2298699"/>
                  </a:lnTo>
                  <a:lnTo>
                    <a:pt x="37280" y="2247899"/>
                  </a:lnTo>
                  <a:lnTo>
                    <a:pt x="28659" y="2209799"/>
                  </a:lnTo>
                  <a:lnTo>
                    <a:pt x="21141" y="2158999"/>
                  </a:lnTo>
                  <a:lnTo>
                    <a:pt x="14740" y="2108199"/>
                  </a:lnTo>
                  <a:lnTo>
                    <a:pt x="9472" y="2070099"/>
                  </a:lnTo>
                  <a:lnTo>
                    <a:pt x="5349" y="2019299"/>
                  </a:lnTo>
                  <a:lnTo>
                    <a:pt x="2387" y="1968499"/>
                  </a:lnTo>
                  <a:lnTo>
                    <a:pt x="599" y="1930399"/>
                  </a:lnTo>
                  <a:lnTo>
                    <a:pt x="0" y="1892299"/>
                  </a:lnTo>
                  <a:lnTo>
                    <a:pt x="599" y="1828799"/>
                  </a:lnTo>
                  <a:lnTo>
                    <a:pt x="2387" y="1777999"/>
                  </a:lnTo>
                  <a:lnTo>
                    <a:pt x="5349" y="1727199"/>
                  </a:lnTo>
                  <a:lnTo>
                    <a:pt x="9472" y="1689099"/>
                  </a:lnTo>
                  <a:lnTo>
                    <a:pt x="14740" y="1638299"/>
                  </a:lnTo>
                  <a:lnTo>
                    <a:pt x="21141" y="1587499"/>
                  </a:lnTo>
                  <a:lnTo>
                    <a:pt x="28659" y="1549399"/>
                  </a:lnTo>
                  <a:lnTo>
                    <a:pt x="37280" y="1498599"/>
                  </a:lnTo>
                  <a:lnTo>
                    <a:pt x="46991" y="1460499"/>
                  </a:lnTo>
                  <a:lnTo>
                    <a:pt x="57776" y="1409699"/>
                  </a:lnTo>
                  <a:lnTo>
                    <a:pt x="69622" y="1371599"/>
                  </a:lnTo>
                  <a:lnTo>
                    <a:pt x="82514" y="1320799"/>
                  </a:lnTo>
                  <a:lnTo>
                    <a:pt x="96438" y="1282699"/>
                  </a:lnTo>
                  <a:lnTo>
                    <a:pt x="111380" y="1231899"/>
                  </a:lnTo>
                  <a:lnTo>
                    <a:pt x="127325" y="1193799"/>
                  </a:lnTo>
                  <a:lnTo>
                    <a:pt x="144260" y="1155699"/>
                  </a:lnTo>
                  <a:lnTo>
                    <a:pt x="162170" y="1104899"/>
                  </a:lnTo>
                  <a:lnTo>
                    <a:pt x="181040" y="1066799"/>
                  </a:lnTo>
                  <a:lnTo>
                    <a:pt x="200858" y="1028699"/>
                  </a:lnTo>
                  <a:lnTo>
                    <a:pt x="221607" y="990599"/>
                  </a:lnTo>
                  <a:lnTo>
                    <a:pt x="243275" y="952499"/>
                  </a:lnTo>
                  <a:lnTo>
                    <a:pt x="265846" y="914399"/>
                  </a:lnTo>
                  <a:lnTo>
                    <a:pt x="289307" y="876299"/>
                  </a:lnTo>
                  <a:lnTo>
                    <a:pt x="313643" y="838199"/>
                  </a:lnTo>
                  <a:lnTo>
                    <a:pt x="338840" y="800099"/>
                  </a:lnTo>
                  <a:lnTo>
                    <a:pt x="364885" y="761999"/>
                  </a:lnTo>
                  <a:lnTo>
                    <a:pt x="391761" y="723899"/>
                  </a:lnTo>
                  <a:lnTo>
                    <a:pt x="419456" y="685799"/>
                  </a:lnTo>
                  <a:lnTo>
                    <a:pt x="447955" y="660399"/>
                  </a:lnTo>
                  <a:lnTo>
                    <a:pt x="477244" y="622299"/>
                  </a:lnTo>
                  <a:lnTo>
                    <a:pt x="507309" y="584199"/>
                  </a:lnTo>
                  <a:lnTo>
                    <a:pt x="538135" y="558799"/>
                  </a:lnTo>
                  <a:lnTo>
                    <a:pt x="569708" y="520699"/>
                  </a:lnTo>
                  <a:lnTo>
                    <a:pt x="602013" y="495299"/>
                  </a:lnTo>
                  <a:lnTo>
                    <a:pt x="635038" y="469899"/>
                  </a:lnTo>
                  <a:lnTo>
                    <a:pt x="668766" y="431799"/>
                  </a:lnTo>
                  <a:lnTo>
                    <a:pt x="703185" y="406399"/>
                  </a:lnTo>
                  <a:lnTo>
                    <a:pt x="738280" y="380999"/>
                  </a:lnTo>
                  <a:lnTo>
                    <a:pt x="774036" y="355599"/>
                  </a:lnTo>
                  <a:lnTo>
                    <a:pt x="810440" y="330199"/>
                  </a:lnTo>
                  <a:lnTo>
                    <a:pt x="847476" y="304799"/>
                  </a:lnTo>
                  <a:lnTo>
                    <a:pt x="885132" y="279399"/>
                  </a:lnTo>
                  <a:lnTo>
                    <a:pt x="923392" y="253999"/>
                  </a:lnTo>
                  <a:lnTo>
                    <a:pt x="1001669" y="203199"/>
                  </a:lnTo>
                  <a:lnTo>
                    <a:pt x="1041658" y="190499"/>
                  </a:lnTo>
                  <a:lnTo>
                    <a:pt x="1082194" y="165099"/>
                  </a:lnTo>
                  <a:lnTo>
                    <a:pt x="1123263" y="152399"/>
                  </a:lnTo>
                  <a:lnTo>
                    <a:pt x="1164852" y="126999"/>
                  </a:lnTo>
                  <a:lnTo>
                    <a:pt x="1292589" y="88899"/>
                  </a:lnTo>
                  <a:lnTo>
                    <a:pt x="1336112" y="63499"/>
                  </a:lnTo>
                  <a:lnTo>
                    <a:pt x="1380082" y="50799"/>
                  </a:lnTo>
                  <a:lnTo>
                    <a:pt x="2398387" y="50799"/>
                  </a:lnTo>
                  <a:lnTo>
                    <a:pt x="2442357" y="63499"/>
                  </a:lnTo>
                  <a:lnTo>
                    <a:pt x="2485878" y="88899"/>
                  </a:lnTo>
                  <a:lnTo>
                    <a:pt x="2613613" y="126999"/>
                  </a:lnTo>
                  <a:lnTo>
                    <a:pt x="2655201" y="152399"/>
                  </a:lnTo>
                  <a:lnTo>
                    <a:pt x="2696270" y="165099"/>
                  </a:lnTo>
                  <a:lnTo>
                    <a:pt x="2736805" y="190499"/>
                  </a:lnTo>
                  <a:lnTo>
                    <a:pt x="2776793" y="203199"/>
                  </a:lnTo>
                  <a:lnTo>
                    <a:pt x="2855069" y="253999"/>
                  </a:lnTo>
                  <a:lnTo>
                    <a:pt x="2893328" y="279399"/>
                  </a:lnTo>
                  <a:lnTo>
                    <a:pt x="2912156" y="292099"/>
                  </a:lnTo>
                  <a:lnTo>
                    <a:pt x="1793042" y="292099"/>
                  </a:lnTo>
                  <a:lnTo>
                    <a:pt x="1745495" y="304799"/>
                  </a:lnTo>
                  <a:lnTo>
                    <a:pt x="1698346" y="304799"/>
                  </a:lnTo>
                  <a:lnTo>
                    <a:pt x="1651614" y="317499"/>
                  </a:lnTo>
                  <a:lnTo>
                    <a:pt x="1605321" y="317499"/>
                  </a:lnTo>
                  <a:lnTo>
                    <a:pt x="1514133" y="342899"/>
                  </a:lnTo>
                  <a:lnTo>
                    <a:pt x="1295298" y="406399"/>
                  </a:lnTo>
                  <a:lnTo>
                    <a:pt x="1253264" y="431799"/>
                  </a:lnTo>
                  <a:lnTo>
                    <a:pt x="1211855" y="444499"/>
                  </a:lnTo>
                  <a:lnTo>
                    <a:pt x="1171094" y="469899"/>
                  </a:lnTo>
                  <a:lnTo>
                    <a:pt x="1131000" y="482599"/>
                  </a:lnTo>
                  <a:lnTo>
                    <a:pt x="1091595" y="507999"/>
                  </a:lnTo>
                  <a:lnTo>
                    <a:pt x="1052900" y="533399"/>
                  </a:lnTo>
                  <a:lnTo>
                    <a:pt x="1014935" y="558799"/>
                  </a:lnTo>
                  <a:lnTo>
                    <a:pt x="977722" y="584199"/>
                  </a:lnTo>
                  <a:lnTo>
                    <a:pt x="941280" y="609599"/>
                  </a:lnTo>
                  <a:lnTo>
                    <a:pt x="905631" y="634999"/>
                  </a:lnTo>
                  <a:lnTo>
                    <a:pt x="870797" y="673099"/>
                  </a:lnTo>
                  <a:lnTo>
                    <a:pt x="836796" y="698499"/>
                  </a:lnTo>
                  <a:lnTo>
                    <a:pt x="803652" y="723899"/>
                  </a:lnTo>
                  <a:lnTo>
                    <a:pt x="771383" y="761999"/>
                  </a:lnTo>
                  <a:lnTo>
                    <a:pt x="740012" y="787399"/>
                  </a:lnTo>
                  <a:lnTo>
                    <a:pt x="709559" y="825499"/>
                  </a:lnTo>
                  <a:lnTo>
                    <a:pt x="680045" y="863599"/>
                  </a:lnTo>
                  <a:lnTo>
                    <a:pt x="651490" y="888999"/>
                  </a:lnTo>
                  <a:lnTo>
                    <a:pt x="623916" y="927099"/>
                  </a:lnTo>
                  <a:lnTo>
                    <a:pt x="597344" y="965199"/>
                  </a:lnTo>
                  <a:lnTo>
                    <a:pt x="571794" y="1003299"/>
                  </a:lnTo>
                  <a:lnTo>
                    <a:pt x="547287" y="1041399"/>
                  </a:lnTo>
                  <a:lnTo>
                    <a:pt x="523843" y="1079499"/>
                  </a:lnTo>
                  <a:lnTo>
                    <a:pt x="501485" y="1117599"/>
                  </a:lnTo>
                  <a:lnTo>
                    <a:pt x="480232" y="1155699"/>
                  </a:lnTo>
                  <a:lnTo>
                    <a:pt x="460106" y="1193799"/>
                  </a:lnTo>
                  <a:lnTo>
                    <a:pt x="441127" y="1244599"/>
                  </a:lnTo>
                  <a:lnTo>
                    <a:pt x="423317" y="1282699"/>
                  </a:lnTo>
                  <a:lnTo>
                    <a:pt x="406695" y="1320799"/>
                  </a:lnTo>
                  <a:lnTo>
                    <a:pt x="391284" y="1371599"/>
                  </a:lnTo>
                  <a:lnTo>
                    <a:pt x="377103" y="1409699"/>
                  </a:lnTo>
                  <a:lnTo>
                    <a:pt x="364174" y="1460499"/>
                  </a:lnTo>
                  <a:lnTo>
                    <a:pt x="352517" y="1498599"/>
                  </a:lnTo>
                  <a:lnTo>
                    <a:pt x="342154" y="1549399"/>
                  </a:lnTo>
                  <a:lnTo>
                    <a:pt x="333104" y="1587499"/>
                  </a:lnTo>
                  <a:lnTo>
                    <a:pt x="325390" y="1638299"/>
                  </a:lnTo>
                  <a:lnTo>
                    <a:pt x="319031" y="1689099"/>
                  </a:lnTo>
                  <a:lnTo>
                    <a:pt x="314050" y="1727199"/>
                  </a:lnTo>
                  <a:lnTo>
                    <a:pt x="310466" y="1777999"/>
                  </a:lnTo>
                  <a:lnTo>
                    <a:pt x="308300" y="1828799"/>
                  </a:lnTo>
                  <a:lnTo>
                    <a:pt x="307573" y="1879599"/>
                  </a:lnTo>
                  <a:lnTo>
                    <a:pt x="308300" y="1930399"/>
                  </a:lnTo>
                  <a:lnTo>
                    <a:pt x="310466" y="1968499"/>
                  </a:lnTo>
                  <a:lnTo>
                    <a:pt x="314050" y="2019299"/>
                  </a:lnTo>
                  <a:lnTo>
                    <a:pt x="319031" y="2070099"/>
                  </a:lnTo>
                  <a:lnTo>
                    <a:pt x="325390" y="2108199"/>
                  </a:lnTo>
                  <a:lnTo>
                    <a:pt x="333104" y="2158999"/>
                  </a:lnTo>
                  <a:lnTo>
                    <a:pt x="342154" y="2209799"/>
                  </a:lnTo>
                  <a:lnTo>
                    <a:pt x="352517" y="2247899"/>
                  </a:lnTo>
                  <a:lnTo>
                    <a:pt x="364174" y="2298699"/>
                  </a:lnTo>
                  <a:lnTo>
                    <a:pt x="377103" y="2336799"/>
                  </a:lnTo>
                  <a:lnTo>
                    <a:pt x="391284" y="2387599"/>
                  </a:lnTo>
                  <a:lnTo>
                    <a:pt x="406695" y="2425699"/>
                  </a:lnTo>
                  <a:lnTo>
                    <a:pt x="423317" y="2476499"/>
                  </a:lnTo>
                  <a:lnTo>
                    <a:pt x="441127" y="2514599"/>
                  </a:lnTo>
                  <a:lnTo>
                    <a:pt x="460106" y="2552699"/>
                  </a:lnTo>
                  <a:lnTo>
                    <a:pt x="480232" y="2590799"/>
                  </a:lnTo>
                  <a:lnTo>
                    <a:pt x="501485" y="2628899"/>
                  </a:lnTo>
                  <a:lnTo>
                    <a:pt x="523843" y="2679699"/>
                  </a:lnTo>
                  <a:lnTo>
                    <a:pt x="547287" y="2717799"/>
                  </a:lnTo>
                  <a:lnTo>
                    <a:pt x="571794" y="2755899"/>
                  </a:lnTo>
                  <a:lnTo>
                    <a:pt x="597344" y="2793999"/>
                  </a:lnTo>
                  <a:lnTo>
                    <a:pt x="623916" y="2819399"/>
                  </a:lnTo>
                  <a:lnTo>
                    <a:pt x="651490" y="2857499"/>
                  </a:lnTo>
                  <a:lnTo>
                    <a:pt x="680045" y="2895599"/>
                  </a:lnTo>
                  <a:lnTo>
                    <a:pt x="709559" y="2933699"/>
                  </a:lnTo>
                  <a:lnTo>
                    <a:pt x="740012" y="2959099"/>
                  </a:lnTo>
                  <a:lnTo>
                    <a:pt x="771383" y="2997199"/>
                  </a:lnTo>
                  <a:lnTo>
                    <a:pt x="803652" y="3022599"/>
                  </a:lnTo>
                  <a:lnTo>
                    <a:pt x="836796" y="3060699"/>
                  </a:lnTo>
                  <a:lnTo>
                    <a:pt x="870797" y="3086099"/>
                  </a:lnTo>
                  <a:lnTo>
                    <a:pt x="905631" y="3111499"/>
                  </a:lnTo>
                  <a:lnTo>
                    <a:pt x="941280" y="3136899"/>
                  </a:lnTo>
                  <a:lnTo>
                    <a:pt x="977722" y="3162299"/>
                  </a:lnTo>
                  <a:lnTo>
                    <a:pt x="1014935" y="3187699"/>
                  </a:lnTo>
                  <a:lnTo>
                    <a:pt x="1052900" y="3213099"/>
                  </a:lnTo>
                  <a:lnTo>
                    <a:pt x="1091595" y="3238499"/>
                  </a:lnTo>
                  <a:lnTo>
                    <a:pt x="1131000" y="3263899"/>
                  </a:lnTo>
                  <a:lnTo>
                    <a:pt x="1171094" y="3289299"/>
                  </a:lnTo>
                  <a:lnTo>
                    <a:pt x="1211855" y="3301999"/>
                  </a:lnTo>
                  <a:lnTo>
                    <a:pt x="1253264" y="3327399"/>
                  </a:lnTo>
                  <a:lnTo>
                    <a:pt x="1337938" y="3352799"/>
                  </a:lnTo>
                  <a:lnTo>
                    <a:pt x="1381162" y="3378199"/>
                  </a:lnTo>
                  <a:lnTo>
                    <a:pt x="1559487" y="3428999"/>
                  </a:lnTo>
                  <a:lnTo>
                    <a:pt x="1605321" y="3428999"/>
                  </a:lnTo>
                  <a:lnTo>
                    <a:pt x="1651614" y="3441699"/>
                  </a:lnTo>
                  <a:lnTo>
                    <a:pt x="1698346" y="3441699"/>
                  </a:lnTo>
                  <a:lnTo>
                    <a:pt x="1745495" y="3454399"/>
                  </a:lnTo>
                  <a:lnTo>
                    <a:pt x="2930661" y="3454399"/>
                  </a:lnTo>
                  <a:lnTo>
                    <a:pt x="2893004" y="3479799"/>
                  </a:lnTo>
                  <a:lnTo>
                    <a:pt x="2854744" y="3505199"/>
                  </a:lnTo>
                  <a:lnTo>
                    <a:pt x="2815894" y="3517899"/>
                  </a:lnTo>
                  <a:lnTo>
                    <a:pt x="2736484" y="3568699"/>
                  </a:lnTo>
                  <a:lnTo>
                    <a:pt x="2695952" y="3581399"/>
                  </a:lnTo>
                  <a:lnTo>
                    <a:pt x="2654888" y="3606799"/>
                  </a:lnTo>
                  <a:lnTo>
                    <a:pt x="2571221" y="3632199"/>
                  </a:lnTo>
                  <a:lnTo>
                    <a:pt x="2528647" y="3657599"/>
                  </a:lnTo>
                  <a:lnTo>
                    <a:pt x="2263727" y="3733799"/>
                  </a:lnTo>
                  <a:close/>
                </a:path>
                <a:path w="3778884" h="3759200">
                  <a:moveTo>
                    <a:pt x="2930661" y="3454399"/>
                  </a:moveTo>
                  <a:lnTo>
                    <a:pt x="2032987" y="3454399"/>
                  </a:lnTo>
                  <a:lnTo>
                    <a:pt x="2080136" y="3441699"/>
                  </a:lnTo>
                  <a:lnTo>
                    <a:pt x="2126868" y="3441699"/>
                  </a:lnTo>
                  <a:lnTo>
                    <a:pt x="2173161" y="3428999"/>
                  </a:lnTo>
                  <a:lnTo>
                    <a:pt x="2218995" y="3428999"/>
                  </a:lnTo>
                  <a:lnTo>
                    <a:pt x="2397320" y="3378199"/>
                  </a:lnTo>
                  <a:lnTo>
                    <a:pt x="2440544" y="3352799"/>
                  </a:lnTo>
                  <a:lnTo>
                    <a:pt x="2525219" y="3327399"/>
                  </a:lnTo>
                  <a:lnTo>
                    <a:pt x="2566627" y="3301999"/>
                  </a:lnTo>
                  <a:lnTo>
                    <a:pt x="2607389" y="3289299"/>
                  </a:lnTo>
                  <a:lnTo>
                    <a:pt x="2647482" y="3263899"/>
                  </a:lnTo>
                  <a:lnTo>
                    <a:pt x="2686887" y="3238499"/>
                  </a:lnTo>
                  <a:lnTo>
                    <a:pt x="2725582" y="3213099"/>
                  </a:lnTo>
                  <a:lnTo>
                    <a:pt x="2763547" y="3187699"/>
                  </a:lnTo>
                  <a:lnTo>
                    <a:pt x="2800761" y="3162299"/>
                  </a:lnTo>
                  <a:lnTo>
                    <a:pt x="2837202" y="3136899"/>
                  </a:lnTo>
                  <a:lnTo>
                    <a:pt x="2872851" y="3111499"/>
                  </a:lnTo>
                  <a:lnTo>
                    <a:pt x="2907686" y="3086099"/>
                  </a:lnTo>
                  <a:lnTo>
                    <a:pt x="2941686" y="3060699"/>
                  </a:lnTo>
                  <a:lnTo>
                    <a:pt x="2974831" y="3022599"/>
                  </a:lnTo>
                  <a:lnTo>
                    <a:pt x="3007099" y="2997199"/>
                  </a:lnTo>
                  <a:lnTo>
                    <a:pt x="3038470" y="2959099"/>
                  </a:lnTo>
                  <a:lnTo>
                    <a:pt x="3068923" y="2933699"/>
                  </a:lnTo>
                  <a:lnTo>
                    <a:pt x="3098438" y="2895599"/>
                  </a:lnTo>
                  <a:lnTo>
                    <a:pt x="3126992" y="2857499"/>
                  </a:lnTo>
                  <a:lnTo>
                    <a:pt x="3154566" y="2819399"/>
                  </a:lnTo>
                  <a:lnTo>
                    <a:pt x="3181139" y="2793999"/>
                  </a:lnTo>
                  <a:lnTo>
                    <a:pt x="3206689" y="2755899"/>
                  </a:lnTo>
                  <a:lnTo>
                    <a:pt x="3231196" y="2717799"/>
                  </a:lnTo>
                  <a:lnTo>
                    <a:pt x="3254639" y="2679699"/>
                  </a:lnTo>
                  <a:lnTo>
                    <a:pt x="3276997" y="2628899"/>
                  </a:lnTo>
                  <a:lnTo>
                    <a:pt x="3298250" y="2590799"/>
                  </a:lnTo>
                  <a:lnTo>
                    <a:pt x="3318376" y="2552699"/>
                  </a:lnTo>
                  <a:lnTo>
                    <a:pt x="3337355" y="2514599"/>
                  </a:lnTo>
                  <a:lnTo>
                    <a:pt x="3355166" y="2476499"/>
                  </a:lnTo>
                  <a:lnTo>
                    <a:pt x="3371787" y="2425699"/>
                  </a:lnTo>
                  <a:lnTo>
                    <a:pt x="3387199" y="2387599"/>
                  </a:lnTo>
                  <a:lnTo>
                    <a:pt x="3401379" y="2336799"/>
                  </a:lnTo>
                  <a:lnTo>
                    <a:pt x="3414309" y="2298699"/>
                  </a:lnTo>
                  <a:lnTo>
                    <a:pt x="3425965" y="2247899"/>
                  </a:lnTo>
                  <a:lnTo>
                    <a:pt x="3436329" y="2209799"/>
                  </a:lnTo>
                  <a:lnTo>
                    <a:pt x="3445378" y="2158999"/>
                  </a:lnTo>
                  <a:lnTo>
                    <a:pt x="3453092" y="2108199"/>
                  </a:lnTo>
                  <a:lnTo>
                    <a:pt x="3459451" y="2070099"/>
                  </a:lnTo>
                  <a:lnTo>
                    <a:pt x="3464433" y="2019299"/>
                  </a:lnTo>
                  <a:lnTo>
                    <a:pt x="3468017" y="1968499"/>
                  </a:lnTo>
                  <a:lnTo>
                    <a:pt x="3470183" y="1930399"/>
                  </a:lnTo>
                  <a:lnTo>
                    <a:pt x="3470909" y="1879599"/>
                  </a:lnTo>
                  <a:lnTo>
                    <a:pt x="3470183" y="1828799"/>
                  </a:lnTo>
                  <a:lnTo>
                    <a:pt x="3468017" y="1777999"/>
                  </a:lnTo>
                  <a:lnTo>
                    <a:pt x="3464433" y="1727199"/>
                  </a:lnTo>
                  <a:lnTo>
                    <a:pt x="3459451" y="1689099"/>
                  </a:lnTo>
                  <a:lnTo>
                    <a:pt x="3453092" y="1638299"/>
                  </a:lnTo>
                  <a:lnTo>
                    <a:pt x="3445378" y="1587499"/>
                  </a:lnTo>
                  <a:lnTo>
                    <a:pt x="3436329" y="1549399"/>
                  </a:lnTo>
                  <a:lnTo>
                    <a:pt x="3425965" y="1498599"/>
                  </a:lnTo>
                  <a:lnTo>
                    <a:pt x="3414309" y="1460499"/>
                  </a:lnTo>
                  <a:lnTo>
                    <a:pt x="3401379" y="1409699"/>
                  </a:lnTo>
                  <a:lnTo>
                    <a:pt x="3387199" y="1371599"/>
                  </a:lnTo>
                  <a:lnTo>
                    <a:pt x="3371787" y="1320799"/>
                  </a:lnTo>
                  <a:lnTo>
                    <a:pt x="3355166" y="1282699"/>
                  </a:lnTo>
                  <a:lnTo>
                    <a:pt x="3337355" y="1244599"/>
                  </a:lnTo>
                  <a:lnTo>
                    <a:pt x="3318376" y="1193799"/>
                  </a:lnTo>
                  <a:lnTo>
                    <a:pt x="3298250" y="1155699"/>
                  </a:lnTo>
                  <a:lnTo>
                    <a:pt x="3276997" y="1117599"/>
                  </a:lnTo>
                  <a:lnTo>
                    <a:pt x="3254639" y="1079499"/>
                  </a:lnTo>
                  <a:lnTo>
                    <a:pt x="3231196" y="1041399"/>
                  </a:lnTo>
                  <a:lnTo>
                    <a:pt x="3206689" y="1003299"/>
                  </a:lnTo>
                  <a:lnTo>
                    <a:pt x="3181139" y="965199"/>
                  </a:lnTo>
                  <a:lnTo>
                    <a:pt x="3154566" y="927099"/>
                  </a:lnTo>
                  <a:lnTo>
                    <a:pt x="3126992" y="888999"/>
                  </a:lnTo>
                  <a:lnTo>
                    <a:pt x="3098438" y="863599"/>
                  </a:lnTo>
                  <a:lnTo>
                    <a:pt x="3068923" y="825499"/>
                  </a:lnTo>
                  <a:lnTo>
                    <a:pt x="3038470" y="787399"/>
                  </a:lnTo>
                  <a:lnTo>
                    <a:pt x="3007099" y="761999"/>
                  </a:lnTo>
                  <a:lnTo>
                    <a:pt x="2974831" y="723899"/>
                  </a:lnTo>
                  <a:lnTo>
                    <a:pt x="2941686" y="698499"/>
                  </a:lnTo>
                  <a:lnTo>
                    <a:pt x="2907686" y="673099"/>
                  </a:lnTo>
                  <a:lnTo>
                    <a:pt x="2872851" y="634999"/>
                  </a:lnTo>
                  <a:lnTo>
                    <a:pt x="2837202" y="609599"/>
                  </a:lnTo>
                  <a:lnTo>
                    <a:pt x="2800761" y="584199"/>
                  </a:lnTo>
                  <a:lnTo>
                    <a:pt x="2763547" y="558799"/>
                  </a:lnTo>
                  <a:lnTo>
                    <a:pt x="2725582" y="533399"/>
                  </a:lnTo>
                  <a:lnTo>
                    <a:pt x="2686887" y="507999"/>
                  </a:lnTo>
                  <a:lnTo>
                    <a:pt x="2647482" y="482599"/>
                  </a:lnTo>
                  <a:lnTo>
                    <a:pt x="2607389" y="469899"/>
                  </a:lnTo>
                  <a:lnTo>
                    <a:pt x="2566627" y="444499"/>
                  </a:lnTo>
                  <a:lnTo>
                    <a:pt x="2525219" y="431799"/>
                  </a:lnTo>
                  <a:lnTo>
                    <a:pt x="2483184" y="406399"/>
                  </a:lnTo>
                  <a:lnTo>
                    <a:pt x="2264349" y="342899"/>
                  </a:lnTo>
                  <a:lnTo>
                    <a:pt x="2173161" y="317499"/>
                  </a:lnTo>
                  <a:lnTo>
                    <a:pt x="2126868" y="317499"/>
                  </a:lnTo>
                  <a:lnTo>
                    <a:pt x="2080136" y="304799"/>
                  </a:lnTo>
                  <a:lnTo>
                    <a:pt x="2032987" y="304799"/>
                  </a:lnTo>
                  <a:lnTo>
                    <a:pt x="1985441" y="292099"/>
                  </a:lnTo>
                  <a:lnTo>
                    <a:pt x="2912156" y="292099"/>
                  </a:lnTo>
                  <a:lnTo>
                    <a:pt x="2968019" y="330199"/>
                  </a:lnTo>
                  <a:lnTo>
                    <a:pt x="3004422" y="355599"/>
                  </a:lnTo>
                  <a:lnTo>
                    <a:pt x="3040178" y="380999"/>
                  </a:lnTo>
                  <a:lnTo>
                    <a:pt x="3075272" y="406399"/>
                  </a:lnTo>
                  <a:lnTo>
                    <a:pt x="3109691" y="431799"/>
                  </a:lnTo>
                  <a:lnTo>
                    <a:pt x="3143419" y="469899"/>
                  </a:lnTo>
                  <a:lnTo>
                    <a:pt x="3176443" y="495299"/>
                  </a:lnTo>
                  <a:lnTo>
                    <a:pt x="3208748" y="520699"/>
                  </a:lnTo>
                  <a:lnTo>
                    <a:pt x="3240321" y="558799"/>
                  </a:lnTo>
                  <a:lnTo>
                    <a:pt x="3271146" y="584199"/>
                  </a:lnTo>
                  <a:lnTo>
                    <a:pt x="3301211" y="622299"/>
                  </a:lnTo>
                  <a:lnTo>
                    <a:pt x="3330499" y="660399"/>
                  </a:lnTo>
                  <a:lnTo>
                    <a:pt x="3358998" y="685799"/>
                  </a:lnTo>
                  <a:lnTo>
                    <a:pt x="3386693" y="723899"/>
                  </a:lnTo>
                  <a:lnTo>
                    <a:pt x="3413569" y="761999"/>
                  </a:lnTo>
                  <a:lnTo>
                    <a:pt x="3439613" y="800099"/>
                  </a:lnTo>
                  <a:lnTo>
                    <a:pt x="3464810" y="838199"/>
                  </a:lnTo>
                  <a:lnTo>
                    <a:pt x="3489146" y="876299"/>
                  </a:lnTo>
                  <a:lnTo>
                    <a:pt x="3512607" y="914399"/>
                  </a:lnTo>
                  <a:lnTo>
                    <a:pt x="3535178" y="952499"/>
                  </a:lnTo>
                  <a:lnTo>
                    <a:pt x="3556846" y="990599"/>
                  </a:lnTo>
                  <a:lnTo>
                    <a:pt x="3577595" y="1028699"/>
                  </a:lnTo>
                  <a:lnTo>
                    <a:pt x="3597412" y="1066799"/>
                  </a:lnTo>
                  <a:lnTo>
                    <a:pt x="3616283" y="1104899"/>
                  </a:lnTo>
                  <a:lnTo>
                    <a:pt x="3634192" y="1155699"/>
                  </a:lnTo>
                  <a:lnTo>
                    <a:pt x="3651127" y="1193799"/>
                  </a:lnTo>
                  <a:lnTo>
                    <a:pt x="3667072" y="1231899"/>
                  </a:lnTo>
                  <a:lnTo>
                    <a:pt x="3682014" y="1282699"/>
                  </a:lnTo>
                  <a:lnTo>
                    <a:pt x="3695938" y="1320799"/>
                  </a:lnTo>
                  <a:lnTo>
                    <a:pt x="3708830" y="1371599"/>
                  </a:lnTo>
                  <a:lnTo>
                    <a:pt x="3720676" y="1409699"/>
                  </a:lnTo>
                  <a:lnTo>
                    <a:pt x="3731461" y="1460499"/>
                  </a:lnTo>
                  <a:lnTo>
                    <a:pt x="3741172" y="1498599"/>
                  </a:lnTo>
                  <a:lnTo>
                    <a:pt x="3749793" y="1549399"/>
                  </a:lnTo>
                  <a:lnTo>
                    <a:pt x="3757311" y="1587499"/>
                  </a:lnTo>
                  <a:lnTo>
                    <a:pt x="3763712" y="1638299"/>
                  </a:lnTo>
                  <a:lnTo>
                    <a:pt x="3768980" y="1689099"/>
                  </a:lnTo>
                  <a:lnTo>
                    <a:pt x="3773103" y="1727199"/>
                  </a:lnTo>
                  <a:lnTo>
                    <a:pt x="3776065" y="1777999"/>
                  </a:lnTo>
                  <a:lnTo>
                    <a:pt x="3777853" y="1828799"/>
                  </a:lnTo>
                  <a:lnTo>
                    <a:pt x="3778452" y="1879599"/>
                  </a:lnTo>
                  <a:lnTo>
                    <a:pt x="3777853" y="1930399"/>
                  </a:lnTo>
                  <a:lnTo>
                    <a:pt x="3776063" y="1968499"/>
                  </a:lnTo>
                  <a:lnTo>
                    <a:pt x="3773099" y="2019299"/>
                  </a:lnTo>
                  <a:lnTo>
                    <a:pt x="3768972" y="2070099"/>
                  </a:lnTo>
                  <a:lnTo>
                    <a:pt x="3763700" y="2108199"/>
                  </a:lnTo>
                  <a:lnTo>
                    <a:pt x="3757294" y="2158999"/>
                  </a:lnTo>
                  <a:lnTo>
                    <a:pt x="3749770" y="2209799"/>
                  </a:lnTo>
                  <a:lnTo>
                    <a:pt x="3741142" y="2247899"/>
                  </a:lnTo>
                  <a:lnTo>
                    <a:pt x="3731425" y="2298699"/>
                  </a:lnTo>
                  <a:lnTo>
                    <a:pt x="3720632" y="2336799"/>
                  </a:lnTo>
                  <a:lnTo>
                    <a:pt x="3708778" y="2387599"/>
                  </a:lnTo>
                  <a:lnTo>
                    <a:pt x="3695877" y="2425699"/>
                  </a:lnTo>
                  <a:lnTo>
                    <a:pt x="3681944" y="2476499"/>
                  </a:lnTo>
                  <a:lnTo>
                    <a:pt x="3666993" y="2514599"/>
                  </a:lnTo>
                  <a:lnTo>
                    <a:pt x="3651037" y="2552699"/>
                  </a:lnTo>
                  <a:lnTo>
                    <a:pt x="3634092" y="2603499"/>
                  </a:lnTo>
                  <a:lnTo>
                    <a:pt x="3616172" y="2641599"/>
                  </a:lnTo>
                  <a:lnTo>
                    <a:pt x="3597290" y="2679699"/>
                  </a:lnTo>
                  <a:lnTo>
                    <a:pt x="3577462" y="2717799"/>
                  </a:lnTo>
                  <a:lnTo>
                    <a:pt x="3556702" y="2768599"/>
                  </a:lnTo>
                  <a:lnTo>
                    <a:pt x="3535023" y="2806699"/>
                  </a:lnTo>
                  <a:lnTo>
                    <a:pt x="3512441" y="2844799"/>
                  </a:lnTo>
                  <a:lnTo>
                    <a:pt x="3488969" y="2882899"/>
                  </a:lnTo>
                  <a:lnTo>
                    <a:pt x="3464622" y="2920999"/>
                  </a:lnTo>
                  <a:lnTo>
                    <a:pt x="3439413" y="2959099"/>
                  </a:lnTo>
                  <a:lnTo>
                    <a:pt x="3413359" y="2997199"/>
                  </a:lnTo>
                  <a:lnTo>
                    <a:pt x="3386472" y="3022599"/>
                  </a:lnTo>
                  <a:lnTo>
                    <a:pt x="3358766" y="3060699"/>
                  </a:lnTo>
                  <a:lnTo>
                    <a:pt x="3330257" y="3098799"/>
                  </a:lnTo>
                  <a:lnTo>
                    <a:pt x="3300959" y="3124199"/>
                  </a:lnTo>
                  <a:lnTo>
                    <a:pt x="3270885" y="3162299"/>
                  </a:lnTo>
                  <a:lnTo>
                    <a:pt x="3240051" y="3200399"/>
                  </a:lnTo>
                  <a:lnTo>
                    <a:pt x="3208470" y="3225799"/>
                  </a:lnTo>
                  <a:lnTo>
                    <a:pt x="3176157" y="3263899"/>
                  </a:lnTo>
                  <a:lnTo>
                    <a:pt x="3143125" y="3289299"/>
                  </a:lnTo>
                  <a:lnTo>
                    <a:pt x="3109390" y="3314699"/>
                  </a:lnTo>
                  <a:lnTo>
                    <a:pt x="3074966" y="3340099"/>
                  </a:lnTo>
                  <a:lnTo>
                    <a:pt x="3039867" y="3378199"/>
                  </a:lnTo>
                  <a:lnTo>
                    <a:pt x="3004106" y="3403599"/>
                  </a:lnTo>
                  <a:lnTo>
                    <a:pt x="2967700" y="3428999"/>
                  </a:lnTo>
                  <a:lnTo>
                    <a:pt x="2930661" y="3454399"/>
                  </a:lnTo>
                  <a:close/>
                </a:path>
                <a:path w="3778884" h="3759200">
                  <a:moveTo>
                    <a:pt x="2172154" y="3746499"/>
                  </a:moveTo>
                  <a:lnTo>
                    <a:pt x="1606154" y="3746499"/>
                  </a:lnTo>
                  <a:lnTo>
                    <a:pt x="1560158" y="3733799"/>
                  </a:lnTo>
                  <a:lnTo>
                    <a:pt x="2218128" y="3733799"/>
                  </a:lnTo>
                  <a:lnTo>
                    <a:pt x="2172154" y="3746499"/>
                  </a:lnTo>
                  <a:close/>
                </a:path>
                <a:path w="3778884" h="3759200">
                  <a:moveTo>
                    <a:pt x="2079140" y="3759199"/>
                  </a:moveTo>
                  <a:lnTo>
                    <a:pt x="1699219" y="3759199"/>
                  </a:lnTo>
                  <a:lnTo>
                    <a:pt x="1652512" y="3746499"/>
                  </a:lnTo>
                  <a:lnTo>
                    <a:pt x="2125820" y="3746499"/>
                  </a:lnTo>
                  <a:lnTo>
                    <a:pt x="2079140" y="3759199"/>
                  </a:lnTo>
                  <a:close/>
                </a:path>
              </a:pathLst>
            </a:custGeom>
            <a:solidFill>
              <a:srgbClr val="5DDA12"/>
            </a:solidFill>
          </p:spPr>
          <p:txBody>
            <a:bodyPr wrap="square" lIns="0" tIns="0" rIns="0" bIns="0" rtlCol="0"/>
            <a:lstStyle/>
            <a:p>
              <a:endParaRPr/>
            </a:p>
          </p:txBody>
        </p:sp>
      </p:grpSp>
      <p:sp>
        <p:nvSpPr>
          <p:cNvPr id="13" name="object 13"/>
          <p:cNvSpPr txBox="1">
            <a:spLocks noGrp="1"/>
          </p:cNvSpPr>
          <p:nvPr>
            <p:ph type="title"/>
          </p:nvPr>
        </p:nvSpPr>
        <p:spPr>
          <a:xfrm>
            <a:off x="2194423" y="2160178"/>
            <a:ext cx="13899515" cy="787400"/>
          </a:xfrm>
          <a:prstGeom prst="rect">
            <a:avLst/>
          </a:prstGeom>
        </p:spPr>
        <p:txBody>
          <a:bodyPr vert="horz" wrap="square" lIns="0" tIns="12700" rIns="0" bIns="0" rtlCol="0">
            <a:spAutoFit/>
          </a:bodyPr>
          <a:lstStyle/>
          <a:p>
            <a:pPr marL="12700">
              <a:lnSpc>
                <a:spcPct val="100000"/>
              </a:lnSpc>
              <a:spcBef>
                <a:spcPts val="100"/>
              </a:spcBef>
            </a:pPr>
            <a:r>
              <a:rPr sz="5000" b="1" spc="-315" dirty="0">
                <a:latin typeface="Verdana"/>
                <a:cs typeface="Verdana"/>
              </a:rPr>
              <a:t>НАЙБІЛЬШІ </a:t>
            </a:r>
            <a:r>
              <a:rPr sz="5000" b="1" spc="-130" dirty="0">
                <a:latin typeface="Verdana"/>
                <a:cs typeface="Verdana"/>
              </a:rPr>
              <a:t>ЗАБРУДНЮВАЧІ</a:t>
            </a:r>
            <a:r>
              <a:rPr sz="5000" b="1" spc="-235" dirty="0">
                <a:latin typeface="Verdana"/>
                <a:cs typeface="Verdana"/>
              </a:rPr>
              <a:t> </a:t>
            </a:r>
            <a:r>
              <a:rPr sz="5000" b="1" spc="-75" dirty="0">
                <a:latin typeface="Verdana"/>
                <a:cs typeface="Verdana"/>
              </a:rPr>
              <a:t>ПРИРОДИ</a:t>
            </a:r>
            <a:endParaRPr sz="5000">
              <a:latin typeface="Verdana"/>
              <a:cs typeface="Verdana"/>
            </a:endParaRPr>
          </a:p>
        </p:txBody>
      </p:sp>
      <p:sp>
        <p:nvSpPr>
          <p:cNvPr id="14" name="object 14"/>
          <p:cNvSpPr txBox="1"/>
          <p:nvPr/>
        </p:nvSpPr>
        <p:spPr>
          <a:xfrm>
            <a:off x="3220351" y="7795289"/>
            <a:ext cx="2184400" cy="528320"/>
          </a:xfrm>
          <a:prstGeom prst="rect">
            <a:avLst/>
          </a:prstGeom>
        </p:spPr>
        <p:txBody>
          <a:bodyPr vert="horz" wrap="square" lIns="0" tIns="12700" rIns="0" bIns="0" rtlCol="0">
            <a:spAutoFit/>
          </a:bodyPr>
          <a:lstStyle/>
          <a:p>
            <a:pPr marL="12700">
              <a:lnSpc>
                <a:spcPct val="100000"/>
              </a:lnSpc>
              <a:spcBef>
                <a:spcPts val="100"/>
              </a:spcBef>
            </a:pPr>
            <a:r>
              <a:rPr sz="3300" spc="-100" dirty="0">
                <a:solidFill>
                  <a:srgbClr val="FFFFFF"/>
                </a:solidFill>
                <a:latin typeface="Courier New"/>
                <a:cs typeface="Courier New"/>
              </a:rPr>
              <a:t>Батарейки</a:t>
            </a:r>
            <a:endParaRPr sz="3300">
              <a:latin typeface="Courier New"/>
              <a:cs typeface="Courier New"/>
            </a:endParaRPr>
          </a:p>
        </p:txBody>
      </p:sp>
      <p:sp>
        <p:nvSpPr>
          <p:cNvPr id="15" name="object 15"/>
          <p:cNvSpPr txBox="1"/>
          <p:nvPr/>
        </p:nvSpPr>
        <p:spPr>
          <a:xfrm>
            <a:off x="8303487" y="7795289"/>
            <a:ext cx="1681480" cy="528320"/>
          </a:xfrm>
          <a:prstGeom prst="rect">
            <a:avLst/>
          </a:prstGeom>
        </p:spPr>
        <p:txBody>
          <a:bodyPr vert="horz" wrap="square" lIns="0" tIns="12700" rIns="0" bIns="0" rtlCol="0">
            <a:spAutoFit/>
          </a:bodyPr>
          <a:lstStyle/>
          <a:p>
            <a:pPr marL="12700">
              <a:lnSpc>
                <a:spcPct val="100000"/>
              </a:lnSpc>
              <a:spcBef>
                <a:spcPts val="100"/>
              </a:spcBef>
            </a:pPr>
            <a:r>
              <a:rPr sz="3300" spc="-125" dirty="0">
                <a:solidFill>
                  <a:srgbClr val="FFFFFF"/>
                </a:solidFill>
                <a:latin typeface="Courier New"/>
                <a:cs typeface="Courier New"/>
              </a:rPr>
              <a:t>Пластик</a:t>
            </a:r>
            <a:endParaRPr sz="3300">
              <a:latin typeface="Courier New"/>
              <a:cs typeface="Courier New"/>
            </a:endParaRPr>
          </a:p>
        </p:txBody>
      </p:sp>
      <p:sp>
        <p:nvSpPr>
          <p:cNvPr id="16" name="object 16"/>
          <p:cNvSpPr txBox="1"/>
          <p:nvPr/>
        </p:nvSpPr>
        <p:spPr>
          <a:xfrm>
            <a:off x="12887614" y="7790770"/>
            <a:ext cx="2176145" cy="543560"/>
          </a:xfrm>
          <a:prstGeom prst="rect">
            <a:avLst/>
          </a:prstGeom>
        </p:spPr>
        <p:txBody>
          <a:bodyPr vert="horz" wrap="square" lIns="0" tIns="12700" rIns="0" bIns="0" rtlCol="0">
            <a:spAutoFit/>
          </a:bodyPr>
          <a:lstStyle/>
          <a:p>
            <a:pPr marL="12700">
              <a:lnSpc>
                <a:spcPct val="100000"/>
              </a:lnSpc>
              <a:spcBef>
                <a:spcPts val="100"/>
              </a:spcBef>
            </a:pPr>
            <a:r>
              <a:rPr sz="3400" spc="70" dirty="0">
                <a:solidFill>
                  <a:srgbClr val="FFFFFF"/>
                </a:solidFill>
                <a:latin typeface="Courier New"/>
                <a:cs typeface="Courier New"/>
              </a:rPr>
              <a:t>Лампочки</a:t>
            </a:r>
            <a:endParaRPr sz="3400">
              <a:latin typeface="Courier New"/>
              <a:cs typeface="Courier New"/>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703192" y="6831543"/>
            <a:ext cx="5353050" cy="2877185"/>
          </a:xfrm>
          <a:custGeom>
            <a:avLst/>
            <a:gdLst/>
            <a:ahLst/>
            <a:cxnLst/>
            <a:rect l="l" t="t" r="r" b="b"/>
            <a:pathLst>
              <a:path w="5353050" h="2877184">
                <a:moveTo>
                  <a:pt x="0" y="0"/>
                </a:moveTo>
                <a:lnTo>
                  <a:pt x="5352450" y="0"/>
                </a:lnTo>
                <a:lnTo>
                  <a:pt x="5352450" y="2877116"/>
                </a:lnTo>
                <a:lnTo>
                  <a:pt x="0" y="2877116"/>
                </a:lnTo>
                <a:lnTo>
                  <a:pt x="0" y="0"/>
                </a:lnTo>
                <a:close/>
              </a:path>
            </a:pathLst>
          </a:custGeom>
          <a:solidFill>
            <a:srgbClr val="006600"/>
          </a:solidFill>
        </p:spPr>
        <p:txBody>
          <a:bodyPr wrap="square" lIns="0" tIns="0" rIns="0" bIns="0" rtlCol="0"/>
          <a:lstStyle/>
          <a:p>
            <a:endParaRPr/>
          </a:p>
        </p:txBody>
      </p:sp>
      <p:sp>
        <p:nvSpPr>
          <p:cNvPr id="3" name="object 3"/>
          <p:cNvSpPr/>
          <p:nvPr/>
        </p:nvSpPr>
        <p:spPr>
          <a:xfrm>
            <a:off x="0" y="1534475"/>
            <a:ext cx="4453255" cy="868044"/>
          </a:xfrm>
          <a:custGeom>
            <a:avLst/>
            <a:gdLst/>
            <a:ahLst/>
            <a:cxnLst/>
            <a:rect l="l" t="t" r="r" b="b"/>
            <a:pathLst>
              <a:path w="4453255" h="868044">
                <a:moveTo>
                  <a:pt x="0" y="867964"/>
                </a:moveTo>
                <a:lnTo>
                  <a:pt x="0" y="0"/>
                </a:lnTo>
                <a:lnTo>
                  <a:pt x="4452914" y="0"/>
                </a:lnTo>
                <a:lnTo>
                  <a:pt x="4452914" y="867964"/>
                </a:lnTo>
                <a:lnTo>
                  <a:pt x="0" y="867964"/>
                </a:lnTo>
                <a:close/>
              </a:path>
            </a:pathLst>
          </a:custGeom>
          <a:solidFill>
            <a:srgbClr val="78B407"/>
          </a:solidFill>
        </p:spPr>
        <p:txBody>
          <a:bodyPr wrap="square" lIns="0" tIns="0" rIns="0" bIns="0" rtlCol="0"/>
          <a:lstStyle/>
          <a:p>
            <a:endParaRPr/>
          </a:p>
        </p:txBody>
      </p:sp>
      <p:sp>
        <p:nvSpPr>
          <p:cNvPr id="4" name="object 4"/>
          <p:cNvSpPr/>
          <p:nvPr/>
        </p:nvSpPr>
        <p:spPr>
          <a:xfrm>
            <a:off x="483531" y="6622541"/>
            <a:ext cx="10115549" cy="30860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917234" y="189017"/>
            <a:ext cx="11572889" cy="5981699"/>
          </a:xfrm>
          <a:prstGeom prst="rect">
            <a:avLst/>
          </a:prstGeom>
          <a:blipFill>
            <a:blip r:embed="rId4" cstate="print"/>
            <a:stretch>
              <a:fillRect/>
            </a:stretch>
          </a:blipFill>
        </p:spPr>
        <p:txBody>
          <a:bodyPr wrap="square" lIns="0" tIns="0" rIns="0" bIns="0" rtlCol="0"/>
          <a:lstStyle/>
          <a:p>
            <a:endParaRPr/>
          </a:p>
        </p:txBody>
      </p:sp>
      <p:grpSp>
        <p:nvGrpSpPr>
          <p:cNvPr id="6" name="object 6"/>
          <p:cNvGrpSpPr/>
          <p:nvPr/>
        </p:nvGrpSpPr>
        <p:grpSpPr>
          <a:xfrm>
            <a:off x="15880646" y="6518626"/>
            <a:ext cx="1903095" cy="3293110"/>
            <a:chOff x="15880646" y="6518626"/>
            <a:chExt cx="1903095" cy="3293110"/>
          </a:xfrm>
        </p:grpSpPr>
        <p:sp>
          <p:nvSpPr>
            <p:cNvPr id="7" name="object 7"/>
            <p:cNvSpPr/>
            <p:nvPr/>
          </p:nvSpPr>
          <p:spPr>
            <a:xfrm>
              <a:off x="15880646" y="6518626"/>
              <a:ext cx="1903095" cy="3293110"/>
            </a:xfrm>
            <a:custGeom>
              <a:avLst/>
              <a:gdLst/>
              <a:ahLst/>
              <a:cxnLst/>
              <a:rect l="l" t="t" r="r" b="b"/>
              <a:pathLst>
                <a:path w="1903094" h="3293109">
                  <a:moveTo>
                    <a:pt x="951966" y="3292571"/>
                  </a:moveTo>
                  <a:lnTo>
                    <a:pt x="894361" y="3291845"/>
                  </a:lnTo>
                  <a:lnTo>
                    <a:pt x="837679" y="3289692"/>
                  </a:lnTo>
                  <a:lnTo>
                    <a:pt x="782013" y="3286149"/>
                  </a:lnTo>
                  <a:lnTo>
                    <a:pt x="727455" y="3281253"/>
                  </a:lnTo>
                  <a:lnTo>
                    <a:pt x="674099" y="3275041"/>
                  </a:lnTo>
                  <a:lnTo>
                    <a:pt x="622038" y="3267550"/>
                  </a:lnTo>
                  <a:lnTo>
                    <a:pt x="571365" y="3258817"/>
                  </a:lnTo>
                  <a:lnTo>
                    <a:pt x="522174" y="3248879"/>
                  </a:lnTo>
                  <a:lnTo>
                    <a:pt x="474556" y="3237774"/>
                  </a:lnTo>
                  <a:lnTo>
                    <a:pt x="428606" y="3225538"/>
                  </a:lnTo>
                  <a:lnTo>
                    <a:pt x="384417" y="3212208"/>
                  </a:lnTo>
                  <a:lnTo>
                    <a:pt x="342081" y="3197822"/>
                  </a:lnTo>
                  <a:lnTo>
                    <a:pt x="301691" y="3182417"/>
                  </a:lnTo>
                  <a:lnTo>
                    <a:pt x="252206" y="3160980"/>
                  </a:lnTo>
                  <a:lnTo>
                    <a:pt x="206309" y="3137975"/>
                  </a:lnTo>
                  <a:lnTo>
                    <a:pt x="164239" y="3113329"/>
                  </a:lnTo>
                  <a:lnTo>
                    <a:pt x="126233" y="3086970"/>
                  </a:lnTo>
                  <a:lnTo>
                    <a:pt x="92527" y="3058828"/>
                  </a:lnTo>
                  <a:lnTo>
                    <a:pt x="56774" y="3020848"/>
                  </a:lnTo>
                  <a:lnTo>
                    <a:pt x="28934" y="2979764"/>
                  </a:lnTo>
                  <a:lnTo>
                    <a:pt x="10097" y="2935896"/>
                  </a:lnTo>
                  <a:lnTo>
                    <a:pt x="1353" y="2889566"/>
                  </a:lnTo>
                  <a:lnTo>
                    <a:pt x="1353" y="1335301"/>
                  </a:lnTo>
                  <a:lnTo>
                    <a:pt x="0" y="1325266"/>
                  </a:lnTo>
                  <a:lnTo>
                    <a:pt x="1353" y="1333956"/>
                  </a:lnTo>
                  <a:lnTo>
                    <a:pt x="1353" y="470172"/>
                  </a:lnTo>
                  <a:lnTo>
                    <a:pt x="5745" y="427175"/>
                  </a:lnTo>
                  <a:lnTo>
                    <a:pt x="18475" y="387507"/>
                  </a:lnTo>
                  <a:lnTo>
                    <a:pt x="38871" y="349902"/>
                  </a:lnTo>
                  <a:lnTo>
                    <a:pt x="66263" y="314438"/>
                  </a:lnTo>
                  <a:lnTo>
                    <a:pt x="99980" y="281191"/>
                  </a:lnTo>
                  <a:lnTo>
                    <a:pt x="139349" y="250238"/>
                  </a:lnTo>
                  <a:lnTo>
                    <a:pt x="183701" y="221654"/>
                  </a:lnTo>
                  <a:lnTo>
                    <a:pt x="220744" y="201354"/>
                  </a:lnTo>
                  <a:lnTo>
                    <a:pt x="260517" y="182308"/>
                  </a:lnTo>
                  <a:lnTo>
                    <a:pt x="302893" y="164522"/>
                  </a:lnTo>
                  <a:lnTo>
                    <a:pt x="347746" y="148003"/>
                  </a:lnTo>
                  <a:lnTo>
                    <a:pt x="394948" y="132757"/>
                  </a:lnTo>
                  <a:lnTo>
                    <a:pt x="444372" y="118790"/>
                  </a:lnTo>
                  <a:lnTo>
                    <a:pt x="495892" y="106110"/>
                  </a:lnTo>
                  <a:lnTo>
                    <a:pt x="549381" y="94722"/>
                  </a:lnTo>
                  <a:lnTo>
                    <a:pt x="604711" y="84633"/>
                  </a:lnTo>
                  <a:lnTo>
                    <a:pt x="638334" y="61796"/>
                  </a:lnTo>
                  <a:lnTo>
                    <a:pt x="678097" y="42648"/>
                  </a:lnTo>
                  <a:lnTo>
                    <a:pt x="723515" y="27124"/>
                  </a:lnTo>
                  <a:lnTo>
                    <a:pt x="774099" y="15161"/>
                  </a:lnTo>
                  <a:lnTo>
                    <a:pt x="829363" y="6696"/>
                  </a:lnTo>
                  <a:lnTo>
                    <a:pt x="888818" y="1663"/>
                  </a:lnTo>
                  <a:lnTo>
                    <a:pt x="951979" y="0"/>
                  </a:lnTo>
                  <a:lnTo>
                    <a:pt x="1015166" y="1677"/>
                  </a:lnTo>
                  <a:lnTo>
                    <a:pt x="1074760" y="6716"/>
                  </a:lnTo>
                  <a:lnTo>
                    <a:pt x="1130224" y="15190"/>
                  </a:lnTo>
                  <a:lnTo>
                    <a:pt x="1181048" y="27159"/>
                  </a:lnTo>
                  <a:lnTo>
                    <a:pt x="1226719" y="42683"/>
                  </a:lnTo>
                  <a:lnTo>
                    <a:pt x="1266727" y="61825"/>
                  </a:lnTo>
                  <a:lnTo>
                    <a:pt x="1300561" y="84643"/>
                  </a:lnTo>
                  <a:lnTo>
                    <a:pt x="1355895" y="94734"/>
                  </a:lnTo>
                  <a:lnTo>
                    <a:pt x="1409406" y="106121"/>
                  </a:lnTo>
                  <a:lnTo>
                    <a:pt x="1460959" y="118800"/>
                  </a:lnTo>
                  <a:lnTo>
                    <a:pt x="1510417" y="132764"/>
                  </a:lnTo>
                  <a:lnTo>
                    <a:pt x="1557646" y="148008"/>
                  </a:lnTo>
                  <a:lnTo>
                    <a:pt x="1602511" y="164526"/>
                  </a:lnTo>
                  <a:lnTo>
                    <a:pt x="1644876" y="182312"/>
                  </a:lnTo>
                  <a:lnTo>
                    <a:pt x="1684608" y="201361"/>
                  </a:lnTo>
                  <a:lnTo>
                    <a:pt x="1721571" y="221667"/>
                  </a:lnTo>
                  <a:lnTo>
                    <a:pt x="1765750" y="250265"/>
                  </a:lnTo>
                  <a:lnTo>
                    <a:pt x="1804890" y="281236"/>
                  </a:lnTo>
                  <a:lnTo>
                    <a:pt x="1838350" y="314499"/>
                  </a:lnTo>
                  <a:lnTo>
                    <a:pt x="1865490" y="349972"/>
                  </a:lnTo>
                  <a:lnTo>
                    <a:pt x="1885668" y="387575"/>
                  </a:lnTo>
                  <a:lnTo>
                    <a:pt x="1898245" y="427226"/>
                  </a:lnTo>
                  <a:lnTo>
                    <a:pt x="1902580" y="468843"/>
                  </a:lnTo>
                  <a:lnTo>
                    <a:pt x="1902580" y="2886880"/>
                  </a:lnTo>
                  <a:lnTo>
                    <a:pt x="1893836" y="2935896"/>
                  </a:lnTo>
                  <a:lnTo>
                    <a:pt x="1874999" y="2979764"/>
                  </a:lnTo>
                  <a:lnTo>
                    <a:pt x="1847159" y="3020848"/>
                  </a:lnTo>
                  <a:lnTo>
                    <a:pt x="1811406" y="3058828"/>
                  </a:lnTo>
                  <a:lnTo>
                    <a:pt x="1777700" y="3086970"/>
                  </a:lnTo>
                  <a:lnTo>
                    <a:pt x="1739694" y="3113329"/>
                  </a:lnTo>
                  <a:lnTo>
                    <a:pt x="1697624" y="3137975"/>
                  </a:lnTo>
                  <a:lnTo>
                    <a:pt x="1651727" y="3160980"/>
                  </a:lnTo>
                  <a:lnTo>
                    <a:pt x="1602242" y="3182417"/>
                  </a:lnTo>
                  <a:lnTo>
                    <a:pt x="1561851" y="3197822"/>
                  </a:lnTo>
                  <a:lnTo>
                    <a:pt x="1519513" y="3212208"/>
                  </a:lnTo>
                  <a:lnTo>
                    <a:pt x="1475323" y="3225538"/>
                  </a:lnTo>
                  <a:lnTo>
                    <a:pt x="1429373" y="3237774"/>
                  </a:lnTo>
                  <a:lnTo>
                    <a:pt x="1381755" y="3248879"/>
                  </a:lnTo>
                  <a:lnTo>
                    <a:pt x="1332564" y="3258817"/>
                  </a:lnTo>
                  <a:lnTo>
                    <a:pt x="1281892" y="3267550"/>
                  </a:lnTo>
                  <a:lnTo>
                    <a:pt x="1229832" y="3275041"/>
                  </a:lnTo>
                  <a:lnTo>
                    <a:pt x="1176476" y="3281253"/>
                  </a:lnTo>
                  <a:lnTo>
                    <a:pt x="1121919" y="3286149"/>
                  </a:lnTo>
                  <a:lnTo>
                    <a:pt x="1066253" y="3289692"/>
                  </a:lnTo>
                  <a:lnTo>
                    <a:pt x="1009571" y="3291845"/>
                  </a:lnTo>
                  <a:lnTo>
                    <a:pt x="951966" y="3292571"/>
                  </a:lnTo>
                  <a:close/>
                </a:path>
              </a:pathLst>
            </a:custGeom>
            <a:solidFill>
              <a:srgbClr val="565656"/>
            </a:solidFill>
          </p:spPr>
          <p:txBody>
            <a:bodyPr wrap="square" lIns="0" tIns="0" rIns="0" bIns="0" rtlCol="0"/>
            <a:lstStyle/>
            <a:p>
              <a:endParaRPr/>
            </a:p>
          </p:txBody>
        </p:sp>
        <p:sp>
          <p:nvSpPr>
            <p:cNvPr id="8" name="object 8"/>
            <p:cNvSpPr/>
            <p:nvPr/>
          </p:nvSpPr>
          <p:spPr>
            <a:xfrm>
              <a:off x="15920884" y="6537434"/>
              <a:ext cx="1823482" cy="3234791"/>
            </a:xfrm>
            <a:prstGeom prst="rect">
              <a:avLst/>
            </a:prstGeom>
            <a:blipFill>
              <a:blip r:embed="rId5" cstate="print"/>
              <a:stretch>
                <a:fillRect/>
              </a:stretch>
            </a:blipFill>
          </p:spPr>
          <p:txBody>
            <a:bodyPr wrap="square" lIns="0" tIns="0" rIns="0" bIns="0" rtlCol="0"/>
            <a:lstStyle/>
            <a:p>
              <a:endParaRPr/>
            </a:p>
          </p:txBody>
        </p:sp>
      </p:grpSp>
      <p:sp>
        <p:nvSpPr>
          <p:cNvPr id="9" name="object 9"/>
          <p:cNvSpPr/>
          <p:nvPr/>
        </p:nvSpPr>
        <p:spPr>
          <a:xfrm>
            <a:off x="9416612" y="6301831"/>
            <a:ext cx="1800224" cy="3724259"/>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846649" y="2776697"/>
            <a:ext cx="3609959" cy="3524237"/>
          </a:xfrm>
          <a:prstGeom prst="rect">
            <a:avLst/>
          </a:prstGeom>
          <a:blipFill>
            <a:blip r:embed="rId7" cstate="print"/>
            <a:stretch>
              <a:fillRect/>
            </a:stretch>
          </a:blipFill>
        </p:spPr>
        <p:txBody>
          <a:bodyPr wrap="square" lIns="0" tIns="0" rIns="0" bIns="0" rtlCol="0"/>
          <a:lstStyle/>
          <a:p>
            <a:endParaRPr/>
          </a:p>
        </p:txBody>
      </p:sp>
      <p:grpSp>
        <p:nvGrpSpPr>
          <p:cNvPr id="11" name="object 11"/>
          <p:cNvGrpSpPr/>
          <p:nvPr/>
        </p:nvGrpSpPr>
        <p:grpSpPr>
          <a:xfrm>
            <a:off x="12403821" y="8047228"/>
            <a:ext cx="2257425" cy="2049780"/>
            <a:chOff x="12403821" y="8047228"/>
            <a:chExt cx="2257425" cy="2049780"/>
          </a:xfrm>
        </p:grpSpPr>
        <p:sp>
          <p:nvSpPr>
            <p:cNvPr id="12" name="object 12"/>
            <p:cNvSpPr/>
            <p:nvPr/>
          </p:nvSpPr>
          <p:spPr>
            <a:xfrm>
              <a:off x="12403821" y="8047228"/>
              <a:ext cx="2257086" cy="2049751"/>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12403821" y="8055601"/>
              <a:ext cx="392430" cy="2032635"/>
            </a:xfrm>
            <a:custGeom>
              <a:avLst/>
              <a:gdLst/>
              <a:ahLst/>
              <a:cxnLst/>
              <a:rect l="l" t="t" r="r" b="b"/>
              <a:pathLst>
                <a:path w="392429" h="2032634">
                  <a:moveTo>
                    <a:pt x="392019" y="2032150"/>
                  </a:moveTo>
                  <a:lnTo>
                    <a:pt x="353705" y="2013541"/>
                  </a:lnTo>
                  <a:lnTo>
                    <a:pt x="321454" y="1986435"/>
                  </a:lnTo>
                  <a:lnTo>
                    <a:pt x="296673" y="1952251"/>
                  </a:lnTo>
                  <a:lnTo>
                    <a:pt x="280772" y="1912406"/>
                  </a:lnTo>
                  <a:lnTo>
                    <a:pt x="275158" y="1868317"/>
                  </a:lnTo>
                  <a:lnTo>
                    <a:pt x="0" y="199"/>
                  </a:lnTo>
                  <a:lnTo>
                    <a:pt x="82063" y="0"/>
                  </a:lnTo>
                  <a:lnTo>
                    <a:pt x="367480" y="1936953"/>
                  </a:lnTo>
                  <a:lnTo>
                    <a:pt x="369129" y="1962461"/>
                  </a:lnTo>
                  <a:lnTo>
                    <a:pt x="373922" y="1986967"/>
                  </a:lnTo>
                  <a:lnTo>
                    <a:pt x="381629" y="2010265"/>
                  </a:lnTo>
                  <a:lnTo>
                    <a:pt x="392019" y="2032150"/>
                  </a:lnTo>
                  <a:close/>
                </a:path>
              </a:pathLst>
            </a:custGeom>
            <a:solidFill>
              <a:srgbClr val="37A32B"/>
            </a:solidFill>
          </p:spPr>
          <p:txBody>
            <a:bodyPr wrap="square" lIns="0" tIns="0" rIns="0" bIns="0" rtlCol="0"/>
            <a:lstStyle/>
            <a:p>
              <a:endParaRPr/>
            </a:p>
          </p:txBody>
        </p:sp>
      </p:grpSp>
      <p:sp>
        <p:nvSpPr>
          <p:cNvPr id="14" name="object 14"/>
          <p:cNvSpPr/>
          <p:nvPr/>
        </p:nvSpPr>
        <p:spPr>
          <a:xfrm>
            <a:off x="12376607" y="6184391"/>
            <a:ext cx="2372325" cy="1133519"/>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12414504" y="8019288"/>
            <a:ext cx="472440" cy="2118360"/>
          </a:xfrm>
          <a:prstGeom prst="rect">
            <a:avLst/>
          </a:prstGeom>
          <a:blipFill>
            <a:blip r:embed="rId10" cstate="print"/>
            <a:stretch>
              <a:fillRect/>
            </a:stretch>
          </a:blipFill>
        </p:spPr>
        <p:txBody>
          <a:bodyPr wrap="square" lIns="0" tIns="0" rIns="0" bIns="0" rtlCol="0"/>
          <a:lstStyle/>
          <a:p>
            <a:endParaRPr/>
          </a:p>
        </p:txBody>
      </p:sp>
      <p:grpSp>
        <p:nvGrpSpPr>
          <p:cNvPr id="16" name="object 16"/>
          <p:cNvGrpSpPr/>
          <p:nvPr/>
        </p:nvGrpSpPr>
        <p:grpSpPr>
          <a:xfrm>
            <a:off x="12350861" y="7317911"/>
            <a:ext cx="2375535" cy="2820035"/>
            <a:chOff x="12350861" y="7317911"/>
            <a:chExt cx="2375535" cy="2820035"/>
          </a:xfrm>
        </p:grpSpPr>
        <p:sp>
          <p:nvSpPr>
            <p:cNvPr id="17" name="object 17"/>
            <p:cNvSpPr/>
            <p:nvPr/>
          </p:nvSpPr>
          <p:spPr>
            <a:xfrm>
              <a:off x="14197583" y="8034527"/>
              <a:ext cx="466344" cy="2103120"/>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14281504" y="8055601"/>
              <a:ext cx="392430" cy="2032635"/>
            </a:xfrm>
            <a:custGeom>
              <a:avLst/>
              <a:gdLst/>
              <a:ahLst/>
              <a:cxnLst/>
              <a:rect l="l" t="t" r="r" b="b"/>
              <a:pathLst>
                <a:path w="392430" h="2032634">
                  <a:moveTo>
                    <a:pt x="0" y="2032150"/>
                  </a:moveTo>
                  <a:lnTo>
                    <a:pt x="10388" y="2010265"/>
                  </a:lnTo>
                  <a:lnTo>
                    <a:pt x="18094" y="1986967"/>
                  </a:lnTo>
                  <a:lnTo>
                    <a:pt x="22887" y="1962461"/>
                  </a:lnTo>
                  <a:lnTo>
                    <a:pt x="24535" y="1936953"/>
                  </a:lnTo>
                  <a:lnTo>
                    <a:pt x="309954" y="0"/>
                  </a:lnTo>
                  <a:lnTo>
                    <a:pt x="392019" y="199"/>
                  </a:lnTo>
                  <a:lnTo>
                    <a:pt x="116860" y="1868317"/>
                  </a:lnTo>
                  <a:lnTo>
                    <a:pt x="111246" y="1912406"/>
                  </a:lnTo>
                  <a:lnTo>
                    <a:pt x="95345" y="1952251"/>
                  </a:lnTo>
                  <a:lnTo>
                    <a:pt x="70564" y="1986435"/>
                  </a:lnTo>
                  <a:lnTo>
                    <a:pt x="38312" y="2013541"/>
                  </a:lnTo>
                  <a:lnTo>
                    <a:pt x="0" y="2032150"/>
                  </a:lnTo>
                  <a:close/>
                </a:path>
              </a:pathLst>
            </a:custGeom>
            <a:solidFill>
              <a:srgbClr val="37A32B"/>
            </a:solidFill>
          </p:spPr>
          <p:txBody>
            <a:bodyPr wrap="square" lIns="0" tIns="0" rIns="0" bIns="0" rtlCol="0"/>
            <a:lstStyle/>
            <a:p>
              <a:endParaRPr/>
            </a:p>
          </p:txBody>
        </p:sp>
        <p:sp>
          <p:nvSpPr>
            <p:cNvPr id="19" name="object 19"/>
            <p:cNvSpPr/>
            <p:nvPr/>
          </p:nvSpPr>
          <p:spPr>
            <a:xfrm>
              <a:off x="12357873" y="8006395"/>
              <a:ext cx="2359025" cy="528955"/>
            </a:xfrm>
            <a:custGeom>
              <a:avLst/>
              <a:gdLst/>
              <a:ahLst/>
              <a:cxnLst/>
              <a:rect l="l" t="t" r="r" b="b"/>
              <a:pathLst>
                <a:path w="2359025" h="528954">
                  <a:moveTo>
                    <a:pt x="2135480" y="528722"/>
                  </a:moveTo>
                  <a:lnTo>
                    <a:pt x="241167" y="528722"/>
                  </a:lnTo>
                  <a:lnTo>
                    <a:pt x="190958" y="523483"/>
                  </a:lnTo>
                  <a:lnTo>
                    <a:pt x="144439" y="508478"/>
                  </a:lnTo>
                  <a:lnTo>
                    <a:pt x="102687" y="484776"/>
                  </a:lnTo>
                  <a:lnTo>
                    <a:pt x="66778" y="453446"/>
                  </a:lnTo>
                  <a:lnTo>
                    <a:pt x="0" y="0"/>
                  </a:lnTo>
                  <a:lnTo>
                    <a:pt x="4429" y="0"/>
                  </a:lnTo>
                  <a:lnTo>
                    <a:pt x="16127" y="48308"/>
                  </a:lnTo>
                  <a:lnTo>
                    <a:pt x="37006" y="92171"/>
                  </a:lnTo>
                  <a:lnTo>
                    <a:pt x="65981" y="130499"/>
                  </a:lnTo>
                  <a:lnTo>
                    <a:pt x="101969" y="162204"/>
                  </a:lnTo>
                  <a:lnTo>
                    <a:pt x="143885" y="186198"/>
                  </a:lnTo>
                  <a:lnTo>
                    <a:pt x="190646" y="201393"/>
                  </a:lnTo>
                  <a:lnTo>
                    <a:pt x="241169" y="206699"/>
                  </a:lnTo>
                  <a:lnTo>
                    <a:pt x="2135480" y="206699"/>
                  </a:lnTo>
                  <a:lnTo>
                    <a:pt x="2185037" y="201596"/>
                  </a:lnTo>
                  <a:lnTo>
                    <a:pt x="2231002" y="186968"/>
                  </a:lnTo>
                  <a:lnTo>
                    <a:pt x="2272355" y="163843"/>
                  </a:lnTo>
                  <a:lnTo>
                    <a:pt x="2308076" y="133246"/>
                  </a:lnTo>
                  <a:lnTo>
                    <a:pt x="2337145" y="96202"/>
                  </a:lnTo>
                  <a:lnTo>
                    <a:pt x="2358542" y="53739"/>
                  </a:lnTo>
                  <a:lnTo>
                    <a:pt x="2300415" y="462907"/>
                  </a:lnTo>
                  <a:lnTo>
                    <a:pt x="2265595" y="490398"/>
                  </a:lnTo>
                  <a:lnTo>
                    <a:pt x="2225925" y="511110"/>
                  </a:lnTo>
                  <a:lnTo>
                    <a:pt x="2182266" y="524174"/>
                  </a:lnTo>
                  <a:lnTo>
                    <a:pt x="2135480" y="528722"/>
                  </a:lnTo>
                  <a:close/>
                </a:path>
              </a:pathLst>
            </a:custGeom>
            <a:solidFill>
              <a:srgbClr val="00892B"/>
            </a:solidFill>
          </p:spPr>
          <p:txBody>
            <a:bodyPr wrap="square" lIns="0" tIns="0" rIns="0" bIns="0" rtlCol="0"/>
            <a:lstStyle/>
            <a:p>
              <a:endParaRPr/>
            </a:p>
          </p:txBody>
        </p:sp>
        <p:sp>
          <p:nvSpPr>
            <p:cNvPr id="20" name="object 20"/>
            <p:cNvSpPr/>
            <p:nvPr/>
          </p:nvSpPr>
          <p:spPr>
            <a:xfrm>
              <a:off x="12350861" y="7317911"/>
              <a:ext cx="2372325" cy="914544"/>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12430513" y="8206822"/>
              <a:ext cx="2218055" cy="401320"/>
            </a:xfrm>
            <a:custGeom>
              <a:avLst/>
              <a:gdLst/>
              <a:ahLst/>
              <a:cxnLst/>
              <a:rect l="l" t="t" r="r" b="b"/>
              <a:pathLst>
                <a:path w="2218055" h="401320">
                  <a:moveTo>
                    <a:pt x="2072321" y="401324"/>
                  </a:moveTo>
                  <a:lnTo>
                    <a:pt x="178008" y="401324"/>
                  </a:lnTo>
                  <a:lnTo>
                    <a:pt x="144551" y="399019"/>
                  </a:lnTo>
                  <a:lnTo>
                    <a:pt x="112549" y="392309"/>
                  </a:lnTo>
                  <a:lnTo>
                    <a:pt x="82302" y="381503"/>
                  </a:lnTo>
                  <a:lnTo>
                    <a:pt x="54106" y="366906"/>
                  </a:lnTo>
                  <a:lnTo>
                    <a:pt x="0" y="0"/>
                  </a:lnTo>
                  <a:lnTo>
                    <a:pt x="36261" y="32956"/>
                  </a:lnTo>
                  <a:lnTo>
                    <a:pt x="78786" y="57929"/>
                  </a:lnTo>
                  <a:lnTo>
                    <a:pt x="126420" y="73764"/>
                  </a:lnTo>
                  <a:lnTo>
                    <a:pt x="178007" y="79301"/>
                  </a:lnTo>
                  <a:lnTo>
                    <a:pt x="2210775" y="79301"/>
                  </a:lnTo>
                  <a:lnTo>
                    <a:pt x="2168064" y="381397"/>
                  </a:lnTo>
                  <a:lnTo>
                    <a:pt x="2145543" y="389893"/>
                  </a:lnTo>
                  <a:lnTo>
                    <a:pt x="2121991" y="396145"/>
                  </a:lnTo>
                  <a:lnTo>
                    <a:pt x="2097539" y="400004"/>
                  </a:lnTo>
                  <a:lnTo>
                    <a:pt x="2072321" y="401324"/>
                  </a:lnTo>
                  <a:close/>
                </a:path>
                <a:path w="2218055" h="401320">
                  <a:moveTo>
                    <a:pt x="2210775" y="79301"/>
                  </a:moveTo>
                  <a:lnTo>
                    <a:pt x="2072321" y="79301"/>
                  </a:lnTo>
                  <a:lnTo>
                    <a:pt x="2112533" y="75936"/>
                  </a:lnTo>
                  <a:lnTo>
                    <a:pt x="2150523" y="66220"/>
                  </a:lnTo>
                  <a:lnTo>
                    <a:pt x="2185768" y="50717"/>
                  </a:lnTo>
                  <a:lnTo>
                    <a:pt x="2217747" y="29993"/>
                  </a:lnTo>
                  <a:lnTo>
                    <a:pt x="2210775" y="79301"/>
                  </a:lnTo>
                  <a:close/>
                </a:path>
              </a:pathLst>
            </a:custGeom>
            <a:solidFill>
              <a:srgbClr val="2E3336">
                <a:alpha val="17649"/>
              </a:srgbClr>
            </a:solidFill>
          </p:spPr>
          <p:txBody>
            <a:bodyPr wrap="square" lIns="0" tIns="0" rIns="0" bIns="0" rtlCol="0"/>
            <a:lstStyle/>
            <a:p>
              <a:endParaRPr/>
            </a:p>
          </p:txBody>
        </p:sp>
        <p:sp>
          <p:nvSpPr>
            <p:cNvPr id="22" name="object 22"/>
            <p:cNvSpPr/>
            <p:nvPr/>
          </p:nvSpPr>
          <p:spPr>
            <a:xfrm>
              <a:off x="12354054" y="7330727"/>
              <a:ext cx="2372360" cy="915035"/>
            </a:xfrm>
            <a:custGeom>
              <a:avLst/>
              <a:gdLst/>
              <a:ahLst/>
              <a:cxnLst/>
              <a:rect l="l" t="t" r="r" b="b"/>
              <a:pathLst>
                <a:path w="2372359" h="915034">
                  <a:moveTo>
                    <a:pt x="2133275" y="914544"/>
                  </a:moveTo>
                  <a:lnTo>
                    <a:pt x="239153" y="914544"/>
                  </a:lnTo>
                  <a:lnTo>
                    <a:pt x="190851" y="909706"/>
                  </a:lnTo>
                  <a:lnTo>
                    <a:pt x="145911" y="895821"/>
                  </a:lnTo>
                  <a:lnTo>
                    <a:pt x="105281" y="873834"/>
                  </a:lnTo>
                  <a:lnTo>
                    <a:pt x="69910" y="844690"/>
                  </a:lnTo>
                  <a:lnTo>
                    <a:pt x="40748" y="809334"/>
                  </a:lnTo>
                  <a:lnTo>
                    <a:pt x="18742" y="768711"/>
                  </a:lnTo>
                  <a:lnTo>
                    <a:pt x="4843" y="723765"/>
                  </a:lnTo>
                  <a:lnTo>
                    <a:pt x="0" y="675442"/>
                  </a:lnTo>
                  <a:lnTo>
                    <a:pt x="128729" y="239301"/>
                  </a:lnTo>
                  <a:lnTo>
                    <a:pt x="148356" y="188196"/>
                  </a:lnTo>
                  <a:lnTo>
                    <a:pt x="169195" y="141925"/>
                  </a:lnTo>
                  <a:lnTo>
                    <a:pt x="192105" y="101100"/>
                  </a:lnTo>
                  <a:lnTo>
                    <a:pt x="217949" y="66331"/>
                  </a:lnTo>
                  <a:lnTo>
                    <a:pt x="247587" y="38226"/>
                  </a:lnTo>
                  <a:lnTo>
                    <a:pt x="281881" y="17395"/>
                  </a:lnTo>
                  <a:lnTo>
                    <a:pt x="321692" y="4450"/>
                  </a:lnTo>
                  <a:lnTo>
                    <a:pt x="367882" y="0"/>
                  </a:lnTo>
                  <a:lnTo>
                    <a:pt x="2004545" y="0"/>
                  </a:lnTo>
                  <a:lnTo>
                    <a:pt x="2051255" y="4318"/>
                  </a:lnTo>
                  <a:lnTo>
                    <a:pt x="2089586" y="16101"/>
                  </a:lnTo>
                  <a:lnTo>
                    <a:pt x="408927" y="16101"/>
                  </a:lnTo>
                  <a:lnTo>
                    <a:pt x="358884" y="21568"/>
                  </a:lnTo>
                  <a:lnTo>
                    <a:pt x="316661" y="37398"/>
                  </a:lnTo>
                  <a:lnTo>
                    <a:pt x="281030" y="62731"/>
                  </a:lnTo>
                  <a:lnTo>
                    <a:pt x="250761" y="96709"/>
                  </a:lnTo>
                  <a:lnTo>
                    <a:pt x="224624" y="138471"/>
                  </a:lnTo>
                  <a:lnTo>
                    <a:pt x="201346" y="187271"/>
                  </a:lnTo>
                  <a:lnTo>
                    <a:pt x="179828" y="241916"/>
                  </a:lnTo>
                  <a:lnTo>
                    <a:pt x="56531" y="653500"/>
                  </a:lnTo>
                  <a:lnTo>
                    <a:pt x="61172" y="699100"/>
                  </a:lnTo>
                  <a:lnTo>
                    <a:pt x="74490" y="741512"/>
                  </a:lnTo>
                  <a:lnTo>
                    <a:pt x="95573" y="779844"/>
                  </a:lnTo>
                  <a:lnTo>
                    <a:pt x="123512" y="813205"/>
                  </a:lnTo>
                  <a:lnTo>
                    <a:pt x="157397" y="840704"/>
                  </a:lnTo>
                  <a:lnTo>
                    <a:pt x="196319" y="861449"/>
                  </a:lnTo>
                  <a:lnTo>
                    <a:pt x="239366" y="874550"/>
                  </a:lnTo>
                  <a:lnTo>
                    <a:pt x="285630" y="879115"/>
                  </a:lnTo>
                  <a:lnTo>
                    <a:pt x="2257332" y="879115"/>
                  </a:lnTo>
                  <a:lnTo>
                    <a:pt x="2226485" y="895821"/>
                  </a:lnTo>
                  <a:lnTo>
                    <a:pt x="2181568" y="909706"/>
                  </a:lnTo>
                  <a:lnTo>
                    <a:pt x="2133275" y="914544"/>
                  </a:lnTo>
                  <a:close/>
                </a:path>
                <a:path w="2372359" h="915034">
                  <a:moveTo>
                    <a:pt x="2257332" y="879115"/>
                  </a:moveTo>
                  <a:lnTo>
                    <a:pt x="2099683" y="879115"/>
                  </a:lnTo>
                  <a:lnTo>
                    <a:pt x="2145936" y="874550"/>
                  </a:lnTo>
                  <a:lnTo>
                    <a:pt x="2188959" y="861449"/>
                  </a:lnTo>
                  <a:lnTo>
                    <a:pt x="2227848" y="840704"/>
                  </a:lnTo>
                  <a:lnTo>
                    <a:pt x="2261696" y="813205"/>
                  </a:lnTo>
                  <a:lnTo>
                    <a:pt x="2289598" y="779844"/>
                  </a:lnTo>
                  <a:lnTo>
                    <a:pt x="2310649" y="741512"/>
                  </a:lnTo>
                  <a:lnTo>
                    <a:pt x="2323943" y="699100"/>
                  </a:lnTo>
                  <a:lnTo>
                    <a:pt x="2328576" y="653500"/>
                  </a:lnTo>
                  <a:lnTo>
                    <a:pt x="2205279" y="241916"/>
                  </a:lnTo>
                  <a:lnTo>
                    <a:pt x="2187612" y="186203"/>
                  </a:lnTo>
                  <a:lnTo>
                    <a:pt x="2165917" y="137142"/>
                  </a:lnTo>
                  <a:lnTo>
                    <a:pt x="2139604" y="95432"/>
                  </a:lnTo>
                  <a:lnTo>
                    <a:pt x="2108085" y="61774"/>
                  </a:lnTo>
                  <a:lnTo>
                    <a:pt x="2070768" y="36866"/>
                  </a:lnTo>
                  <a:lnTo>
                    <a:pt x="2027065" y="21409"/>
                  </a:lnTo>
                  <a:lnTo>
                    <a:pt x="1976386" y="16101"/>
                  </a:lnTo>
                  <a:lnTo>
                    <a:pt x="2089586" y="16101"/>
                  </a:lnTo>
                  <a:lnTo>
                    <a:pt x="2128196" y="37398"/>
                  </a:lnTo>
                  <a:lnTo>
                    <a:pt x="2159206" y="65123"/>
                  </a:lnTo>
                  <a:lnTo>
                    <a:pt x="2185843" y="99685"/>
                  </a:lnTo>
                  <a:lnTo>
                    <a:pt x="2208495" y="140567"/>
                  </a:lnTo>
                  <a:lnTo>
                    <a:pt x="2227576" y="187271"/>
                  </a:lnTo>
                  <a:lnTo>
                    <a:pt x="2243499" y="239301"/>
                  </a:lnTo>
                  <a:lnTo>
                    <a:pt x="2372228" y="675442"/>
                  </a:lnTo>
                  <a:lnTo>
                    <a:pt x="2367393" y="723765"/>
                  </a:lnTo>
                  <a:lnTo>
                    <a:pt x="2353516" y="768711"/>
                  </a:lnTo>
                  <a:lnTo>
                    <a:pt x="2331543" y="809334"/>
                  </a:lnTo>
                  <a:lnTo>
                    <a:pt x="2302418" y="844690"/>
                  </a:lnTo>
                  <a:lnTo>
                    <a:pt x="2267083" y="873834"/>
                  </a:lnTo>
                  <a:lnTo>
                    <a:pt x="2257332" y="879115"/>
                  </a:lnTo>
                  <a:close/>
                </a:path>
              </a:pathLst>
            </a:custGeom>
            <a:solidFill>
              <a:srgbClr val="37A52B"/>
            </a:solidFill>
          </p:spPr>
          <p:txBody>
            <a:bodyPr wrap="square" lIns="0" tIns="0" rIns="0" bIns="0" rtlCol="0"/>
            <a:lstStyle/>
            <a:p>
              <a:endParaRPr/>
            </a:p>
          </p:txBody>
        </p:sp>
      </p:grpSp>
      <p:grpSp>
        <p:nvGrpSpPr>
          <p:cNvPr id="23" name="object 23"/>
          <p:cNvGrpSpPr/>
          <p:nvPr/>
        </p:nvGrpSpPr>
        <p:grpSpPr>
          <a:xfrm>
            <a:off x="12588444" y="6261647"/>
            <a:ext cx="1976120" cy="1000760"/>
            <a:chOff x="12588444" y="6261647"/>
            <a:chExt cx="1976120" cy="1000760"/>
          </a:xfrm>
        </p:grpSpPr>
        <p:sp>
          <p:nvSpPr>
            <p:cNvPr id="24" name="object 24"/>
            <p:cNvSpPr/>
            <p:nvPr/>
          </p:nvSpPr>
          <p:spPr>
            <a:xfrm>
              <a:off x="12588444" y="6278628"/>
              <a:ext cx="1768475" cy="983615"/>
            </a:xfrm>
            <a:custGeom>
              <a:avLst/>
              <a:gdLst/>
              <a:ahLst/>
              <a:cxnLst/>
              <a:rect l="l" t="t" r="r" b="b"/>
              <a:pathLst>
                <a:path w="1768475" h="983615">
                  <a:moveTo>
                    <a:pt x="1752017" y="983289"/>
                  </a:moveTo>
                  <a:lnTo>
                    <a:pt x="1740814" y="930597"/>
                  </a:lnTo>
                  <a:lnTo>
                    <a:pt x="43811" y="30796"/>
                  </a:lnTo>
                  <a:lnTo>
                    <a:pt x="32268" y="26958"/>
                  </a:lnTo>
                  <a:lnTo>
                    <a:pt x="20720" y="27049"/>
                  </a:lnTo>
                  <a:lnTo>
                    <a:pt x="9766" y="30801"/>
                  </a:lnTo>
                  <a:lnTo>
                    <a:pt x="0" y="37945"/>
                  </a:lnTo>
                  <a:lnTo>
                    <a:pt x="931" y="34294"/>
                  </a:lnTo>
                  <a:lnTo>
                    <a:pt x="29018" y="2207"/>
                  </a:lnTo>
                  <a:lnTo>
                    <a:pt x="41340" y="0"/>
                  </a:lnTo>
                  <a:lnTo>
                    <a:pt x="46944" y="15"/>
                  </a:lnTo>
                  <a:lnTo>
                    <a:pt x="1741905" y="893374"/>
                  </a:lnTo>
                  <a:lnTo>
                    <a:pt x="1768085" y="942089"/>
                  </a:lnTo>
                  <a:lnTo>
                    <a:pt x="1764600" y="962667"/>
                  </a:lnTo>
                  <a:lnTo>
                    <a:pt x="1761723" y="970956"/>
                  </a:lnTo>
                  <a:lnTo>
                    <a:pt x="1757346" y="978015"/>
                  </a:lnTo>
                  <a:lnTo>
                    <a:pt x="1752017" y="983289"/>
                  </a:lnTo>
                  <a:close/>
                </a:path>
              </a:pathLst>
            </a:custGeom>
            <a:solidFill>
              <a:srgbClr val="2E3336">
                <a:alpha val="38819"/>
              </a:srgbClr>
            </a:solidFill>
          </p:spPr>
          <p:txBody>
            <a:bodyPr wrap="square" lIns="0" tIns="0" rIns="0" bIns="0" rtlCol="0"/>
            <a:lstStyle/>
            <a:p>
              <a:endParaRPr/>
            </a:p>
          </p:txBody>
        </p:sp>
        <p:sp>
          <p:nvSpPr>
            <p:cNvPr id="25" name="object 25"/>
            <p:cNvSpPr/>
            <p:nvPr/>
          </p:nvSpPr>
          <p:spPr>
            <a:xfrm>
              <a:off x="12720928" y="6261647"/>
              <a:ext cx="1843084" cy="960232"/>
            </a:xfrm>
            <a:prstGeom prst="rect">
              <a:avLst/>
            </a:prstGeom>
            <a:blipFill>
              <a:blip r:embed="rId13" cstate="print"/>
              <a:stretch>
                <a:fillRect/>
              </a:stretch>
            </a:blipFill>
          </p:spPr>
          <p:txBody>
            <a:bodyPr wrap="square" lIns="0" tIns="0" rIns="0" bIns="0" rtlCol="0"/>
            <a:lstStyle/>
            <a:p>
              <a:endParaRPr/>
            </a:p>
          </p:txBody>
        </p:sp>
        <p:sp>
          <p:nvSpPr>
            <p:cNvPr id="26" name="object 26"/>
            <p:cNvSpPr/>
            <p:nvPr/>
          </p:nvSpPr>
          <p:spPr>
            <a:xfrm>
              <a:off x="12730233" y="6277289"/>
              <a:ext cx="1831339" cy="966469"/>
            </a:xfrm>
            <a:custGeom>
              <a:avLst/>
              <a:gdLst/>
              <a:ahLst/>
              <a:cxnLst/>
              <a:rect l="l" t="t" r="r" b="b"/>
              <a:pathLst>
                <a:path w="1831340" h="966470">
                  <a:moveTo>
                    <a:pt x="47343" y="965900"/>
                  </a:moveTo>
                  <a:lnTo>
                    <a:pt x="1810929" y="68380"/>
                  </a:lnTo>
                  <a:lnTo>
                    <a:pt x="1830733" y="33815"/>
                  </a:lnTo>
                  <a:lnTo>
                    <a:pt x="1830763" y="19265"/>
                  </a:lnTo>
                  <a:lnTo>
                    <a:pt x="1826828" y="4824"/>
                  </a:lnTo>
                  <a:lnTo>
                    <a:pt x="1825293" y="1579"/>
                  </a:lnTo>
                  <a:lnTo>
                    <a:pt x="1824415" y="0"/>
                  </a:lnTo>
                  <a:lnTo>
                    <a:pt x="1822168" y="12921"/>
                  </a:lnTo>
                  <a:lnTo>
                    <a:pt x="1816929" y="24729"/>
                  </a:lnTo>
                  <a:lnTo>
                    <a:pt x="1808941" y="34739"/>
                  </a:lnTo>
                  <a:lnTo>
                    <a:pt x="1798449" y="42267"/>
                  </a:lnTo>
                  <a:lnTo>
                    <a:pt x="57938" y="932156"/>
                  </a:lnTo>
                  <a:lnTo>
                    <a:pt x="41772" y="936772"/>
                  </a:lnTo>
                  <a:lnTo>
                    <a:pt x="25764" y="934716"/>
                  </a:lnTo>
                  <a:lnTo>
                    <a:pt x="11445" y="926632"/>
                  </a:lnTo>
                  <a:lnTo>
                    <a:pt x="348" y="913168"/>
                  </a:lnTo>
                  <a:lnTo>
                    <a:pt x="0" y="921093"/>
                  </a:lnTo>
                  <a:lnTo>
                    <a:pt x="1453" y="929314"/>
                  </a:lnTo>
                  <a:lnTo>
                    <a:pt x="4737" y="937024"/>
                  </a:lnTo>
                  <a:lnTo>
                    <a:pt x="15438" y="953019"/>
                  </a:lnTo>
                  <a:lnTo>
                    <a:pt x="30271" y="962908"/>
                  </a:lnTo>
                  <a:lnTo>
                    <a:pt x="47343" y="965900"/>
                  </a:lnTo>
                  <a:close/>
                </a:path>
              </a:pathLst>
            </a:custGeom>
            <a:solidFill>
              <a:srgbClr val="2E3336">
                <a:alpha val="38819"/>
              </a:srgbClr>
            </a:solidFill>
          </p:spPr>
          <p:txBody>
            <a:bodyPr wrap="square" lIns="0" tIns="0" rIns="0" bIns="0" rtlCol="0"/>
            <a:lstStyle/>
            <a:p>
              <a:endParaRPr/>
            </a:p>
          </p:txBody>
        </p:sp>
      </p:grpSp>
      <p:sp>
        <p:nvSpPr>
          <p:cNvPr id="27" name="object 27"/>
          <p:cNvSpPr/>
          <p:nvPr/>
        </p:nvSpPr>
        <p:spPr>
          <a:xfrm>
            <a:off x="12411533" y="7384460"/>
            <a:ext cx="323140" cy="823315"/>
          </a:xfrm>
          <a:prstGeom prst="rect">
            <a:avLst/>
          </a:prstGeom>
          <a:blipFill>
            <a:blip r:embed="rId14" cstate="print"/>
            <a:stretch>
              <a:fillRect/>
            </a:stretch>
          </a:blipFill>
        </p:spPr>
        <p:txBody>
          <a:bodyPr wrap="square" lIns="0" tIns="0" rIns="0" bIns="0" rtlCol="0"/>
          <a:lstStyle/>
          <a:p>
            <a:endParaRPr/>
          </a:p>
        </p:txBody>
      </p:sp>
      <p:grpSp>
        <p:nvGrpSpPr>
          <p:cNvPr id="28" name="object 28"/>
          <p:cNvGrpSpPr/>
          <p:nvPr/>
        </p:nvGrpSpPr>
        <p:grpSpPr>
          <a:xfrm>
            <a:off x="12357872" y="7379952"/>
            <a:ext cx="2359025" cy="1155700"/>
            <a:chOff x="12357872" y="7379952"/>
            <a:chExt cx="2359025" cy="1155700"/>
          </a:xfrm>
        </p:grpSpPr>
        <p:sp>
          <p:nvSpPr>
            <p:cNvPr id="29" name="object 29"/>
            <p:cNvSpPr/>
            <p:nvPr/>
          </p:nvSpPr>
          <p:spPr>
            <a:xfrm>
              <a:off x="14350354" y="7379952"/>
              <a:ext cx="323142" cy="823315"/>
            </a:xfrm>
            <a:prstGeom prst="rect">
              <a:avLst/>
            </a:prstGeom>
            <a:blipFill>
              <a:blip r:embed="rId15" cstate="print"/>
              <a:stretch>
                <a:fillRect/>
              </a:stretch>
            </a:blipFill>
          </p:spPr>
          <p:txBody>
            <a:bodyPr wrap="square" lIns="0" tIns="0" rIns="0" bIns="0" rtlCol="0"/>
            <a:lstStyle/>
            <a:p>
              <a:endParaRPr/>
            </a:p>
          </p:txBody>
        </p:sp>
        <p:sp>
          <p:nvSpPr>
            <p:cNvPr id="30" name="object 30"/>
            <p:cNvSpPr/>
            <p:nvPr/>
          </p:nvSpPr>
          <p:spPr>
            <a:xfrm>
              <a:off x="12357872" y="8006396"/>
              <a:ext cx="2359025" cy="528955"/>
            </a:xfrm>
            <a:custGeom>
              <a:avLst/>
              <a:gdLst/>
              <a:ahLst/>
              <a:cxnLst/>
              <a:rect l="l" t="t" r="r" b="b"/>
              <a:pathLst>
                <a:path w="2359025" h="528954">
                  <a:moveTo>
                    <a:pt x="2135480" y="528722"/>
                  </a:moveTo>
                  <a:lnTo>
                    <a:pt x="241167" y="528722"/>
                  </a:lnTo>
                  <a:lnTo>
                    <a:pt x="190958" y="523483"/>
                  </a:lnTo>
                  <a:lnTo>
                    <a:pt x="144439" y="508478"/>
                  </a:lnTo>
                  <a:lnTo>
                    <a:pt x="102687" y="484776"/>
                  </a:lnTo>
                  <a:lnTo>
                    <a:pt x="66778" y="453446"/>
                  </a:lnTo>
                  <a:lnTo>
                    <a:pt x="0" y="0"/>
                  </a:lnTo>
                  <a:lnTo>
                    <a:pt x="4429" y="0"/>
                  </a:lnTo>
                  <a:lnTo>
                    <a:pt x="16127" y="48308"/>
                  </a:lnTo>
                  <a:lnTo>
                    <a:pt x="37006" y="92171"/>
                  </a:lnTo>
                  <a:lnTo>
                    <a:pt x="65981" y="130499"/>
                  </a:lnTo>
                  <a:lnTo>
                    <a:pt x="101969" y="162204"/>
                  </a:lnTo>
                  <a:lnTo>
                    <a:pt x="143885" y="186198"/>
                  </a:lnTo>
                  <a:lnTo>
                    <a:pt x="190646" y="201393"/>
                  </a:lnTo>
                  <a:lnTo>
                    <a:pt x="241169" y="206699"/>
                  </a:lnTo>
                  <a:lnTo>
                    <a:pt x="2135480" y="206699"/>
                  </a:lnTo>
                  <a:lnTo>
                    <a:pt x="2185037" y="201596"/>
                  </a:lnTo>
                  <a:lnTo>
                    <a:pt x="2231002" y="186968"/>
                  </a:lnTo>
                  <a:lnTo>
                    <a:pt x="2272355" y="163843"/>
                  </a:lnTo>
                  <a:lnTo>
                    <a:pt x="2308076" y="133246"/>
                  </a:lnTo>
                  <a:lnTo>
                    <a:pt x="2337145" y="96202"/>
                  </a:lnTo>
                  <a:lnTo>
                    <a:pt x="2358542" y="53739"/>
                  </a:lnTo>
                  <a:lnTo>
                    <a:pt x="2300415" y="462907"/>
                  </a:lnTo>
                  <a:lnTo>
                    <a:pt x="2265595" y="490398"/>
                  </a:lnTo>
                  <a:lnTo>
                    <a:pt x="2225925" y="511110"/>
                  </a:lnTo>
                  <a:lnTo>
                    <a:pt x="2182266" y="524174"/>
                  </a:lnTo>
                  <a:lnTo>
                    <a:pt x="2135480" y="528722"/>
                  </a:lnTo>
                  <a:close/>
                </a:path>
              </a:pathLst>
            </a:custGeom>
            <a:solidFill>
              <a:srgbClr val="00892B"/>
            </a:solidFill>
          </p:spPr>
          <p:txBody>
            <a:bodyPr wrap="square" lIns="0" tIns="0" rIns="0" bIns="0" rtlCol="0"/>
            <a:lstStyle/>
            <a:p>
              <a:endParaRPr/>
            </a:p>
          </p:txBody>
        </p:sp>
      </p:grpSp>
      <p:sp>
        <p:nvSpPr>
          <p:cNvPr id="31" name="object 31"/>
          <p:cNvSpPr/>
          <p:nvPr/>
        </p:nvSpPr>
        <p:spPr>
          <a:xfrm>
            <a:off x="12822659" y="8657455"/>
            <a:ext cx="1442085" cy="1375410"/>
          </a:xfrm>
          <a:custGeom>
            <a:avLst/>
            <a:gdLst/>
            <a:ahLst/>
            <a:cxnLst/>
            <a:rect l="l" t="t" r="r" b="b"/>
            <a:pathLst>
              <a:path w="1442084" h="1375409">
                <a:moveTo>
                  <a:pt x="534104" y="601516"/>
                </a:moveTo>
                <a:lnTo>
                  <a:pt x="240350" y="427580"/>
                </a:lnTo>
                <a:lnTo>
                  <a:pt x="480694" y="0"/>
                </a:lnTo>
                <a:lnTo>
                  <a:pt x="961382" y="0"/>
                </a:lnTo>
                <a:lnTo>
                  <a:pt x="1080719" y="212501"/>
                </a:lnTo>
                <a:lnTo>
                  <a:pt x="1132633" y="212501"/>
                </a:lnTo>
                <a:lnTo>
                  <a:pt x="1100170" y="269054"/>
                </a:lnTo>
                <a:lnTo>
                  <a:pt x="721038" y="269054"/>
                </a:lnTo>
                <a:lnTo>
                  <a:pt x="534104" y="601516"/>
                </a:lnTo>
                <a:close/>
              </a:path>
              <a:path w="1442084" h="1375409">
                <a:moveTo>
                  <a:pt x="1132633" y="212501"/>
                </a:moveTo>
                <a:lnTo>
                  <a:pt x="1080719" y="212501"/>
                </a:lnTo>
                <a:lnTo>
                  <a:pt x="1159164" y="166231"/>
                </a:lnTo>
                <a:lnTo>
                  <a:pt x="1132633" y="212501"/>
                </a:lnTo>
                <a:close/>
              </a:path>
              <a:path w="1442084" h="1375409">
                <a:moveTo>
                  <a:pt x="708520" y="433571"/>
                </a:moveTo>
                <a:lnTo>
                  <a:pt x="786131" y="387301"/>
                </a:lnTo>
                <a:lnTo>
                  <a:pt x="721038" y="269054"/>
                </a:lnTo>
                <a:lnTo>
                  <a:pt x="1100170" y="269054"/>
                </a:lnTo>
                <a:lnTo>
                  <a:pt x="1007281" y="430144"/>
                </a:lnTo>
                <a:lnTo>
                  <a:pt x="708520" y="433571"/>
                </a:lnTo>
                <a:close/>
              </a:path>
              <a:path w="1442084" h="1375409">
                <a:moveTo>
                  <a:pt x="1400150" y="929701"/>
                </a:moveTo>
                <a:lnTo>
                  <a:pt x="963044" y="929701"/>
                </a:lnTo>
                <a:lnTo>
                  <a:pt x="1085719" y="928837"/>
                </a:lnTo>
                <a:lnTo>
                  <a:pt x="905462" y="603230"/>
                </a:lnTo>
                <a:lnTo>
                  <a:pt x="1201720" y="427583"/>
                </a:lnTo>
                <a:lnTo>
                  <a:pt x="1442056" y="855147"/>
                </a:lnTo>
                <a:lnTo>
                  <a:pt x="1400150" y="929701"/>
                </a:lnTo>
                <a:close/>
              </a:path>
              <a:path w="1442084" h="1375409">
                <a:moveTo>
                  <a:pt x="721031" y="1282728"/>
                </a:moveTo>
                <a:lnTo>
                  <a:pt x="240343" y="1282728"/>
                </a:lnTo>
                <a:lnTo>
                  <a:pt x="0" y="855147"/>
                </a:lnTo>
                <a:lnTo>
                  <a:pt x="120171" y="642646"/>
                </a:lnTo>
                <a:lnTo>
                  <a:pt x="40891" y="595525"/>
                </a:lnTo>
                <a:lnTo>
                  <a:pt x="339652" y="598952"/>
                </a:lnTo>
                <a:lnTo>
                  <a:pt x="464907" y="816595"/>
                </a:lnTo>
                <a:lnTo>
                  <a:pt x="413091" y="816595"/>
                </a:lnTo>
                <a:lnTo>
                  <a:pt x="347163" y="933992"/>
                </a:lnTo>
                <a:lnTo>
                  <a:pt x="721031" y="933992"/>
                </a:lnTo>
                <a:lnTo>
                  <a:pt x="721031" y="1282728"/>
                </a:lnTo>
                <a:close/>
              </a:path>
              <a:path w="1442084" h="1375409">
                <a:moveTo>
                  <a:pt x="491536" y="862866"/>
                </a:moveTo>
                <a:lnTo>
                  <a:pt x="413091" y="816595"/>
                </a:lnTo>
                <a:lnTo>
                  <a:pt x="464907" y="816595"/>
                </a:lnTo>
                <a:lnTo>
                  <a:pt x="491536" y="862866"/>
                </a:lnTo>
                <a:close/>
              </a:path>
              <a:path w="1442084" h="1375409">
                <a:moveTo>
                  <a:pt x="963044" y="1375269"/>
                </a:moveTo>
                <a:lnTo>
                  <a:pt x="816167" y="1108778"/>
                </a:lnTo>
                <a:lnTo>
                  <a:pt x="816167" y="1107928"/>
                </a:lnTo>
                <a:lnTo>
                  <a:pt x="914641" y="929701"/>
                </a:lnTo>
                <a:lnTo>
                  <a:pt x="963044" y="840587"/>
                </a:lnTo>
                <a:lnTo>
                  <a:pt x="963044" y="929701"/>
                </a:lnTo>
                <a:lnTo>
                  <a:pt x="1400150" y="929701"/>
                </a:lnTo>
                <a:lnTo>
                  <a:pt x="1201719" y="1282728"/>
                </a:lnTo>
                <a:lnTo>
                  <a:pt x="963044" y="1282728"/>
                </a:lnTo>
                <a:lnTo>
                  <a:pt x="963044" y="1375269"/>
                </a:lnTo>
                <a:close/>
              </a:path>
              <a:path w="1442084" h="1375409">
                <a:moveTo>
                  <a:pt x="721031" y="933992"/>
                </a:moveTo>
                <a:lnTo>
                  <a:pt x="347163" y="933992"/>
                </a:lnTo>
                <a:lnTo>
                  <a:pt x="721031" y="931415"/>
                </a:lnTo>
                <a:lnTo>
                  <a:pt x="721031" y="933992"/>
                </a:lnTo>
                <a:close/>
              </a:path>
            </a:pathLst>
          </a:custGeom>
          <a:solidFill>
            <a:srgbClr val="D8E7C2"/>
          </a:solidFill>
        </p:spPr>
        <p:txBody>
          <a:bodyPr wrap="square" lIns="0" tIns="0" rIns="0" bIns="0" rtlCol="0"/>
          <a:lstStyle/>
          <a:p>
            <a:endParaRPr/>
          </a:p>
        </p:txBody>
      </p:sp>
      <p:sp>
        <p:nvSpPr>
          <p:cNvPr id="32" name="object 32"/>
          <p:cNvSpPr/>
          <p:nvPr/>
        </p:nvSpPr>
        <p:spPr>
          <a:xfrm>
            <a:off x="12362688" y="8052815"/>
            <a:ext cx="213359" cy="487680"/>
          </a:xfrm>
          <a:prstGeom prst="rect">
            <a:avLst/>
          </a:prstGeom>
          <a:blipFill>
            <a:blip r:embed="rId16" cstate="print"/>
            <a:stretch>
              <a:fillRect/>
            </a:stretch>
          </a:blipFill>
        </p:spPr>
        <p:txBody>
          <a:bodyPr wrap="square" lIns="0" tIns="0" rIns="0" bIns="0" rtlCol="0"/>
          <a:lstStyle/>
          <a:p>
            <a:endParaRPr/>
          </a:p>
        </p:txBody>
      </p:sp>
      <p:sp>
        <p:nvSpPr>
          <p:cNvPr id="33" name="object 33"/>
          <p:cNvSpPr/>
          <p:nvPr/>
        </p:nvSpPr>
        <p:spPr>
          <a:xfrm>
            <a:off x="14520671" y="8052815"/>
            <a:ext cx="213359" cy="487680"/>
          </a:xfrm>
          <a:prstGeom prst="rect">
            <a:avLst/>
          </a:prstGeom>
          <a:blipFill>
            <a:blip r:embed="rId17" cstate="print"/>
            <a:stretch>
              <a:fillRect/>
            </a:stretch>
          </a:blipFill>
        </p:spPr>
        <p:txBody>
          <a:bodyPr wrap="square" lIns="0" tIns="0" rIns="0" bIns="0" rtlCol="0"/>
          <a:lstStyle/>
          <a:p>
            <a:endParaRPr/>
          </a:p>
        </p:txBody>
      </p:sp>
      <p:sp>
        <p:nvSpPr>
          <p:cNvPr id="34" name="object 34"/>
          <p:cNvSpPr txBox="1">
            <a:spLocks noGrp="1"/>
          </p:cNvSpPr>
          <p:nvPr>
            <p:ph type="title"/>
          </p:nvPr>
        </p:nvSpPr>
        <p:spPr>
          <a:xfrm>
            <a:off x="186397" y="1428428"/>
            <a:ext cx="3822700" cy="939800"/>
          </a:xfrm>
          <a:prstGeom prst="rect">
            <a:avLst/>
          </a:prstGeom>
        </p:spPr>
        <p:txBody>
          <a:bodyPr vert="horz" wrap="square" lIns="0" tIns="12700" rIns="0" bIns="0" rtlCol="0">
            <a:spAutoFit/>
          </a:bodyPr>
          <a:lstStyle/>
          <a:p>
            <a:pPr marL="12700">
              <a:lnSpc>
                <a:spcPct val="100000"/>
              </a:lnSpc>
              <a:spcBef>
                <a:spcPts val="100"/>
              </a:spcBef>
            </a:pPr>
            <a:r>
              <a:rPr spc="-10" dirty="0"/>
              <a:t>Батарейки</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TotalTime>
  <Words>2151</Words>
  <Application>Microsoft Office PowerPoint</Application>
  <PresentationFormat>Довільний</PresentationFormat>
  <Paragraphs>313</Paragraphs>
  <Slides>24</Slides>
  <Notes>15</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24</vt:i4>
      </vt:variant>
    </vt:vector>
  </HeadingPairs>
  <TitlesOfParts>
    <vt:vector size="33" baseType="lpstr">
      <vt:lpstr>Arial</vt:lpstr>
      <vt:lpstr>Arial Black</vt:lpstr>
      <vt:lpstr>Calibri</vt:lpstr>
      <vt:lpstr>Courier New</vt:lpstr>
      <vt:lpstr>Noto Sans</vt:lpstr>
      <vt:lpstr>Roboto</vt:lpstr>
      <vt:lpstr>Times New Roman</vt:lpstr>
      <vt:lpstr>Verdana</vt:lpstr>
      <vt:lpstr>Office Theme</vt:lpstr>
      <vt:lpstr>ЧИ МОЖЕ СТАТИ  НАШЕ МІСТО РЕНІ  ЧИСТИМ?</vt:lpstr>
      <vt:lpstr>АКТУАЛЬНІСТЬ ТЕМИ</vt:lpstr>
      <vt:lpstr>МЕТА РОБОТИ:</vt:lpstr>
      <vt:lpstr>Завдання:</vt:lpstr>
      <vt:lpstr>Що ж собою взагалі  представляє екологія?</vt:lpstr>
      <vt:lpstr>Види забруднення  навколишнього  середовища:</vt:lpstr>
      <vt:lpstr>Не можна висадити ліс  паралельно вирубуючи  дерева</vt:lpstr>
      <vt:lpstr>НАЙБІЛЬШІ ЗАБРУДНЮВАЧІ ПРИРОДИ</vt:lpstr>
      <vt:lpstr>Батарейки</vt:lpstr>
      <vt:lpstr>Презентація PowerPoint</vt:lpstr>
      <vt:lpstr>Презентація PowerPoint</vt:lpstr>
      <vt:lpstr>1 дослідження</vt:lpstr>
      <vt:lpstr>2 Дослідження</vt:lpstr>
      <vt:lpstr>Презентація PowerPoint</vt:lpstr>
      <vt:lpstr>Соціологічне опитування (анкетування) 4 Дослідження</vt:lpstr>
      <vt:lpstr>В подвір' ях:</vt:lpstr>
      <vt:lpstr>6 Дослідження</vt:lpstr>
      <vt:lpstr>7 Дослідження</vt:lpstr>
      <vt:lpstr>Презентація PowerPoint</vt:lpstr>
      <vt:lpstr>Презентація PowerPoint</vt:lpstr>
      <vt:lpstr>10 Дослідження</vt:lpstr>
      <vt:lpstr>Презентація PowerPoint</vt:lpstr>
      <vt:lpstr>Використані джерела</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Роботу виконала: Лунгу Катерина, учениця 9-А класу Опорного закладу Ренійського закладу загальноїсередньоїосвіти №6 РенійськоїМіської Ради м. РеніОдеськоїобласті</dc:title>
  <dc:creator>Katerina Lungu</dc:creator>
  <cp:keywords>DAFdjDuWz8A,BAFdeYTMo40</cp:keywords>
  <cp:lastModifiedBy>Katerina Lungu</cp:lastModifiedBy>
  <cp:revision>17</cp:revision>
  <dcterms:created xsi:type="dcterms:W3CDTF">2023-04-08T09:58:57Z</dcterms:created>
  <dcterms:modified xsi:type="dcterms:W3CDTF">2023-04-14T12:04:37Z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2023-03-18T00:00:00Z</vt:filetime>
  </property>
  <property fmtid="{D5CDD505-2E9C-101B-9397-08002B2CF9AE}" pid="3" name="Creator">
    <vt:lpwstr>Canva</vt:lpwstr>
  </property>
  <property fmtid="{D5CDD505-2E9C-101B-9397-08002B2CF9AE}" pid="4" name="LastSaved">
    <vt:filetime>2023-04-08T00:00:00Z</vt:filetime>
  </property>
</Properties>
</file>