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FB3366-2CFA-4A73-A18F-65C2A85EA84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26ED4E-75D3-43F9-8EE4-040C8297A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emagazine.com/wp-content/uploads/2019/04/20190307-PolyCam-Cracked-Rock.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universemagazine.com/wp-content/uploads/2019/04/20190314-MapCam-Boulders-Benben-and-Li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versemagazine.com/wp-content/uploads/2019/04/20190307-PolyCam-Benben.p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universemagazine.com/wp-content/uploads/2019/04/20190307-Southern-Boulder-Region.png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904992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АСТЕРОЇДИ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276872"/>
            <a:ext cx="3710785" cy="4248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виконав: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r>
              <a:rPr lang="en-US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яненко</a:t>
            </a:r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endParaRPr lang="uk-UA" altLang="ru-RU" sz="2400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8 класу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Конотопського ліцею №10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міської ради 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 області</a:t>
            </a:r>
            <a:endParaRPr lang="uk-UA" alt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:</a:t>
            </a:r>
          </a:p>
          <a:p>
            <a:pPr algn="just"/>
            <a:r>
              <a:rPr lang="uk-UA" altLang="ru-RU" sz="2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Олексенко</a:t>
            </a:r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 Олексіївна </a:t>
            </a:r>
            <a:endParaRPr lang="uk-UA" alt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Конотопського ліцею №10 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міської ради </a:t>
            </a: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 області</a:t>
            </a:r>
            <a:endParaRPr lang="uk-UA" alt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фізики </a:t>
            </a:r>
          </a:p>
          <a:p>
            <a:pPr algn="just"/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пеціаліст </a:t>
            </a:r>
            <a:r>
              <a:rPr lang="uk-UA" alt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 категорії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24973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sz="4000" dirty="0" smtClean="0"/>
              <a:t>Перефарбувати частину астероїда в білий колір. Спочатку цей метод може здатися абсурдним, однак це робиться для того, щоб його сторони по-різному відображали і поглинали світло, і через це траєкторія польоту тіла може змінитися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Спосіб №3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uk-UA" sz="2800" dirty="0" smtClean="0"/>
              <a:t>Відвести небесне тіло від Землі за рахунок штучної гравітації ракети. Такий варіант можливий у разі, якщо потенційну загрозу вдасться виявити задовго до наближення до планети.</a:t>
            </a:r>
            <a:endParaRPr lang="ru-RU" sz="2800" dirty="0" smtClean="0"/>
          </a:p>
          <a:p>
            <a:pPr algn="just" fontAlgn="base"/>
            <a:r>
              <a:rPr lang="uk-UA" sz="2800" dirty="0" smtClean="0"/>
              <a:t>Тоді з Землі можна відправити масивний космічний корабель, якому доведеться летіти поруч з астероїдом протягом багатьох років, будучи "гравітаційним тягачем", тягнучи із собою астероїд.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Спосіб №4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6"/>
            <a:ext cx="8365006" cy="3518856"/>
          </a:xfrm>
        </p:spPr>
        <p:txBody>
          <a:bodyPr>
            <a:normAutofit/>
          </a:bodyPr>
          <a:lstStyle/>
          <a:p>
            <a:pPr fontAlgn="base"/>
            <a:r>
              <a:rPr lang="uk-UA" dirty="0" smtClean="0"/>
              <a:t>Наразі нашій планеті нічого не загрожує, але в будь-який момент все може змінитися, і людству доведеться </a:t>
            </a:r>
            <a:r>
              <a:rPr lang="uk-UA" dirty="0" err="1" smtClean="0"/>
              <a:t>скоординуватися</a:t>
            </a:r>
            <a:r>
              <a:rPr lang="uk-UA" dirty="0" smtClean="0"/>
              <a:t> разом для порятунку Землі.</a:t>
            </a:r>
            <a:endParaRPr lang="ru-RU" dirty="0" smtClean="0"/>
          </a:p>
          <a:p>
            <a:r>
              <a:rPr lang="uk-UA" dirty="0" smtClean="0"/>
              <a:t> Для врятування нашої цивілізації створений міжнародний Фонд «Космічна варта», розроблена програма пошуків небезпечних астероїдів і комет та обчислення їх орбіт. Значний внесок у ці дослідження зробили українські астрономи Києва (В.</a:t>
            </a:r>
            <a:r>
              <a:rPr lang="uk-UA" dirty="0" err="1" smtClean="0"/>
              <a:t>Кручиненко</a:t>
            </a:r>
            <a:r>
              <a:rPr lang="uk-UA" dirty="0" smtClean="0"/>
              <a:t>, К. </a:t>
            </a:r>
            <a:r>
              <a:rPr lang="uk-UA" dirty="0" err="1" smtClean="0"/>
              <a:t>Чурюмов</a:t>
            </a:r>
            <a:r>
              <a:rPr lang="uk-UA" dirty="0" smtClean="0"/>
              <a:t>), Криму (М. Черних) і Харкова (Д. </a:t>
            </a:r>
            <a:r>
              <a:rPr lang="uk-UA" dirty="0" err="1" smtClean="0"/>
              <a:t>Лупішко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Висновок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ознайомитися з характеристиками астероїда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Бенну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розглянути способи знищення небезпеки від нього.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Завдання: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опрацювати відповідну наукову літературу;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розглянути основні характеристики астероїда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Бенну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розглянути відомі способи знищення небезпеки від астероїда.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Астероїд - відносно невелике небесне тіло Сонячної системи, рухається по орбіті навколо Сонця. Астероїди значно поступаються за масою і розмірами планетам, мають неправильну форму, і не мають атмосфери, хоча при цьому і у них можуть бути супутники.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Астероїд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1643074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/>
            </a:r>
            <a:br>
              <a:rPr lang="uk-UA" sz="4400" b="1" dirty="0" smtClean="0">
                <a:solidFill>
                  <a:schemeClr val="tx1"/>
                </a:solidFill>
              </a:rPr>
            </a:br>
            <a:r>
              <a:rPr lang="uk-UA" sz="4400" b="1" dirty="0" smtClean="0">
                <a:solidFill>
                  <a:schemeClr val="tx1"/>
                </a:solidFill>
              </a:rPr>
              <a:t>Астероїд </a:t>
            </a:r>
            <a:r>
              <a:rPr lang="uk-UA" sz="4400" b="1" dirty="0" err="1" smtClean="0">
                <a:solidFill>
                  <a:schemeClr val="tx1"/>
                </a:solidFill>
              </a:rPr>
              <a:t>Бенну</a:t>
            </a:r>
            <a:r>
              <a:rPr lang="uk-UA" sz="4400" b="1" dirty="0" smtClean="0">
                <a:solidFill>
                  <a:schemeClr val="tx1"/>
                </a:solidFill>
              </a:rPr>
              <a:t> - небезпечне зближення</a:t>
            </a:r>
            <a:r>
              <a:rPr lang="uk-UA" sz="3200" b="1" dirty="0" smtClean="0">
                <a:solidFill>
                  <a:schemeClr val="tx1"/>
                </a:solidFill>
              </a:rPr>
              <a:t/>
            </a:r>
            <a:br>
              <a:rPr lang="uk-UA" sz="32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9218" name="Picture 2" descr="Результат пошуку зображень за запитом Небезпечне зближення астероїда Бен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48880"/>
            <a:ext cx="3929090" cy="4298820"/>
          </a:xfrm>
          <a:prstGeom prst="rect">
            <a:avLst/>
          </a:prstGeom>
          <a:noFill/>
        </p:spPr>
      </p:pic>
      <p:pic>
        <p:nvPicPr>
          <p:cNvPr id="9220" name="Picture 4" descr="Результат пошуку зображень за запитом Небезпечне зближення астероїда Бен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809" y="2348880"/>
            <a:ext cx="4429156" cy="429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</a:rPr>
              <a:t>Орбіта астероїда </a:t>
            </a:r>
            <a:r>
              <a:rPr lang="uk-UA" sz="4800" b="1" dirty="0" err="1" smtClean="0">
                <a:solidFill>
                  <a:schemeClr val="tx1"/>
                </a:solidFill>
              </a:rPr>
              <a:t>Бенну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futurenow.ru/sites/default/files/orbit_of_bennu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32856"/>
            <a:ext cx="8572561" cy="42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chemeClr val="tx1"/>
                </a:solidFill>
              </a:rPr>
              <a:t>Проєкт</a:t>
            </a:r>
            <a:r>
              <a:rPr lang="uk-UA" sz="3200" b="1" dirty="0" smtClean="0">
                <a:solidFill>
                  <a:schemeClr val="tx1"/>
                </a:solidFill>
              </a:rPr>
              <a:t> досліджень астероїда — OSIRIS-REx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Результат пошуку зображень за запитом Небезпечне зближення астероїда Бен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0887"/>
            <a:ext cx="8715436" cy="400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Поверхня астероїда </a:t>
            </a:r>
            <a:r>
              <a:rPr lang="uk-UA" sz="4400" b="1" dirty="0" err="1" smtClean="0">
                <a:solidFill>
                  <a:schemeClr val="tx1"/>
                </a:solidFill>
              </a:rPr>
              <a:t>Бенну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universemagazine.com/wp-content/uploads/2019/04/20190314-MapCam-Boulders-Benben-and-Limb-300x300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39" y="1916832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niversemagazine.com/wp-content/uploads/2019/04/20190307-Southern-Boulder-Region-300x300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243" y="2780928"/>
            <a:ext cx="264318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niversemagazine.com/wp-content/uploads/2019/04/20190307-PolyCam-Benben-300x300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257174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niversemagazine.com/wp-content/uploads/2019/04/20190307-PolyCam-Cracked-Rock-300x300.pn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93096"/>
            <a:ext cx="28575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3600" dirty="0" smtClean="0"/>
              <a:t>Запуск космічного апарату, або атака вже наявними на орбіті. Апарат повинен врізатися в астероїд, змінивши його траєкторію і відвести від Землі. Це зроблено в кінці 2022 року. NASA відправить апарат DART, який вдарив по навколоземному астероїду </a:t>
            </a:r>
            <a:r>
              <a:rPr lang="uk-UA" sz="3600" dirty="0" err="1" smtClean="0"/>
              <a:t>Діморфос</a:t>
            </a:r>
            <a:r>
              <a:rPr lang="uk-UA" sz="3600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34400" cy="42862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err="1" smtClean="0">
                <a:solidFill>
                  <a:schemeClr val="tx1"/>
                </a:solidFill>
              </a:rPr>
              <a:t>Способи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уникнення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небезпеки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err="1" smtClean="0">
                <a:solidFill>
                  <a:schemeClr val="tx1"/>
                </a:solidFill>
              </a:rPr>
              <a:t>Спосіб</a:t>
            </a:r>
            <a:r>
              <a:rPr lang="ru-RU" sz="3600" b="1" dirty="0" smtClean="0">
                <a:solidFill>
                  <a:schemeClr val="tx1"/>
                </a:solidFill>
              </a:rPr>
              <a:t> №1</a:t>
            </a: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4000" dirty="0" smtClean="0"/>
              <a:t>Підірвати астероїд до того, як він підлетить до Землі, використовуючи ядерну зброю. Цей варіант поки розглядається тільки в теорії, адже в ядерного вибуху в космосі можуть бути негативні наслідки.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Спосіб №2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343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НЕБЕЗПЕЧНІ АСТЕРОЇДИ</vt:lpstr>
      <vt:lpstr>Презентация PowerPoint</vt:lpstr>
      <vt:lpstr>Астероїд</vt:lpstr>
      <vt:lpstr> Астероїд Бенну - небезпечне зближення </vt:lpstr>
      <vt:lpstr>Орбіта астероїда Бенну</vt:lpstr>
      <vt:lpstr>Проєкт досліджень астероїда — OSIRIS-REx</vt:lpstr>
      <vt:lpstr>Поверхня астероїда Бенну</vt:lpstr>
      <vt:lpstr>Способи уникнення небезпеки Спосіб №1  </vt:lpstr>
      <vt:lpstr>Спосіб №2</vt:lpstr>
      <vt:lpstr>Спосіб №3</vt:lpstr>
      <vt:lpstr>Спосіб №4</vt:lpstr>
      <vt:lpstr>Висновок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Астероїд Бенну – вибухова небезпека для Землі</dc:title>
  <dc:creator>Acer</dc:creator>
  <cp:lastModifiedBy>Admin</cp:lastModifiedBy>
  <cp:revision>15</cp:revision>
  <dcterms:created xsi:type="dcterms:W3CDTF">2020-03-23T14:52:59Z</dcterms:created>
  <dcterms:modified xsi:type="dcterms:W3CDTF">2023-04-13T16:56:27Z</dcterms:modified>
</cp:coreProperties>
</file>