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9" r:id="rId11"/>
    <p:sldId id="270" r:id="rId12"/>
    <p:sldId id="271" r:id="rId13"/>
    <p:sldId id="263" r:id="rId14"/>
    <p:sldId id="264" r:id="rId15"/>
    <p:sldId id="268" r:id="rId16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85;&#1102;&#1096;&#1072;\Desktop\&#1051;&#1048;&#1061;&#1042;&#1040;&#1056;%20&#1056;.%20&#1055;&#1056;&#1054;&#1028;&#1050;&#1058;\&#1055;&#1088;&#1072;&#1082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85;&#1102;&#1096;&#1072;\Desktop\&#1051;&#1048;&#1061;&#1042;&#1040;&#1056;%20&#1056;.%20&#1055;&#1056;&#1054;&#1028;&#1050;&#1058;\&#1055;&#1088;&#1072;&#1082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85;&#1102;&#1096;&#1072;\Desktop\&#1051;&#1048;&#1061;&#1042;&#1040;&#1056;%20&#1056;.%20&#1055;&#1056;&#1054;&#1028;&#1050;&#1058;\&#1055;&#1088;&#1072;&#1082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Потужність</a:t>
            </a:r>
            <a:r>
              <a:rPr lang="ru-RU" baseline="0"/>
              <a:t> СП за день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C5-47A7-B51E-981676CA35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C5-47A7-B51E-981676CA352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Лист1!$J$8:$K$8</c:f>
              <c:strCache>
                <c:ptCount val="2"/>
                <c:pt idx="0">
                  <c:v>Літо</c:v>
                </c:pt>
                <c:pt idx="1">
                  <c:v>Різниця</c:v>
                </c:pt>
              </c:strCache>
            </c:strRef>
          </c:cat>
          <c:val>
            <c:numRef>
              <c:f>Лист1!$J$17:$K$17</c:f>
              <c:numCache>
                <c:formatCode>General</c:formatCode>
                <c:ptCount val="2"/>
                <c:pt idx="0">
                  <c:v>1615</c:v>
                </c:pt>
                <c:pt idx="1">
                  <c:v>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C5-47A7-B51E-981676CA35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Споживча</a:t>
            </a:r>
            <a:r>
              <a:rPr lang="uk-UA" baseline="0"/>
              <a:t> потужність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E7A-4036-8B9B-47C347B27E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E7A-4036-8B9B-47C347B27E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Лист1!$I$8:$J$8</c:f>
              <c:strCache>
                <c:ptCount val="2"/>
                <c:pt idx="0">
                  <c:v>Зима</c:v>
                </c:pt>
                <c:pt idx="1">
                  <c:v>Літо</c:v>
                </c:pt>
              </c:strCache>
            </c:strRef>
          </c:cat>
          <c:val>
            <c:numRef>
              <c:f>Лист1!$I$9:$J$9</c:f>
              <c:numCache>
                <c:formatCode>General</c:formatCode>
                <c:ptCount val="2"/>
                <c:pt idx="0">
                  <c:v>306.06299999999993</c:v>
                </c:pt>
                <c:pt idx="1">
                  <c:v>298.93299999999999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A-4036-8B9B-47C347B27E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Потрібна</a:t>
            </a:r>
            <a:r>
              <a:rPr lang="ru-RU" baseline="0"/>
              <a:t> потужність(к-ть панелей)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B1-485F-AAB0-8C980DAB70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B1-485F-AAB0-8C980DAB70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Лист1!$J$8:$K$8</c:f>
              <c:strCache>
                <c:ptCount val="2"/>
                <c:pt idx="0">
                  <c:v>Літо</c:v>
                </c:pt>
                <c:pt idx="1">
                  <c:v>Різниця</c:v>
                </c:pt>
              </c:strCache>
            </c:strRef>
          </c:cat>
          <c:val>
            <c:numRef>
              <c:f>Лист1!$J$18:$K$18</c:f>
              <c:numCache>
                <c:formatCode>General</c:formatCode>
                <c:ptCount val="2"/>
                <c:pt idx="0">
                  <c:v>6.0328173374613003</c:v>
                </c:pt>
                <c:pt idx="1">
                  <c:v>3.6899601946041574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B1-485F-AAB0-8C980DAB70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D695DF-D77A-4CDE-A7D7-97A2E701F0BF}" type="datetime1">
              <a:rPr lang="uk-UA" smtClean="0"/>
              <a:t>10.04.2023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1A34EC-701D-4D9A-8429-05DA6CD870DE}" type="datetime1">
              <a:rPr lang="uk-UA" noProof="0" smtClean="0"/>
              <a:t>10.04.2023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Зразок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70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073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355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7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691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749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08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577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214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154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34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35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а сторі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зображення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Вставлення або перетягування зображення</a:t>
            </a:r>
          </a:p>
        </p:txBody>
      </p:sp>
      <p:sp>
        <p:nvSpPr>
          <p:cNvPr id="7" name="Полілінія: фі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олілінія: фі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uk-UA" noProof="0" dirty="0"/>
              <a:t>Клацніть, щоб змінити підзаголовок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заокруглені кути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uk-UA" sz="1200" b="1" noProof="0" dirty="0">
              <a:solidFill>
                <a:schemeClr val="accent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uk-UA" noProof="0" dirty="0"/>
              <a:t>Клацніть, щоб змінити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 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12" name="Місце для тексту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16" name="Місце для вмісту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17" name="Місце для тексту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18" name="Місце для вмісту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івий стовп.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Правий стовп.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9" name="Місце для тексту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зображення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7" name="Місце для тексту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заокруглені кути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uk-UA" sz="1200" b="1" noProof="0" dirty="0">
              <a:solidFill>
                <a:schemeClr val="accent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9" name="Місце для зображення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Вставте або перетягніть зображення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uk-UA" noProof="0" dirty="0"/>
              <a:t>Клацніть, щоб змінити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ексту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івий стовп.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11" name="Підзаголовок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12" name="Місце для зображення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Вставлення або перетягування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ексту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івий стовп.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11" name="Підзаголовок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12" name="Місце для зображення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Вставлення або перетягування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 з пі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івий стовп.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13" name="Ліва область верхнього колонтитула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uk-UA" noProof="0" dirty="0"/>
              <a:t>Порівняння А</a:t>
            </a:r>
          </a:p>
        </p:txBody>
      </p:sp>
      <p:sp>
        <p:nvSpPr>
          <p:cNvPr id="4" name="Правий стовп.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15" name="Права область верхнього колонтитула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uk-UA" noProof="0" dirty="0"/>
              <a:t>Порівняння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14" name="Підзаголовок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Вставлення або перетягування зображення</a:t>
            </a:r>
          </a:p>
        </p:txBody>
      </p:sp>
      <p:sp>
        <p:nvSpPr>
          <p:cNvPr id="10" name="Підпис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uk-UA" noProof="0" dirty="0"/>
              <a:t>Вставте підпис до зображення тут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і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медіаоб'єкт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/>
              <a:t>Вставте фотографію</a:t>
            </a:r>
          </a:p>
        </p:txBody>
      </p:sp>
      <p:sp>
        <p:nvSpPr>
          <p:cNvPr id="5" name="Підпис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uk-UA" noProof="0" dirty="0"/>
              <a:t>Вставте підпис до зображення тут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якує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зображення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uk-UA" noProof="0" dirty="0"/>
              <a:t>Вставте або перетягніть зображення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uk-UA" noProof="0" dirty="0"/>
              <a:t>Ім’я</a:t>
            </a:r>
          </a:p>
        </p:txBody>
      </p:sp>
      <p:sp>
        <p:nvSpPr>
          <p:cNvPr id="6" name="Полілінія: фігура 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7" name="Полілінія: фі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олілінія: фі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uk-UA" noProof="0" dirty="0"/>
              <a:t>Контактний номер або адреса електронної пошти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uk-UA" noProof="0" dirty="0"/>
              <a:t>Дякуємо!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: фі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олілінія: фі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uk-UA" noProof="0" dirty="0"/>
              <a:t>Клацніть, щоб змінити підзаголовок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grpSp>
        <p:nvGrpSpPr>
          <p:cNvPr id="28" name="Група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ілінія: фігура 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0" name="Полілінія: фігура 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1" name="Полілінія: фігура 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</p:grpSp>
      <p:grpSp>
        <p:nvGrpSpPr>
          <p:cNvPr id="32" name="Група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ілінія: фігура 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4" name="Полілінія: фігура 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5" name="Полілінія: фігура 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</p:grpSp>
      <p:grpSp>
        <p:nvGrpSpPr>
          <p:cNvPr id="36" name="Група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ірка: 4-кутна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39" name="Зірка: 4-кутна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4" name="Зірка: 4-кутна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заокруглені кути 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uk-UA" sz="1200" b="1" noProof="0" dirty="0">
              <a:solidFill>
                <a:srgbClr val="093C71"/>
              </a:solidFill>
            </a:endParaRPr>
          </a:p>
        </p:txBody>
      </p:sp>
      <p:sp>
        <p:nvSpPr>
          <p:cNvPr id="9" name="Прямокутник: заокруглені кути 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uk-UA" sz="1200" b="1" noProof="0" dirty="0">
              <a:solidFill>
                <a:schemeClr val="accent1"/>
              </a:solidFill>
            </a:endParaRPr>
          </a:p>
        </p:txBody>
      </p:sp>
      <p:grpSp>
        <p:nvGrpSpPr>
          <p:cNvPr id="34" name="Група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ілінія: фігура 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16" name="Полілінія: Фігура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17" name="Полілінія: Фігура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</p:grp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ілінія: фігура 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20" name="Полілінія: фігура 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21" name="Полілінія: фігура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</p:grpSp>
      <p:sp>
        <p:nvSpPr>
          <p:cNvPr id="12" name="Полілінія: Фігура 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Полілінія: фігура 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uk-UA" noProof="0" smtClean="0"/>
              <a:pPr algn="ctr" rtl="0"/>
              <a:t>‹№›</a:t>
            </a:fld>
            <a:endParaRPr lang="uk-UA" noProof="0" dirty="0"/>
          </a:p>
        </p:txBody>
      </p:sp>
      <p:sp>
        <p:nvSpPr>
          <p:cNvPr id="11" name="Полілінія: фігура 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23" name="Група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ірка: 4-кутна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26" name="Зірка: 4-кутна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31" name="Зірка: 4-кутна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uk-UA" sz="1200" b="1" noProof="0" dirty="0">
                <a:solidFill>
                  <a:srgbClr val="093C71"/>
                </a:solidFill>
              </a:endParaRPr>
            </a:p>
          </p:txBody>
        </p:sp>
      </p:grpSp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0" dirty="0"/>
              <a:t>Вставлення нижнього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Стіс книг" title="Стіс книг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299" y="5013696"/>
            <a:ext cx="4555005" cy="1025395"/>
          </a:xfrm>
        </p:spPr>
        <p:txBody>
          <a:bodyPr rtlCol="0"/>
          <a:lstStyle/>
          <a:p>
            <a:pPr rtl="0"/>
            <a:r>
              <a:rPr lang="uk-UA" dirty="0"/>
              <a:t>Лихвар Роман . 7 клас</a:t>
            </a:r>
            <a:endParaRPr lang="uk-UA" noProof="1"/>
          </a:p>
        </p:txBody>
      </p:sp>
      <p:sp>
        <p:nvSpPr>
          <p:cNvPr id="113" name="Заголовок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209" y="2405214"/>
            <a:ext cx="8115904" cy="1841957"/>
          </a:xfrm>
        </p:spPr>
        <p:txBody>
          <a:bodyPr rtlCol="0"/>
          <a:lstStyle/>
          <a:p>
            <a:pPr rtl="0">
              <a:lnSpc>
                <a:spcPts val="4200"/>
              </a:lnSpc>
            </a:pPr>
            <a:r>
              <a:rPr lang="uk-UA" sz="4800" dirty="0"/>
              <a:t>Альтернативна енергія власного будинку. Методика розрахунку сонячної електростанції.</a:t>
            </a:r>
          </a:p>
        </p:txBody>
      </p:sp>
      <p:grpSp>
        <p:nvGrpSpPr>
          <p:cNvPr id="82" name="Гру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ілінія: фігура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84" name="Полілінія: фігура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85" name="Полілінія: фігура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</p:grpSp>
      <p:grpSp>
        <p:nvGrpSpPr>
          <p:cNvPr id="48" name="Група 47" hidden="1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6223361" y="3699420"/>
            <a:ext cx="907367" cy="1719222"/>
            <a:chOff x="3358194" y="2575240"/>
            <a:chExt cx="907367" cy="1719222"/>
          </a:xfrm>
        </p:grpSpPr>
        <p:sp>
          <p:nvSpPr>
            <p:cNvPr id="49" name="Полілінія: фігура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0" name="Полілінія: фігура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1" name="Полілінія: фігура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2" name="Полілінія: Фігура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3" name="Полілінія: Фігура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4" name="Полілінія: Фігура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5" name="Полілінія: фігура 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6" name="Полілінія: Фігура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7" name="Полілінія: Фігура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8" name="Полілінія: фігура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grpSp>
          <p:nvGrpSpPr>
            <p:cNvPr id="59" name="Група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Полілінія: фігура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65" name="Полілінія: фігура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66" name="Полілінія: фігура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67" name="Полілінія: фігура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68" name="Полілінія: фігура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69" name="Полілінія: фігура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70" name="Полілінія: фігура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71" name="Полілінія: Фігура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60" name="Полілінія: Фігура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61" name="Полілінія: Фігура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62" name="Полілінія: Фігура 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63" name="Полілінія: Фігура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grpSp>
        <p:nvGrpSpPr>
          <p:cNvPr id="78" name="Гру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ілінія: Фігура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80" name="Полілінія: фігура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81" name="Полілінія: фігура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</p:grpSp>
      <p:sp>
        <p:nvSpPr>
          <p:cNvPr id="97" name="Полілінія: фігура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41CA9-989C-44B6-A769-D6B5698F9645}"/>
              </a:ext>
            </a:extLst>
          </p:cNvPr>
          <p:cNvSpPr txBox="1"/>
          <p:nvPr/>
        </p:nvSpPr>
        <p:spPr>
          <a:xfrm>
            <a:off x="129682" y="643063"/>
            <a:ext cx="67922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Всеукраїнський  інтерактивний  конкурс</a:t>
            </a:r>
          </a:p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МАН – Юніор  Дослідник -2023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Номінація «Технік-Юніор»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Стокова ілюстрація Логотип Сонячної Енергії Екологія Промисловості Сонячні  Батареї Зелена Енергетика — Завантажте зображення зараз - iStock">
            <a:extLst>
              <a:ext uri="{FF2B5EF4-FFF2-40B4-BE49-F238E27FC236}">
                <a16:creationId xmlns:a16="http://schemas.microsoft.com/office/drawing/2014/main" id="{EF598523-84C7-49A7-A2D3-A96013B0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441">
            <a:off x="4751146" y="4252418"/>
            <a:ext cx="2166320" cy="1809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FD4C6-9522-40DE-8C90-57F8DE265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9"/>
          <a:stretch/>
        </p:blipFill>
        <p:spPr>
          <a:xfrm>
            <a:off x="7407262" y="324548"/>
            <a:ext cx="4428477" cy="62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зображення 10" descr="стіс книг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793552" y="5373497"/>
            <a:ext cx="2883111" cy="848861"/>
          </a:xfrm>
        </p:spPr>
        <p:txBody>
          <a:bodyPr rtlCol="0"/>
          <a:lstStyle/>
          <a:p>
            <a:pPr algn="ctr" rtl="0"/>
            <a:r>
              <a:rPr lang="uk-UA" dirty="0"/>
              <a:t>ВИСНОВКИ</a:t>
            </a:r>
            <a:endParaRPr lang="uk-UA" noProof="1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 rtl="0"/>
              <a:t>10</a:t>
            </a:fld>
            <a:endParaRPr lang="uk-UA" dirty="0"/>
          </a:p>
        </p:txBody>
      </p:sp>
      <p:grpSp>
        <p:nvGrpSpPr>
          <p:cNvPr id="22" name="Група 21" hidden="1">
            <a:extLst>
              <a:ext uri="{FF2B5EF4-FFF2-40B4-BE49-F238E27FC236}">
                <a16:creationId xmlns:a16="http://schemas.microsoft.com/office/drawing/2014/main" id="{7D7DEB1A-7A51-45FA-B723-4858C8ED8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98385">
            <a:off x="583571" y="623245"/>
            <a:ext cx="1162050" cy="1162050"/>
            <a:chOff x="1101743" y="2856619"/>
            <a:chExt cx="1162050" cy="1162050"/>
          </a:xfrm>
        </p:grpSpPr>
        <p:sp>
          <p:nvSpPr>
            <p:cNvPr id="23" name="Полілінія: фігура 22">
              <a:extLst>
                <a:ext uri="{FF2B5EF4-FFF2-40B4-BE49-F238E27FC236}">
                  <a16:creationId xmlns:a16="http://schemas.microsoft.com/office/drawing/2014/main" id="{4A146FC6-71D4-4E0E-9C75-BB0403D7CEBE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4" name="Полілінія: фігура 23">
              <a:extLst>
                <a:ext uri="{FF2B5EF4-FFF2-40B4-BE49-F238E27FC236}">
                  <a16:creationId xmlns:a16="http://schemas.microsoft.com/office/drawing/2014/main" id="{B76DBBA2-67B3-49BB-941D-A69C1D3128DA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5" name="Полілінія: фігура 24">
              <a:extLst>
                <a:ext uri="{FF2B5EF4-FFF2-40B4-BE49-F238E27FC236}">
                  <a16:creationId xmlns:a16="http://schemas.microsoft.com/office/drawing/2014/main" id="{807FD57E-69CA-45A0-897F-18FBFF8276CF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6" name="Полілінія: фігура 25">
              <a:extLst>
                <a:ext uri="{FF2B5EF4-FFF2-40B4-BE49-F238E27FC236}">
                  <a16:creationId xmlns:a16="http://schemas.microsoft.com/office/drawing/2014/main" id="{70DF1FC9-79AF-4E12-9929-1ABDFA93150F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7" name="Полілінія: фігура 26">
              <a:extLst>
                <a:ext uri="{FF2B5EF4-FFF2-40B4-BE49-F238E27FC236}">
                  <a16:creationId xmlns:a16="http://schemas.microsoft.com/office/drawing/2014/main" id="{7407B7F6-1E81-493D-93C1-5FEDAB7BD01E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8" name="Полілінія: фігура 27">
              <a:extLst>
                <a:ext uri="{FF2B5EF4-FFF2-40B4-BE49-F238E27FC236}">
                  <a16:creationId xmlns:a16="http://schemas.microsoft.com/office/drawing/2014/main" id="{3924C3F0-A4A2-4A32-977F-2AAC337B7527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9" name="Полілінія: фігура 28">
              <a:extLst>
                <a:ext uri="{FF2B5EF4-FFF2-40B4-BE49-F238E27FC236}">
                  <a16:creationId xmlns:a16="http://schemas.microsoft.com/office/drawing/2014/main" id="{598D24C3-607C-44F3-8DD6-FC6F6A4E88CC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0" name="Полілінія: фігура 29">
              <a:extLst>
                <a:ext uri="{FF2B5EF4-FFF2-40B4-BE49-F238E27FC236}">
                  <a16:creationId xmlns:a16="http://schemas.microsoft.com/office/drawing/2014/main" id="{8183BBCA-3A54-4AB7-87CE-E105A33EBB3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1" name="Полілінія: фігура 30">
              <a:extLst>
                <a:ext uri="{FF2B5EF4-FFF2-40B4-BE49-F238E27FC236}">
                  <a16:creationId xmlns:a16="http://schemas.microsoft.com/office/drawing/2014/main" id="{84190BBA-1504-4AD6-926A-E24CC49F3EA3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2" name="Полілінія: фігура 31">
              <a:extLst>
                <a:ext uri="{FF2B5EF4-FFF2-40B4-BE49-F238E27FC236}">
                  <a16:creationId xmlns:a16="http://schemas.microsoft.com/office/drawing/2014/main" id="{84C44619-5C6C-462F-A738-A601D0916A5D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3" name="Полілінія: фігура 32">
              <a:extLst>
                <a:ext uri="{FF2B5EF4-FFF2-40B4-BE49-F238E27FC236}">
                  <a16:creationId xmlns:a16="http://schemas.microsoft.com/office/drawing/2014/main" id="{FCA7A90F-8E8B-4D40-90C2-E81B3DD6F26C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4" name="Полілінія: фігура 33">
              <a:extLst>
                <a:ext uri="{FF2B5EF4-FFF2-40B4-BE49-F238E27FC236}">
                  <a16:creationId xmlns:a16="http://schemas.microsoft.com/office/drawing/2014/main" id="{1CD02C96-60A5-4083-BC6C-9E52C86708AA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5" name="Полілінія: фігура 34">
              <a:extLst>
                <a:ext uri="{FF2B5EF4-FFF2-40B4-BE49-F238E27FC236}">
                  <a16:creationId xmlns:a16="http://schemas.microsoft.com/office/drawing/2014/main" id="{0E33FC00-8BC4-4E07-8318-4197439511E3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6" name="Полілінія: фігура 35">
              <a:extLst>
                <a:ext uri="{FF2B5EF4-FFF2-40B4-BE49-F238E27FC236}">
                  <a16:creationId xmlns:a16="http://schemas.microsoft.com/office/drawing/2014/main" id="{9C1706AE-AECA-4E36-B3E2-C1584634428F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7" name="Полілінія: Фігура 36">
              <a:extLst>
                <a:ext uri="{FF2B5EF4-FFF2-40B4-BE49-F238E27FC236}">
                  <a16:creationId xmlns:a16="http://schemas.microsoft.com/office/drawing/2014/main" id="{72BBA888-330E-4BAE-9745-4F94E836D1C1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8" name="Полілінія: Фігура 37">
              <a:extLst>
                <a:ext uri="{FF2B5EF4-FFF2-40B4-BE49-F238E27FC236}">
                  <a16:creationId xmlns:a16="http://schemas.microsoft.com/office/drawing/2014/main" id="{79331402-761D-4216-A344-B1689852AA2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9" name="Полілінія: Фігура 38">
              <a:extLst>
                <a:ext uri="{FF2B5EF4-FFF2-40B4-BE49-F238E27FC236}">
                  <a16:creationId xmlns:a16="http://schemas.microsoft.com/office/drawing/2014/main" id="{522C46C3-28AA-4B62-861F-CFD0A1CD4251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0" name="Полілінія: фігура 39">
              <a:extLst>
                <a:ext uri="{FF2B5EF4-FFF2-40B4-BE49-F238E27FC236}">
                  <a16:creationId xmlns:a16="http://schemas.microsoft.com/office/drawing/2014/main" id="{6D132BAF-E3A5-446C-BD75-45249FF11489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1" name="Полілінія: фігура 40">
              <a:extLst>
                <a:ext uri="{FF2B5EF4-FFF2-40B4-BE49-F238E27FC236}">
                  <a16:creationId xmlns:a16="http://schemas.microsoft.com/office/drawing/2014/main" id="{AC4B7E2B-2A51-4AC2-8405-529FB42A7378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2" name="Полілінія: фігура 41">
              <a:extLst>
                <a:ext uri="{FF2B5EF4-FFF2-40B4-BE49-F238E27FC236}">
                  <a16:creationId xmlns:a16="http://schemas.microsoft.com/office/drawing/2014/main" id="{27263132-9960-4D93-9937-5FC57A780F64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3" name="Полілінія: фігура 42">
              <a:extLst>
                <a:ext uri="{FF2B5EF4-FFF2-40B4-BE49-F238E27FC236}">
                  <a16:creationId xmlns:a16="http://schemas.microsoft.com/office/drawing/2014/main" id="{11B9193F-3B61-46B2-AEA5-AEE5F09773B4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4" name="Полілінія: фігура 43">
              <a:extLst>
                <a:ext uri="{FF2B5EF4-FFF2-40B4-BE49-F238E27FC236}">
                  <a16:creationId xmlns:a16="http://schemas.microsoft.com/office/drawing/2014/main" id="{DB7B8F10-C2A8-4928-9C8E-4786F026BE79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5" name="Полілінія: фігура 44">
              <a:extLst>
                <a:ext uri="{FF2B5EF4-FFF2-40B4-BE49-F238E27FC236}">
                  <a16:creationId xmlns:a16="http://schemas.microsoft.com/office/drawing/2014/main" id="{5E7150E8-46A6-4AA9-8C0F-CE4E9473D026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6" name="Полілінія: фігура 45">
              <a:extLst>
                <a:ext uri="{FF2B5EF4-FFF2-40B4-BE49-F238E27FC236}">
                  <a16:creationId xmlns:a16="http://schemas.microsoft.com/office/drawing/2014/main" id="{F4CEA4FE-7769-4C79-A31A-CEBD60B97E73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7" name="Полілінія: фігура 46">
              <a:extLst>
                <a:ext uri="{FF2B5EF4-FFF2-40B4-BE49-F238E27FC236}">
                  <a16:creationId xmlns:a16="http://schemas.microsoft.com/office/drawing/2014/main" id="{D6E0C72E-F4A1-4A03-A4D8-D5F6519487A4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8" name="Полілінія: Фігура 47">
              <a:extLst>
                <a:ext uri="{FF2B5EF4-FFF2-40B4-BE49-F238E27FC236}">
                  <a16:creationId xmlns:a16="http://schemas.microsoft.com/office/drawing/2014/main" id="{471428D5-289F-4C48-9298-033FC4598601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9" name="Полілінія: фігура 48">
              <a:extLst>
                <a:ext uri="{FF2B5EF4-FFF2-40B4-BE49-F238E27FC236}">
                  <a16:creationId xmlns:a16="http://schemas.microsoft.com/office/drawing/2014/main" id="{FAC55307-636F-4F5C-819D-6422A4890F6D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0" name="Полілінія: фігура 49">
              <a:extLst>
                <a:ext uri="{FF2B5EF4-FFF2-40B4-BE49-F238E27FC236}">
                  <a16:creationId xmlns:a16="http://schemas.microsoft.com/office/drawing/2014/main" id="{DFEF6A18-4344-4AC5-B6DC-6AB1C17C1D6B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1" name="Полілінія: фігура 50">
              <a:extLst>
                <a:ext uri="{FF2B5EF4-FFF2-40B4-BE49-F238E27FC236}">
                  <a16:creationId xmlns:a16="http://schemas.microsoft.com/office/drawing/2014/main" id="{B833DC77-57D4-4CE8-B336-5B19D26D6C21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2" name="Полілінія: Фігура 51">
              <a:extLst>
                <a:ext uri="{FF2B5EF4-FFF2-40B4-BE49-F238E27FC236}">
                  <a16:creationId xmlns:a16="http://schemas.microsoft.com/office/drawing/2014/main" id="{481C0DDE-DB55-43F6-A3DB-E5AC1E9000F5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3" name="Полілінія: Фігура 52">
              <a:extLst>
                <a:ext uri="{FF2B5EF4-FFF2-40B4-BE49-F238E27FC236}">
                  <a16:creationId xmlns:a16="http://schemas.microsoft.com/office/drawing/2014/main" id="{A19F38D6-66E3-4A60-9204-EA9A7E763D63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4" name="Полілінія: Фігура 53">
              <a:extLst>
                <a:ext uri="{FF2B5EF4-FFF2-40B4-BE49-F238E27FC236}">
                  <a16:creationId xmlns:a16="http://schemas.microsoft.com/office/drawing/2014/main" id="{5CD73C1E-544D-4B26-9FD3-D628676B667D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5" name="Полілінія: фігура 54">
              <a:extLst>
                <a:ext uri="{FF2B5EF4-FFF2-40B4-BE49-F238E27FC236}">
                  <a16:creationId xmlns:a16="http://schemas.microsoft.com/office/drawing/2014/main" id="{CFB757EA-7C46-4C6A-9C68-FF41F7FD940C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6" name="Полілінія: Фігура 55">
              <a:extLst>
                <a:ext uri="{FF2B5EF4-FFF2-40B4-BE49-F238E27FC236}">
                  <a16:creationId xmlns:a16="http://schemas.microsoft.com/office/drawing/2014/main" id="{EB31C020-E05B-4463-864B-317586006852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57" name="Полілінія: Фігура 56">
              <a:extLst>
                <a:ext uri="{FF2B5EF4-FFF2-40B4-BE49-F238E27FC236}">
                  <a16:creationId xmlns:a16="http://schemas.microsoft.com/office/drawing/2014/main" id="{AB3DDA34-FFC6-43EE-A436-4A3B98CB2929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grpSp>
        <p:nvGrpSpPr>
          <p:cNvPr id="141" name="Група 140" hidden="1">
            <a:extLst>
              <a:ext uri="{FF2B5EF4-FFF2-40B4-BE49-F238E27FC236}">
                <a16:creationId xmlns:a16="http://schemas.microsoft.com/office/drawing/2014/main" id="{84F30B4F-5CC3-4DD0-8AB8-7609F447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831412">
            <a:off x="10772663" y="55720"/>
            <a:ext cx="1277043" cy="1277043"/>
            <a:chOff x="10320554" y="1899878"/>
            <a:chExt cx="1055407" cy="1055407"/>
          </a:xfrm>
        </p:grpSpPr>
        <p:grpSp>
          <p:nvGrpSpPr>
            <p:cNvPr id="142" name="Група 141">
              <a:extLst>
                <a:ext uri="{FF2B5EF4-FFF2-40B4-BE49-F238E27FC236}">
                  <a16:creationId xmlns:a16="http://schemas.microsoft.com/office/drawing/2014/main" id="{C2DCE3E6-766B-4C3F-B8EE-0BB78C8DD6D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46" name="Полілінія: Фігура 145">
                <a:extLst>
                  <a:ext uri="{FF2B5EF4-FFF2-40B4-BE49-F238E27FC236}">
                    <a16:creationId xmlns:a16="http://schemas.microsoft.com/office/drawing/2014/main" id="{58106364-C4CE-4471-9D44-1D076C7B1A4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47" name="Полілінія: Фігура 146">
                <a:extLst>
                  <a:ext uri="{FF2B5EF4-FFF2-40B4-BE49-F238E27FC236}">
                    <a16:creationId xmlns:a16="http://schemas.microsoft.com/office/drawing/2014/main" id="{54435262-50BA-4E60-805F-2E923679DEA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48" name="Полілінія: фігура 147">
                <a:extLst>
                  <a:ext uri="{FF2B5EF4-FFF2-40B4-BE49-F238E27FC236}">
                    <a16:creationId xmlns:a16="http://schemas.microsoft.com/office/drawing/2014/main" id="{6619E910-919E-43E7-BA6C-47E400B9F6D0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49" name="Полілінія: фігура 148">
                <a:extLst>
                  <a:ext uri="{FF2B5EF4-FFF2-40B4-BE49-F238E27FC236}">
                    <a16:creationId xmlns:a16="http://schemas.microsoft.com/office/drawing/2014/main" id="{D721E66E-9CCD-4FC4-9544-D700906B18FE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50" name="Полілінія: Фігура 149">
                <a:extLst>
                  <a:ext uri="{FF2B5EF4-FFF2-40B4-BE49-F238E27FC236}">
                    <a16:creationId xmlns:a16="http://schemas.microsoft.com/office/drawing/2014/main" id="{2AE06CF1-E394-44F1-ABBE-702A545C9FC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51" name="Полілінія: Фігура 150">
                <a:extLst>
                  <a:ext uri="{FF2B5EF4-FFF2-40B4-BE49-F238E27FC236}">
                    <a16:creationId xmlns:a16="http://schemas.microsoft.com/office/drawing/2014/main" id="{2DB69F9B-E2FE-41BA-8F7E-E3A838ABE03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52" name="Полілінія: Фігура 151">
                <a:extLst>
                  <a:ext uri="{FF2B5EF4-FFF2-40B4-BE49-F238E27FC236}">
                    <a16:creationId xmlns:a16="http://schemas.microsoft.com/office/drawing/2014/main" id="{B7E35675-EF7A-44D6-BF75-4AA774C22DF7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53" name="Полілінія: фігура 152">
                <a:extLst>
                  <a:ext uri="{FF2B5EF4-FFF2-40B4-BE49-F238E27FC236}">
                    <a16:creationId xmlns:a16="http://schemas.microsoft.com/office/drawing/2014/main" id="{7074FF3E-CE5E-4E66-8564-59F72189AC00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  <p:grpSp>
          <p:nvGrpSpPr>
            <p:cNvPr id="143" name="Група 142">
              <a:extLst>
                <a:ext uri="{FF2B5EF4-FFF2-40B4-BE49-F238E27FC236}">
                  <a16:creationId xmlns:a16="http://schemas.microsoft.com/office/drawing/2014/main" id="{81F34E31-0F30-4CB7-92FE-8183C76E465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44" name="Полілінія: фігура 143">
                <a:extLst>
                  <a:ext uri="{FF2B5EF4-FFF2-40B4-BE49-F238E27FC236}">
                    <a16:creationId xmlns:a16="http://schemas.microsoft.com/office/drawing/2014/main" id="{90D519FE-8FD7-4686-BEC6-7BF8E88ED8FB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45" name="Полілінія: Фігура 144">
                <a:extLst>
                  <a:ext uri="{FF2B5EF4-FFF2-40B4-BE49-F238E27FC236}">
                    <a16:creationId xmlns:a16="http://schemas.microsoft.com/office/drawing/2014/main" id="{D3E441E0-B652-4C03-8C2A-1A3F9D5D86A0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</p:grpSp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id="{EBA2A55D-2132-40F7-A539-D0310F79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Заголовок 10</a:t>
            </a:r>
          </a:p>
        </p:txBody>
      </p:sp>
      <p:sp>
        <p:nvSpPr>
          <p:cNvPr id="61" name="Текстове поле 60">
            <a:extLst>
              <a:ext uri="{FF2B5EF4-FFF2-40B4-BE49-F238E27FC236}">
                <a16:creationId xmlns:a16="http://schemas.microsoft.com/office/drawing/2014/main" id="{E95834A3-3B35-4843-B2EA-D6FE6C5B3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49C6CD5-99E1-45AE-9899-E25054916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4759">
            <a:off x="10766993" y="27098"/>
            <a:ext cx="1273959" cy="1280054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B78C835-55D9-42A0-98D6-94F165DF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61" y="292369"/>
            <a:ext cx="808226" cy="808226"/>
          </a:xfrm>
          <a:prstGeom prst="rect">
            <a:avLst/>
          </a:prstGeom>
        </p:spPr>
      </p:pic>
      <p:pic>
        <p:nvPicPr>
          <p:cNvPr id="64" name="Рисунок 63" descr="Оптимальний кут нахилу сонячної батареї: рекомендації щодо встановлення">
            <a:extLst>
              <a:ext uri="{FF2B5EF4-FFF2-40B4-BE49-F238E27FC236}">
                <a16:creationId xmlns:a16="http://schemas.microsoft.com/office/drawing/2014/main" id="{C88D538B-B9B7-4FCC-ADBD-1190918CF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65" y="940715"/>
            <a:ext cx="3603839" cy="99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 descr="Сонячна електростанція мережевого типу на 150 кВт для власного споживання  та бізнесу ▷ купити на Sun-Energy.com.ua">
            <a:extLst>
              <a:ext uri="{FF2B5EF4-FFF2-40B4-BE49-F238E27FC236}">
                <a16:creationId xmlns:a16="http://schemas.microsoft.com/office/drawing/2014/main" id="{DBF157B0-2E13-4176-B2AD-8F0E9D8727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r="20444" b="16978"/>
          <a:stretch/>
        </p:blipFill>
        <p:spPr bwMode="auto">
          <a:xfrm>
            <a:off x="7571613" y="2183907"/>
            <a:ext cx="1748437" cy="171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 descr="Сонячна електростанція 9кВт під зелений тариф в м.Рівне, Червоні Гори">
            <a:extLst>
              <a:ext uri="{FF2B5EF4-FFF2-40B4-BE49-F238E27FC236}">
                <a16:creationId xmlns:a16="http://schemas.microsoft.com/office/drawing/2014/main" id="{FF310E71-20E3-41AF-A93B-96BA168CD2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90" y="2420910"/>
            <a:ext cx="1654594" cy="123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0196D55-DB55-46DB-8DD3-272261B53A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13" y="4320609"/>
            <a:ext cx="3389791" cy="13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Місце для вмісту 3">
            <a:extLst>
              <a:ext uri="{FF2B5EF4-FFF2-40B4-BE49-F238E27FC236}">
                <a16:creationId xmlns:a16="http://schemas.microsoft.com/office/drawing/2014/main" id="{94E0F821-A554-4E88-B359-F368E0C6E570}"/>
              </a:ext>
            </a:extLst>
          </p:cNvPr>
          <p:cNvSpPr txBox="1">
            <a:spLocks/>
          </p:cNvSpPr>
          <p:nvPr/>
        </p:nvSpPr>
        <p:spPr>
          <a:xfrm>
            <a:off x="322505" y="1010345"/>
            <a:ext cx="6766570" cy="3599136"/>
          </a:xfrm>
          <a:prstGeom prst="rect">
            <a:avLst/>
          </a:prstGeom>
        </p:spPr>
        <p:txBody>
          <a:bodyPr rtlCol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Фіксований кут – підбирається таким чином, щоб забезпечити максимальний обсяг генерації електроенергії протягом року.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Найактуальніший і найбільш затребуваний варіант розміщення сонячних панелей для приватних домогосподарств на похилому даху. Таким чином вирішується проблема взаємного затінення панелей. При цьому площа, яку займають сонячні батареї, буде мінімально можливою.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бсяг генерації сонячної станції незначно змінюється в залежності від географічного розташування ФЕС , що дозволяє проводити установку фотоелектричних систем у всіх областях України.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 новіше модель побутової техніки, тим більш економічною вона є в порівнянні з аналогами по потужності і продуктивності.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552830" y="4914072"/>
            <a:ext cx="4276426" cy="848861"/>
          </a:xfrm>
        </p:spPr>
        <p:txBody>
          <a:bodyPr rtlCol="0"/>
          <a:lstStyle/>
          <a:p>
            <a:pPr rtl="0"/>
            <a:r>
              <a:rPr lang="uk-UA" noProof="1"/>
              <a:t>Клас пристроїв та витрати енергії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 rtl="0"/>
              <a:t>11</a:t>
            </a:fld>
            <a:endParaRPr lang="uk-UA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id="{F8887510-2654-46A7-9095-C59EB02A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Заголовок 11</a:t>
            </a:r>
          </a:p>
        </p:txBody>
      </p:sp>
      <p:sp>
        <p:nvSpPr>
          <p:cNvPr id="7" name="Текстове поле 6">
            <a:extLst>
              <a:ext uri="{FF2B5EF4-FFF2-40B4-BE49-F238E27FC236}">
                <a16:creationId xmlns:a16="http://schemas.microsoft.com/office/drawing/2014/main" id="{8459FC32-F06F-4B3C-B04B-8C8C2CED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122361-A89F-4CC7-BDA9-953DD14A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7" y="581490"/>
            <a:ext cx="3591777" cy="3139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BAB5E-C370-4642-9BFC-D9AA4F4AB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16" y="317863"/>
            <a:ext cx="3216089" cy="2780444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311743C-B3D6-4B9A-94EF-E4B8E7BD0D85}"/>
              </a:ext>
            </a:extLst>
          </p:cNvPr>
          <p:cNvSpPr/>
          <p:nvPr/>
        </p:nvSpPr>
        <p:spPr>
          <a:xfrm>
            <a:off x="3360239" y="3084990"/>
            <a:ext cx="3688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7.6 разів</a:t>
            </a:r>
            <a:endParaRPr lang="uk-U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B113EC-8024-4D46-9104-A6CF695E2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405" y="380304"/>
            <a:ext cx="2918214" cy="2780444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72E9E97-557D-4FE9-912A-DEC513B1BAF0}"/>
              </a:ext>
            </a:extLst>
          </p:cNvPr>
          <p:cNvSpPr/>
          <p:nvPr/>
        </p:nvSpPr>
        <p:spPr>
          <a:xfrm>
            <a:off x="8882652" y="3075057"/>
            <a:ext cx="32960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 </a:t>
            </a:r>
            <a:r>
              <a:rPr lang="uk-UA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1.4 разів</a:t>
            </a:r>
            <a:endParaRPr lang="uk-UA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6A739E-29EC-4183-B664-F19E70CF5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72" y="3017353"/>
            <a:ext cx="2918214" cy="2723260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15DF310-C3A5-4143-BD3F-28A373607F6C}"/>
              </a:ext>
            </a:extLst>
          </p:cNvPr>
          <p:cNvSpPr/>
          <p:nvPr/>
        </p:nvSpPr>
        <p:spPr>
          <a:xfrm>
            <a:off x="6150243" y="5777524"/>
            <a:ext cx="32960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</a:t>
            </a:r>
            <a:r>
              <a:rPr lang="uk-UA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1.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uk-UA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раз</a:t>
            </a:r>
            <a:endParaRPr lang="uk-UA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зображення 10" descr="Обрізи книг і сторінки вздовж полиці" title="Обрізи книг і сторінки вздовж полиці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</p:spPr>
        <p:txBody>
          <a:bodyPr rtlCol="0"/>
          <a:lstStyle/>
          <a:p>
            <a:pPr rtl="0"/>
            <a:r>
              <a:rPr lang="uk-UA" noProof="1"/>
              <a:t>Лихвар Роман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5" y="3172766"/>
            <a:ext cx="3717377" cy="1543717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uk-UA" sz="5000" dirty="0"/>
              <a:t>Дякуємо!</a:t>
            </a:r>
          </a:p>
        </p:txBody>
      </p:sp>
      <p:grpSp>
        <p:nvGrpSpPr>
          <p:cNvPr id="153" name="Група 152" hidden="1">
            <a:extLst>
              <a:ext uri="{FF2B5EF4-FFF2-40B4-BE49-F238E27FC236}">
                <a16:creationId xmlns:a16="http://schemas.microsoft.com/office/drawing/2014/main" id="{6B41C343-4094-4991-874E-03046ADDD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05845">
            <a:off x="10195969" y="4802159"/>
            <a:ext cx="1162050" cy="1162050"/>
            <a:chOff x="1101743" y="2856619"/>
            <a:chExt cx="1162050" cy="1162050"/>
          </a:xfrm>
        </p:grpSpPr>
        <p:sp>
          <p:nvSpPr>
            <p:cNvPr id="154" name="Полілінія: фігура 153">
              <a:extLst>
                <a:ext uri="{FF2B5EF4-FFF2-40B4-BE49-F238E27FC236}">
                  <a16:creationId xmlns:a16="http://schemas.microsoft.com/office/drawing/2014/main" id="{70A42CF3-3F63-4D13-9447-4B710B20A146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55" name="Полілінія: фігура 154">
              <a:extLst>
                <a:ext uri="{FF2B5EF4-FFF2-40B4-BE49-F238E27FC236}">
                  <a16:creationId xmlns:a16="http://schemas.microsoft.com/office/drawing/2014/main" id="{88B26031-C132-4795-8F7D-6240D264171F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56" name="Полілінія: фігура 155">
              <a:extLst>
                <a:ext uri="{FF2B5EF4-FFF2-40B4-BE49-F238E27FC236}">
                  <a16:creationId xmlns:a16="http://schemas.microsoft.com/office/drawing/2014/main" id="{343EA030-9E76-4A91-811A-21C0DD9E1BCD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57" name="Полілінія: Фігура 156">
              <a:extLst>
                <a:ext uri="{FF2B5EF4-FFF2-40B4-BE49-F238E27FC236}">
                  <a16:creationId xmlns:a16="http://schemas.microsoft.com/office/drawing/2014/main" id="{99EA3AA1-B2AB-411A-8ED2-76FE567FCAE3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58" name="Полілінія: Фігура 157">
              <a:extLst>
                <a:ext uri="{FF2B5EF4-FFF2-40B4-BE49-F238E27FC236}">
                  <a16:creationId xmlns:a16="http://schemas.microsoft.com/office/drawing/2014/main" id="{AF5269CE-3E55-41B7-8317-A21A9DE6FD84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59" name="Полілінія: Фігура 158">
              <a:extLst>
                <a:ext uri="{FF2B5EF4-FFF2-40B4-BE49-F238E27FC236}">
                  <a16:creationId xmlns:a16="http://schemas.microsoft.com/office/drawing/2014/main" id="{A51676F0-2813-40F3-86EE-C93324F2C7F4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0" name="Полілінія: Фігура 159">
              <a:extLst>
                <a:ext uri="{FF2B5EF4-FFF2-40B4-BE49-F238E27FC236}">
                  <a16:creationId xmlns:a16="http://schemas.microsoft.com/office/drawing/2014/main" id="{DE5A8561-64C9-4C4D-A20A-69F956119D72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1" name="Полілінія: Фігура 160">
              <a:extLst>
                <a:ext uri="{FF2B5EF4-FFF2-40B4-BE49-F238E27FC236}">
                  <a16:creationId xmlns:a16="http://schemas.microsoft.com/office/drawing/2014/main" id="{FCD8AB51-582C-492B-9566-1EA6AF7D45A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2" name="Полілінія: фігура 161">
              <a:extLst>
                <a:ext uri="{FF2B5EF4-FFF2-40B4-BE49-F238E27FC236}">
                  <a16:creationId xmlns:a16="http://schemas.microsoft.com/office/drawing/2014/main" id="{D9600527-0A83-472B-B3F6-E4738919451C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3" name="Полілінія: Фігура 162">
              <a:extLst>
                <a:ext uri="{FF2B5EF4-FFF2-40B4-BE49-F238E27FC236}">
                  <a16:creationId xmlns:a16="http://schemas.microsoft.com/office/drawing/2014/main" id="{83B54715-6D84-4841-A0EF-8F363B59F67B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4" name="Полілінія: Фігура 163">
              <a:extLst>
                <a:ext uri="{FF2B5EF4-FFF2-40B4-BE49-F238E27FC236}">
                  <a16:creationId xmlns:a16="http://schemas.microsoft.com/office/drawing/2014/main" id="{21CA4CEE-D3A3-472D-AA4C-BA020A2E2298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5" name="Полілінія: фігура 164">
              <a:extLst>
                <a:ext uri="{FF2B5EF4-FFF2-40B4-BE49-F238E27FC236}">
                  <a16:creationId xmlns:a16="http://schemas.microsoft.com/office/drawing/2014/main" id="{9FEA5D45-2F81-4B54-99C8-EA45DC635FB1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6" name="Полілінія: фігура 165">
              <a:extLst>
                <a:ext uri="{FF2B5EF4-FFF2-40B4-BE49-F238E27FC236}">
                  <a16:creationId xmlns:a16="http://schemas.microsoft.com/office/drawing/2014/main" id="{2956FDAE-9597-4387-AB48-6B5BDE93776A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7" name="Полілінія: фігура 166">
              <a:extLst>
                <a:ext uri="{FF2B5EF4-FFF2-40B4-BE49-F238E27FC236}">
                  <a16:creationId xmlns:a16="http://schemas.microsoft.com/office/drawing/2014/main" id="{6ED6BB71-D7F7-49AD-8CE7-CD4B96E829A4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8" name="Полілінія: фігура 167">
              <a:extLst>
                <a:ext uri="{FF2B5EF4-FFF2-40B4-BE49-F238E27FC236}">
                  <a16:creationId xmlns:a16="http://schemas.microsoft.com/office/drawing/2014/main" id="{AD8DE04F-E44D-4E05-9F81-1C0AB139C74B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69" name="Полілінія: Фігура 168">
              <a:extLst>
                <a:ext uri="{FF2B5EF4-FFF2-40B4-BE49-F238E27FC236}">
                  <a16:creationId xmlns:a16="http://schemas.microsoft.com/office/drawing/2014/main" id="{D837D624-67E2-4D8F-AE69-780F4FF8BD4B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0" name="Полілінія: Фігура 169">
              <a:extLst>
                <a:ext uri="{FF2B5EF4-FFF2-40B4-BE49-F238E27FC236}">
                  <a16:creationId xmlns:a16="http://schemas.microsoft.com/office/drawing/2014/main" id="{E3C48704-C56B-4FC0-9DB7-008E6940542D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1" name="Полілінія: фігура 170">
              <a:extLst>
                <a:ext uri="{FF2B5EF4-FFF2-40B4-BE49-F238E27FC236}">
                  <a16:creationId xmlns:a16="http://schemas.microsoft.com/office/drawing/2014/main" id="{DCEE72DD-B3FE-46DC-83D4-498AC49B121F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2" name="Полілінія: фігура 171">
              <a:extLst>
                <a:ext uri="{FF2B5EF4-FFF2-40B4-BE49-F238E27FC236}">
                  <a16:creationId xmlns:a16="http://schemas.microsoft.com/office/drawing/2014/main" id="{1B5AD00B-02CD-4821-B11A-094163CDDE19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3" name="Полілінія: Фігура 172">
              <a:extLst>
                <a:ext uri="{FF2B5EF4-FFF2-40B4-BE49-F238E27FC236}">
                  <a16:creationId xmlns:a16="http://schemas.microsoft.com/office/drawing/2014/main" id="{A3B1663B-F059-457B-98CB-9CF36AE8509A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4" name="Полілінія: Фігура 173">
              <a:extLst>
                <a:ext uri="{FF2B5EF4-FFF2-40B4-BE49-F238E27FC236}">
                  <a16:creationId xmlns:a16="http://schemas.microsoft.com/office/drawing/2014/main" id="{91B3519B-06C1-4305-BEC8-E9A9045862E8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5" name="Полілінія: фігура 174">
              <a:extLst>
                <a:ext uri="{FF2B5EF4-FFF2-40B4-BE49-F238E27FC236}">
                  <a16:creationId xmlns:a16="http://schemas.microsoft.com/office/drawing/2014/main" id="{1F0D855C-2F36-42EB-9384-9EE53F129EA1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6" name="Полілінія: фігура 175">
              <a:extLst>
                <a:ext uri="{FF2B5EF4-FFF2-40B4-BE49-F238E27FC236}">
                  <a16:creationId xmlns:a16="http://schemas.microsoft.com/office/drawing/2014/main" id="{FAF0D39D-0C52-44FE-B51C-3CA6199D2E6F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7" name="Полілінія: фігура 176">
              <a:extLst>
                <a:ext uri="{FF2B5EF4-FFF2-40B4-BE49-F238E27FC236}">
                  <a16:creationId xmlns:a16="http://schemas.microsoft.com/office/drawing/2014/main" id="{8903F5AA-7212-44E1-B294-C785540D03A7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8" name="Полілінія: фігура 177">
              <a:extLst>
                <a:ext uri="{FF2B5EF4-FFF2-40B4-BE49-F238E27FC236}">
                  <a16:creationId xmlns:a16="http://schemas.microsoft.com/office/drawing/2014/main" id="{6AF2F80A-9DA6-4C97-91E1-E2F7B9872C86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79" name="Полілінія: фігура 178">
              <a:extLst>
                <a:ext uri="{FF2B5EF4-FFF2-40B4-BE49-F238E27FC236}">
                  <a16:creationId xmlns:a16="http://schemas.microsoft.com/office/drawing/2014/main" id="{1257F608-8C7D-4A86-820F-E1539553ABC2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0" name="Полілінія: фігура 179">
              <a:extLst>
                <a:ext uri="{FF2B5EF4-FFF2-40B4-BE49-F238E27FC236}">
                  <a16:creationId xmlns:a16="http://schemas.microsoft.com/office/drawing/2014/main" id="{83FF5CAF-7C6E-4FC5-A602-49280758CECE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1" name="Полілінія: фігура 180">
              <a:extLst>
                <a:ext uri="{FF2B5EF4-FFF2-40B4-BE49-F238E27FC236}">
                  <a16:creationId xmlns:a16="http://schemas.microsoft.com/office/drawing/2014/main" id="{97B228F0-7EEF-43F9-BE35-170A1564D036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2" name="Полілінія: фігура 181">
              <a:extLst>
                <a:ext uri="{FF2B5EF4-FFF2-40B4-BE49-F238E27FC236}">
                  <a16:creationId xmlns:a16="http://schemas.microsoft.com/office/drawing/2014/main" id="{08F3DEF1-2B4A-4861-AFAD-A7203D37A90F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3" name="Полілінія: фігура 182">
              <a:extLst>
                <a:ext uri="{FF2B5EF4-FFF2-40B4-BE49-F238E27FC236}">
                  <a16:creationId xmlns:a16="http://schemas.microsoft.com/office/drawing/2014/main" id="{0B9DC073-4644-47F3-BB9C-649C2595B28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4" name="Полілінія: фігура 183">
              <a:extLst>
                <a:ext uri="{FF2B5EF4-FFF2-40B4-BE49-F238E27FC236}">
                  <a16:creationId xmlns:a16="http://schemas.microsoft.com/office/drawing/2014/main" id="{48569510-7FC6-41C7-A098-D024799BF29F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5" name="Полілінія: Фігура 184">
              <a:extLst>
                <a:ext uri="{FF2B5EF4-FFF2-40B4-BE49-F238E27FC236}">
                  <a16:creationId xmlns:a16="http://schemas.microsoft.com/office/drawing/2014/main" id="{063B38EA-43E8-4142-AC4E-0D966F2303DB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6" name="Полілінія: Фігура 185">
              <a:extLst>
                <a:ext uri="{FF2B5EF4-FFF2-40B4-BE49-F238E27FC236}">
                  <a16:creationId xmlns:a16="http://schemas.microsoft.com/office/drawing/2014/main" id="{65980B57-882B-404E-9218-3D5F1A7598EB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7" name="Полілінія: фігура 186">
              <a:extLst>
                <a:ext uri="{FF2B5EF4-FFF2-40B4-BE49-F238E27FC236}">
                  <a16:creationId xmlns:a16="http://schemas.microsoft.com/office/drawing/2014/main" id="{13F58FBE-AEDC-49CA-80CB-2A67293C33A0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88" name="Полілінія: Фігура 187">
              <a:extLst>
                <a:ext uri="{FF2B5EF4-FFF2-40B4-BE49-F238E27FC236}">
                  <a16:creationId xmlns:a16="http://schemas.microsoft.com/office/drawing/2014/main" id="{6BF20B3D-11D9-44DC-95B4-D671F312888E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grpSp>
        <p:nvGrpSpPr>
          <p:cNvPr id="189" name="Група 188" hidden="1">
            <a:extLst>
              <a:ext uri="{FF2B5EF4-FFF2-40B4-BE49-F238E27FC236}">
                <a16:creationId xmlns:a16="http://schemas.microsoft.com/office/drawing/2014/main" id="{1ED8EB34-A168-42BB-8B47-08A4A7EA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1269381">
            <a:off x="5281190" y="4142776"/>
            <a:ext cx="907367" cy="1719222"/>
            <a:chOff x="3358194" y="2575240"/>
            <a:chExt cx="907367" cy="1719222"/>
          </a:xfrm>
        </p:grpSpPr>
        <p:sp>
          <p:nvSpPr>
            <p:cNvPr id="190" name="Полілінія: фігура 189">
              <a:extLst>
                <a:ext uri="{FF2B5EF4-FFF2-40B4-BE49-F238E27FC236}">
                  <a16:creationId xmlns:a16="http://schemas.microsoft.com/office/drawing/2014/main" id="{47BD90BB-3456-4C12-ABF2-334B656C06D0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1" name="Полілінія: Фігура 190">
              <a:extLst>
                <a:ext uri="{FF2B5EF4-FFF2-40B4-BE49-F238E27FC236}">
                  <a16:creationId xmlns:a16="http://schemas.microsoft.com/office/drawing/2014/main" id="{0B928406-59E2-4123-AC45-3DE980DCF85C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2" name="Полілінія: фігура 191">
              <a:extLst>
                <a:ext uri="{FF2B5EF4-FFF2-40B4-BE49-F238E27FC236}">
                  <a16:creationId xmlns:a16="http://schemas.microsoft.com/office/drawing/2014/main" id="{0615ACB2-3298-4970-87BC-3236671DC0B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3" name="Полілінія: Фігура 192">
              <a:extLst>
                <a:ext uri="{FF2B5EF4-FFF2-40B4-BE49-F238E27FC236}">
                  <a16:creationId xmlns:a16="http://schemas.microsoft.com/office/drawing/2014/main" id="{D05B162A-8827-474B-BFBB-9753A764A78B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4" name="Полілінія: Фігура 193">
              <a:extLst>
                <a:ext uri="{FF2B5EF4-FFF2-40B4-BE49-F238E27FC236}">
                  <a16:creationId xmlns:a16="http://schemas.microsoft.com/office/drawing/2014/main" id="{E5F33DD0-DD53-473C-B821-2563D3C9B35D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5" name="Полілінія: Фігура 194">
              <a:extLst>
                <a:ext uri="{FF2B5EF4-FFF2-40B4-BE49-F238E27FC236}">
                  <a16:creationId xmlns:a16="http://schemas.microsoft.com/office/drawing/2014/main" id="{EE733B20-CB26-4D21-BD6E-4C022A7129D9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6" name="Полілінія: Фігура 195">
              <a:extLst>
                <a:ext uri="{FF2B5EF4-FFF2-40B4-BE49-F238E27FC236}">
                  <a16:creationId xmlns:a16="http://schemas.microsoft.com/office/drawing/2014/main" id="{82A1C4D4-5269-4944-A196-392799DC4F16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7" name="Полілінія: фігура 196">
              <a:extLst>
                <a:ext uri="{FF2B5EF4-FFF2-40B4-BE49-F238E27FC236}">
                  <a16:creationId xmlns:a16="http://schemas.microsoft.com/office/drawing/2014/main" id="{F8CEBDE6-06DA-4F50-8C62-1B7CF17233E8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8" name="Полілінія: Фігура 197">
              <a:extLst>
                <a:ext uri="{FF2B5EF4-FFF2-40B4-BE49-F238E27FC236}">
                  <a16:creationId xmlns:a16="http://schemas.microsoft.com/office/drawing/2014/main" id="{B8A73E64-ECDA-4DE2-B9B6-BA1BCB93A822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199" name="Полілінія: Фігура 198">
              <a:extLst>
                <a:ext uri="{FF2B5EF4-FFF2-40B4-BE49-F238E27FC236}">
                  <a16:creationId xmlns:a16="http://schemas.microsoft.com/office/drawing/2014/main" id="{BD21F412-7287-489E-ACE6-C6EC1CF7F0C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grpSp>
          <p:nvGrpSpPr>
            <p:cNvPr id="200" name="Група 199">
              <a:extLst>
                <a:ext uri="{FF2B5EF4-FFF2-40B4-BE49-F238E27FC236}">
                  <a16:creationId xmlns:a16="http://schemas.microsoft.com/office/drawing/2014/main" id="{00AA9BD7-E9D2-41E6-8EE4-5B0716154BAF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205" name="Полілінія: Фігура 204">
                <a:extLst>
                  <a:ext uri="{FF2B5EF4-FFF2-40B4-BE49-F238E27FC236}">
                    <a16:creationId xmlns:a16="http://schemas.microsoft.com/office/drawing/2014/main" id="{1BDE822A-1F03-423C-BCB1-983D2DF37255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06" name="Полілінія: Фігура 205">
                <a:extLst>
                  <a:ext uri="{FF2B5EF4-FFF2-40B4-BE49-F238E27FC236}">
                    <a16:creationId xmlns:a16="http://schemas.microsoft.com/office/drawing/2014/main" id="{0A5A9827-62BB-465A-B780-8380BED8B2A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07" name="Полілінія: фігура 206">
                <a:extLst>
                  <a:ext uri="{FF2B5EF4-FFF2-40B4-BE49-F238E27FC236}">
                    <a16:creationId xmlns:a16="http://schemas.microsoft.com/office/drawing/2014/main" id="{086125E7-C9A2-462B-86F9-E0DE7C4E8A8F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08" name="Полілінія: Фігура 207">
                <a:extLst>
                  <a:ext uri="{FF2B5EF4-FFF2-40B4-BE49-F238E27FC236}">
                    <a16:creationId xmlns:a16="http://schemas.microsoft.com/office/drawing/2014/main" id="{4B8E0733-2EA4-4E40-B4AA-46F0615D1897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09" name="Полілінія: Фігура 208">
                <a:extLst>
                  <a:ext uri="{FF2B5EF4-FFF2-40B4-BE49-F238E27FC236}">
                    <a16:creationId xmlns:a16="http://schemas.microsoft.com/office/drawing/2014/main" id="{9F70616A-072C-4083-AE73-38DC408E84F1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10" name="Полілінія: фігура 209">
                <a:extLst>
                  <a:ext uri="{FF2B5EF4-FFF2-40B4-BE49-F238E27FC236}">
                    <a16:creationId xmlns:a16="http://schemas.microsoft.com/office/drawing/2014/main" id="{DC96D7A3-0025-4868-9A9B-C1C0B2B5192A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11" name="Полілінія: Фігура 210">
                <a:extLst>
                  <a:ext uri="{FF2B5EF4-FFF2-40B4-BE49-F238E27FC236}">
                    <a16:creationId xmlns:a16="http://schemas.microsoft.com/office/drawing/2014/main" id="{917BF990-02EF-4636-BE84-6E972737273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12" name="Полілінія: Фігура 211">
                <a:extLst>
                  <a:ext uri="{FF2B5EF4-FFF2-40B4-BE49-F238E27FC236}">
                    <a16:creationId xmlns:a16="http://schemas.microsoft.com/office/drawing/2014/main" id="{3A5D88F7-AB77-4365-9274-ECA4439C3993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201" name="Полілінія: Фігура 200">
              <a:extLst>
                <a:ext uri="{FF2B5EF4-FFF2-40B4-BE49-F238E27FC236}">
                  <a16:creationId xmlns:a16="http://schemas.microsoft.com/office/drawing/2014/main" id="{AEB9CA5F-8FF8-423C-83E0-D18C3F54CA2C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02" name="Полілінія: Фігура 201">
              <a:extLst>
                <a:ext uri="{FF2B5EF4-FFF2-40B4-BE49-F238E27FC236}">
                  <a16:creationId xmlns:a16="http://schemas.microsoft.com/office/drawing/2014/main" id="{9B1B152E-C74C-4EB6-ACAD-C140B84647F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03" name="Полілінія: Фігура 202">
              <a:extLst>
                <a:ext uri="{FF2B5EF4-FFF2-40B4-BE49-F238E27FC236}">
                  <a16:creationId xmlns:a16="http://schemas.microsoft.com/office/drawing/2014/main" id="{36C52902-4F1D-4EBA-AA34-444254298DB3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204" name="Полілінія: фігура 203">
              <a:extLst>
                <a:ext uri="{FF2B5EF4-FFF2-40B4-BE49-F238E27FC236}">
                  <a16:creationId xmlns:a16="http://schemas.microsoft.com/office/drawing/2014/main" id="{3462366D-F91A-4C05-A2A6-3FF2DEB9E756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grpSp>
        <p:nvGrpSpPr>
          <p:cNvPr id="363" name="Група 362" hidden="1">
            <a:extLst>
              <a:ext uri="{FF2B5EF4-FFF2-40B4-BE49-F238E27FC236}">
                <a16:creationId xmlns:a16="http://schemas.microsoft.com/office/drawing/2014/main" id="{82CE91A9-4A48-43D4-B6C0-3F0E1E6E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28483" y="3214646"/>
            <a:ext cx="1386076" cy="1386076"/>
            <a:chOff x="8928483" y="3214646"/>
            <a:chExt cx="1386076" cy="1386076"/>
          </a:xfrm>
        </p:grpSpPr>
        <p:grpSp>
          <p:nvGrpSpPr>
            <p:cNvPr id="110" name="Група 109" descr="Шкільна наклейка &quot;Будь дивовижним&quot;" title="Шкільна наклейка &quot;Будь дивовижним&quot;">
              <a:extLst>
                <a:ext uri="{FF2B5EF4-FFF2-40B4-BE49-F238E27FC236}">
                  <a16:creationId xmlns:a16="http://schemas.microsoft.com/office/drawing/2014/main" id="{CDB65CCD-C933-4981-ACD2-2BAD0FBA03B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11" name="Полілінія: Фігура 110">
                <a:extLst>
                  <a:ext uri="{FF2B5EF4-FFF2-40B4-BE49-F238E27FC236}">
                    <a16:creationId xmlns:a16="http://schemas.microsoft.com/office/drawing/2014/main" id="{F12D9B6B-59CD-4D74-840A-D38D0B3C105E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112" name="Полілінія: Фігура 111">
                <a:extLst>
                  <a:ext uri="{FF2B5EF4-FFF2-40B4-BE49-F238E27FC236}">
                    <a16:creationId xmlns:a16="http://schemas.microsoft.com/office/drawing/2014/main" id="{0E720FE2-46F9-4201-8997-C63D3AED6D40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grpSp>
            <p:nvGrpSpPr>
              <p:cNvPr id="114" name="Група 113">
                <a:extLst>
                  <a:ext uri="{FF2B5EF4-FFF2-40B4-BE49-F238E27FC236}">
                    <a16:creationId xmlns:a16="http://schemas.microsoft.com/office/drawing/2014/main" id="{2ECFA8E7-CBFE-45F3-9BFB-EBE547F58E3D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25" name="Полілінія: Фігура 124">
                  <a:extLst>
                    <a:ext uri="{FF2B5EF4-FFF2-40B4-BE49-F238E27FC236}">
                      <a16:creationId xmlns:a16="http://schemas.microsoft.com/office/drawing/2014/main" id="{99B4F697-C818-4A39-B1A5-47C483D650E2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6" name="Полілінія: Фігура 125">
                  <a:extLst>
                    <a:ext uri="{FF2B5EF4-FFF2-40B4-BE49-F238E27FC236}">
                      <a16:creationId xmlns:a16="http://schemas.microsoft.com/office/drawing/2014/main" id="{B185461B-B9FC-4795-AD7F-5D28EA9E71A6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7" name="Полілінія: Фігура 126">
                  <a:extLst>
                    <a:ext uri="{FF2B5EF4-FFF2-40B4-BE49-F238E27FC236}">
                      <a16:creationId xmlns:a16="http://schemas.microsoft.com/office/drawing/2014/main" id="{602DF0AF-60A9-40F3-A414-13A602782A83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8" name="Полілінія: Фігура 127">
                  <a:extLst>
                    <a:ext uri="{FF2B5EF4-FFF2-40B4-BE49-F238E27FC236}">
                      <a16:creationId xmlns:a16="http://schemas.microsoft.com/office/drawing/2014/main" id="{E32E0DD8-3C1A-407F-BC06-11F6386195A0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9" name="Полілінія: Фігура 128">
                  <a:extLst>
                    <a:ext uri="{FF2B5EF4-FFF2-40B4-BE49-F238E27FC236}">
                      <a16:creationId xmlns:a16="http://schemas.microsoft.com/office/drawing/2014/main" id="{4BC43656-AEC3-4633-AA3A-A32975A60771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30" name="Полілінія: Фігура 129">
                  <a:extLst>
                    <a:ext uri="{FF2B5EF4-FFF2-40B4-BE49-F238E27FC236}">
                      <a16:creationId xmlns:a16="http://schemas.microsoft.com/office/drawing/2014/main" id="{85DCAD12-2877-48A9-8B91-B8978AB49C64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</p:grpSp>
          <p:grpSp>
            <p:nvGrpSpPr>
              <p:cNvPr id="115" name="Група 114">
                <a:extLst>
                  <a:ext uri="{FF2B5EF4-FFF2-40B4-BE49-F238E27FC236}">
                    <a16:creationId xmlns:a16="http://schemas.microsoft.com/office/drawing/2014/main" id="{00E1B5C4-F9B5-4DE4-A99C-2B36DC2FDE8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16" name="Полілінія: Фігура 115">
                  <a:extLst>
                    <a:ext uri="{FF2B5EF4-FFF2-40B4-BE49-F238E27FC236}">
                      <a16:creationId xmlns:a16="http://schemas.microsoft.com/office/drawing/2014/main" id="{E9153048-026E-4BDF-BD5A-98503EF8B600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7" name="Полілінія: Фігура 116">
                  <a:extLst>
                    <a:ext uri="{FF2B5EF4-FFF2-40B4-BE49-F238E27FC236}">
                      <a16:creationId xmlns:a16="http://schemas.microsoft.com/office/drawing/2014/main" id="{C01EE476-B85B-4802-9E8F-C15C2D987901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8" name="Полілінія: Фігура 117">
                  <a:extLst>
                    <a:ext uri="{FF2B5EF4-FFF2-40B4-BE49-F238E27FC236}">
                      <a16:creationId xmlns:a16="http://schemas.microsoft.com/office/drawing/2014/main" id="{FB2E7281-283D-4706-9EBC-B9D62E484B6A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9" name="Полілінія: фігура 118">
                  <a:extLst>
                    <a:ext uri="{FF2B5EF4-FFF2-40B4-BE49-F238E27FC236}">
                      <a16:creationId xmlns:a16="http://schemas.microsoft.com/office/drawing/2014/main" id="{86E5DFBB-76B5-4DBE-9004-2F74E651FB4A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0" name="Полілінія: фігура 119">
                  <a:extLst>
                    <a:ext uri="{FF2B5EF4-FFF2-40B4-BE49-F238E27FC236}">
                      <a16:creationId xmlns:a16="http://schemas.microsoft.com/office/drawing/2014/main" id="{6B55BD57-9E22-4EE1-B5A1-CF17C599C262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1" name="Полілінія: Фігура 120">
                  <a:extLst>
                    <a:ext uri="{FF2B5EF4-FFF2-40B4-BE49-F238E27FC236}">
                      <a16:creationId xmlns:a16="http://schemas.microsoft.com/office/drawing/2014/main" id="{78643C3A-C602-4101-AB06-F4EE6E29D8A5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2" name="Полілінія: Фігура 121">
                  <a:extLst>
                    <a:ext uri="{FF2B5EF4-FFF2-40B4-BE49-F238E27FC236}">
                      <a16:creationId xmlns:a16="http://schemas.microsoft.com/office/drawing/2014/main" id="{B57CF155-313B-42A1-82F9-EF5A1650B57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3" name="Полілінія: фігура 122">
                  <a:extLst>
                    <a:ext uri="{FF2B5EF4-FFF2-40B4-BE49-F238E27FC236}">
                      <a16:creationId xmlns:a16="http://schemas.microsoft.com/office/drawing/2014/main" id="{E597E6FE-2902-4A9E-8D9E-634427FD6016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24" name="Полілінія: Фігура 123">
                  <a:extLst>
                    <a:ext uri="{FF2B5EF4-FFF2-40B4-BE49-F238E27FC236}">
                      <a16:creationId xmlns:a16="http://schemas.microsoft.com/office/drawing/2014/main" id="{3EBC60C4-D18E-4688-9ED0-E9BD142A6A75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</p:grpSp>
        </p:grpSp>
        <p:sp>
          <p:nvSpPr>
            <p:cNvPr id="359" name="Полілінія: Фігура 358">
              <a:extLst>
                <a:ext uri="{FF2B5EF4-FFF2-40B4-BE49-F238E27FC236}">
                  <a16:creationId xmlns:a16="http://schemas.microsoft.com/office/drawing/2014/main" id="{BC5FDC21-02F4-49BC-944C-238191FAD7B1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60" name="Полілінія: Фігура 359">
              <a:extLst>
                <a:ext uri="{FF2B5EF4-FFF2-40B4-BE49-F238E27FC236}">
                  <a16:creationId xmlns:a16="http://schemas.microsoft.com/office/drawing/2014/main" id="{7B334A38-1CE0-4B61-9DA3-DD66345F22A5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61" name="Полілінія: Фігура 360">
              <a:extLst>
                <a:ext uri="{FF2B5EF4-FFF2-40B4-BE49-F238E27FC236}">
                  <a16:creationId xmlns:a16="http://schemas.microsoft.com/office/drawing/2014/main" id="{2E82920E-F711-4ABD-91C2-C038A52A8FC5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grpSp>
        <p:nvGrpSpPr>
          <p:cNvPr id="372" name="Група 371" hidden="1">
            <a:extLst>
              <a:ext uri="{FF2B5EF4-FFF2-40B4-BE49-F238E27FC236}">
                <a16:creationId xmlns:a16="http://schemas.microsoft.com/office/drawing/2014/main" id="{E6AD3D48-6610-41B1-9A00-5D29F495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10290045" y="2171964"/>
            <a:ext cx="1055407" cy="1055407"/>
            <a:chOff x="10320554" y="1899878"/>
            <a:chExt cx="1055407" cy="1055407"/>
          </a:xfrm>
        </p:grpSpPr>
        <p:grpSp>
          <p:nvGrpSpPr>
            <p:cNvPr id="371" name="Група 370">
              <a:extLst>
                <a:ext uri="{FF2B5EF4-FFF2-40B4-BE49-F238E27FC236}">
                  <a16:creationId xmlns:a16="http://schemas.microsoft.com/office/drawing/2014/main" id="{6113C91E-398D-4AE7-8872-D93CD9005A7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248" name="Полілінія: Фігура 247">
                <a:extLst>
                  <a:ext uri="{FF2B5EF4-FFF2-40B4-BE49-F238E27FC236}">
                    <a16:creationId xmlns:a16="http://schemas.microsoft.com/office/drawing/2014/main" id="{D9179421-A2EB-492F-909F-8241CCDCF5C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49" name="Полілінія: Фігура 248">
                <a:extLst>
                  <a:ext uri="{FF2B5EF4-FFF2-40B4-BE49-F238E27FC236}">
                    <a16:creationId xmlns:a16="http://schemas.microsoft.com/office/drawing/2014/main" id="{54EDB269-9160-44C0-9069-44E3799CC6B5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2" name="Полілінія: фігура 251">
                <a:extLst>
                  <a:ext uri="{FF2B5EF4-FFF2-40B4-BE49-F238E27FC236}">
                    <a16:creationId xmlns:a16="http://schemas.microsoft.com/office/drawing/2014/main" id="{849A15DE-5800-455A-9DA6-CA88385D3EFD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3" name="Полілінія: Фігура 252">
                <a:extLst>
                  <a:ext uri="{FF2B5EF4-FFF2-40B4-BE49-F238E27FC236}">
                    <a16:creationId xmlns:a16="http://schemas.microsoft.com/office/drawing/2014/main" id="{C2A0356C-E7CB-4C9A-BE62-708AF8A40A25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4" name="Полілінія: Фігура 253">
                <a:extLst>
                  <a:ext uri="{FF2B5EF4-FFF2-40B4-BE49-F238E27FC236}">
                    <a16:creationId xmlns:a16="http://schemas.microsoft.com/office/drawing/2014/main" id="{B8461ECA-8927-44D6-BBA2-809FD30B0D0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5" name="Полілінія: фігура 254">
                <a:extLst>
                  <a:ext uri="{FF2B5EF4-FFF2-40B4-BE49-F238E27FC236}">
                    <a16:creationId xmlns:a16="http://schemas.microsoft.com/office/drawing/2014/main" id="{27E444FB-B6AB-463F-83A6-0BE064A9DD9E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6" name="Полілінія: фігура 255">
                <a:extLst>
                  <a:ext uri="{FF2B5EF4-FFF2-40B4-BE49-F238E27FC236}">
                    <a16:creationId xmlns:a16="http://schemas.microsoft.com/office/drawing/2014/main" id="{41C5EBBF-AADB-44EC-A1FF-2A25FCCFFD54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257" name="Полілінія: фігура 256">
                <a:extLst>
                  <a:ext uri="{FF2B5EF4-FFF2-40B4-BE49-F238E27FC236}">
                    <a16:creationId xmlns:a16="http://schemas.microsoft.com/office/drawing/2014/main" id="{358BCEB1-A87B-46D0-A70D-F220AB1B49A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  <p:grpSp>
          <p:nvGrpSpPr>
            <p:cNvPr id="369" name="Група 368">
              <a:extLst>
                <a:ext uri="{FF2B5EF4-FFF2-40B4-BE49-F238E27FC236}">
                  <a16:creationId xmlns:a16="http://schemas.microsoft.com/office/drawing/2014/main" id="{45B3C769-4F45-4E73-A4C2-8527B65EF317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367" name="Полілінія: Фігура 366">
                <a:extLst>
                  <a:ext uri="{FF2B5EF4-FFF2-40B4-BE49-F238E27FC236}">
                    <a16:creationId xmlns:a16="http://schemas.microsoft.com/office/drawing/2014/main" id="{2BD1D871-CF3F-4D53-9E15-080326747111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368" name="Полілінія: Фігура 367">
                <a:extLst>
                  <a:ext uri="{FF2B5EF4-FFF2-40B4-BE49-F238E27FC236}">
                    <a16:creationId xmlns:a16="http://schemas.microsoft.com/office/drawing/2014/main" id="{89E6354B-8F1E-4FBD-97A2-1E60DF2A632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</p:grpSp>
      </p:grpSp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7ED0D840-6098-4D33-8AC1-90D36EDA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57" y="1129951"/>
            <a:ext cx="17621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0" name="Рисунок 249">
            <a:extLst>
              <a:ext uri="{FF2B5EF4-FFF2-40B4-BE49-F238E27FC236}">
                <a16:creationId xmlns:a16="http://schemas.microsoft.com/office/drawing/2014/main" id="{FD1A15A0-CF87-4BEB-B16F-4D953185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382" y="5100974"/>
            <a:ext cx="1644897" cy="1227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1" name="Рисунок 250">
            <a:extLst>
              <a:ext uri="{FF2B5EF4-FFF2-40B4-BE49-F238E27FC236}">
                <a16:creationId xmlns:a16="http://schemas.microsoft.com/office/drawing/2014/main" id="{2D617CAF-078F-40C7-9824-51A6E4CA6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949" y="5249882"/>
            <a:ext cx="986700" cy="935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A2DDDC0E-5A7D-49AE-85E1-95EEF8AE2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378" y="2874106"/>
            <a:ext cx="1322320" cy="109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3" name="Picture 2" descr="renewable-energy-icon-png-8 - INDESEEM INCORPORATED">
            <a:extLst>
              <a:ext uri="{FF2B5EF4-FFF2-40B4-BE49-F238E27FC236}">
                <a16:creationId xmlns:a16="http://schemas.microsoft.com/office/drawing/2014/main" id="{BE72CEE2-FC25-454F-848D-52A48A13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67" y="2710844"/>
            <a:ext cx="1752310" cy="17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4" descr="Зеленая энергия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06212426-64A0-4A72-8E81-DB16A00B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98">
            <a:off x="10063640" y="478900"/>
            <a:ext cx="1419687" cy="14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6" descr="Зеленая энергия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5A185A8A-291A-4E70-A62B-EC22E517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4239">
            <a:off x="1100516" y="900795"/>
            <a:ext cx="1414648" cy="14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2" descr="Стокова ілюстрація Логотип Сонячної Енергії Екологія Промисловості Сонячні  Батареї Зелена Енергетика — Завантажте зображення зараз - iStock">
            <a:extLst>
              <a:ext uri="{FF2B5EF4-FFF2-40B4-BE49-F238E27FC236}">
                <a16:creationId xmlns:a16="http://schemas.microsoft.com/office/drawing/2014/main" id="{79CA64AF-8E7F-4738-B804-D41BDA70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441">
            <a:off x="7498123" y="515635"/>
            <a:ext cx="2166320" cy="1809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а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Полілінія: фігура 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7" name="Полілінія: Фігура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8" name="Полілінія: Фігура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39" name="Полілінія: Фігура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0" name="Полілінія: фігура 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1" name="Полілінія: фігура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2" name="Полілінія: фігура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3" name="Полілінія: фігура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4" name="Полілінія: фігура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5" name="Полілінія: Фігура 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6" name="Полілінія: фігура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7" name="Полілінія: фігура 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48" name="Полілінія: Фігура 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57" name="Текстове поле 56">
            <a:extLst>
              <a:ext uri="{FF2B5EF4-FFF2-40B4-BE49-F238E27FC236}">
                <a16:creationId xmlns:a16="http://schemas.microsoft.com/office/drawing/2014/main" id="{BAEA9C2F-2B23-4D94-9F0E-575C5972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Прямокутник: округлені протилежні кути 8">
            <a:extLst>
              <a:ext uri="{FF2B5EF4-FFF2-40B4-BE49-F238E27FC236}">
                <a16:creationId xmlns:a16="http://schemas.microsoft.com/office/drawing/2014/main" id="{F548014F-F617-4D78-8C16-AB04E13D5FEC}"/>
              </a:ext>
            </a:extLst>
          </p:cNvPr>
          <p:cNvSpPr/>
          <p:nvPr/>
        </p:nvSpPr>
        <p:spPr>
          <a:xfrm>
            <a:off x="363287" y="1190577"/>
            <a:ext cx="6658950" cy="415512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Мета дослідження: </a:t>
            </a:r>
            <a:r>
              <a:rPr lang="uk-UA" b="1" dirty="0">
                <a:solidFill>
                  <a:schemeClr val="tx1"/>
                </a:solidFill>
              </a:rPr>
              <a:t>виготовити прилад для альтернативного освітлення; обчислити ємність сонячної панелі та їх кількість для власного будинку.</a:t>
            </a:r>
          </a:p>
          <a:p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Об'єкт дослідження</a:t>
            </a:r>
            <a:r>
              <a:rPr lang="uk-UA" b="1" dirty="0">
                <a:solidFill>
                  <a:schemeClr val="tx1"/>
                </a:solidFill>
              </a:rPr>
              <a:t>: використання сонячних панелей як альтернативного джерела енергії.</a:t>
            </a:r>
          </a:p>
          <a:p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Предмет дослідження</a:t>
            </a:r>
            <a:r>
              <a:rPr lang="uk-UA" b="1" dirty="0">
                <a:solidFill>
                  <a:schemeClr val="tx1"/>
                </a:solidFill>
              </a:rPr>
              <a:t>: методи розрахунку сонячної електростанції для потреб будинку.</a:t>
            </a:r>
          </a:p>
          <a:p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65" name="Місце для зображення 64" descr="Зображення, що містить схема&#10;&#10;Автоматично згенерований опис">
            <a:extLst>
              <a:ext uri="{FF2B5EF4-FFF2-40B4-BE49-F238E27FC236}">
                <a16:creationId xmlns:a16="http://schemas.microsoft.com/office/drawing/2014/main" id="{A2604DB7-953B-4D44-8999-48A4216D5B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4075" r="14075"/>
          <a:stretch>
            <a:fillRect/>
          </a:stretch>
        </p:blipFill>
        <p:spPr>
          <a:xfrm>
            <a:off x="7464054" y="1070641"/>
            <a:ext cx="3953599" cy="41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Завдання дослідження: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521442" cy="4356000"/>
          </a:xfrm>
        </p:spPr>
        <p:txBody>
          <a:bodyPr rtlCol="0"/>
          <a:lstStyle/>
          <a:p>
            <a:pPr rtl="0"/>
            <a:r>
              <a:rPr lang="uk-UA" dirty="0">
                <a:solidFill>
                  <a:schemeClr val="tx1"/>
                </a:solidFill>
              </a:rPr>
              <a:t>Дослідити споживану енергію власного будинку.</a:t>
            </a:r>
            <a:endParaRPr lang="uk-UA" noProof="1">
              <a:solidFill>
                <a:schemeClr val="tx1"/>
              </a:solidFill>
            </a:endParaRPr>
          </a:p>
          <a:p>
            <a:pPr rtl="0"/>
            <a:r>
              <a:rPr lang="uk-UA" noProof="1">
                <a:solidFill>
                  <a:schemeClr val="tx1"/>
                </a:solidFill>
              </a:rPr>
              <a:t>Варіанти розміщення сонячних панелей та їх ефективність.</a:t>
            </a:r>
          </a:p>
          <a:p>
            <a:pPr rtl="0"/>
            <a:r>
              <a:rPr lang="uk-UA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Підходи до вибору фіксованого кута нахилу сонячних панелей</a:t>
            </a:r>
            <a:r>
              <a:rPr lang="uk-UA" dirty="0">
                <a:solidFill>
                  <a:schemeClr val="tx1"/>
                </a:solidFill>
              </a:rPr>
              <a:t> .</a:t>
            </a:r>
          </a:p>
          <a:p>
            <a:pPr rtl="0"/>
            <a:r>
              <a:rPr lang="uk-UA" dirty="0">
                <a:solidFill>
                  <a:schemeClr val="tx1"/>
                </a:solidFill>
              </a:rPr>
              <a:t>Дослідити класи енергоефективних приладів.</a:t>
            </a:r>
          </a:p>
          <a:p>
            <a:pPr rtl="0"/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Розрахунок ємності сонячної батареї для заданого споживання енергії.</a:t>
            </a:r>
          </a:p>
          <a:p>
            <a:pPr rtl="0"/>
            <a:r>
              <a:rPr lang="uk-UA" dirty="0">
                <a:solidFill>
                  <a:schemeClr val="tx1"/>
                </a:solidFill>
                <a:ea typeface="Times New Roman" panose="02020603050405020304" pitchFamily="18" charset="0"/>
              </a:rPr>
              <a:t>Створити програмний Калькулятор.</a:t>
            </a:r>
          </a:p>
          <a:p>
            <a:pPr rtl="0"/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Виготовити  прилад для альтернативного освітлення. </a:t>
            </a:r>
            <a:endParaRPr lang="uk-UA" dirty="0">
              <a:solidFill>
                <a:schemeClr val="tx1"/>
              </a:solidFill>
            </a:endParaRPr>
          </a:p>
          <a:p>
            <a:pPr rtl="0"/>
            <a:endParaRPr lang="uk-UA" dirty="0"/>
          </a:p>
        </p:txBody>
      </p:sp>
      <p:grpSp>
        <p:nvGrpSpPr>
          <p:cNvPr id="92" name="Група 91" hidden="1">
            <a:extLst>
              <a:ext uri="{FF2B5EF4-FFF2-40B4-BE49-F238E27FC236}">
                <a16:creationId xmlns:a16="http://schemas.microsoft.com/office/drawing/2014/main" id="{E497ACBB-DC34-4A9A-B4A1-37623C0E2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Група 92" descr="Шкільна наклейка &quot;Будь дивовижним&quot;" title="Шкільна наклейка &quot;Будь дивовижним&quot;">
              <a:extLst>
                <a:ext uri="{FF2B5EF4-FFF2-40B4-BE49-F238E27FC236}">
                  <a16:creationId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Полілінія: фігура 96">
                <a:extLst>
                  <a:ext uri="{FF2B5EF4-FFF2-40B4-BE49-F238E27FC236}">
                    <a16:creationId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sp>
            <p:nvSpPr>
              <p:cNvPr id="98" name="Полілінія: Фігура 97">
                <a:extLst>
                  <a:ext uri="{FF2B5EF4-FFF2-40B4-BE49-F238E27FC236}">
                    <a16:creationId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uk-UA" dirty="0"/>
              </a:p>
            </p:txBody>
          </p:sp>
          <p:grpSp>
            <p:nvGrpSpPr>
              <p:cNvPr id="99" name="Група 98">
                <a:extLst>
                  <a:ext uri="{FF2B5EF4-FFF2-40B4-BE49-F238E27FC236}">
                    <a16:creationId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Полілінія: Фігура 109">
                  <a:extLst>
                    <a:ext uri="{FF2B5EF4-FFF2-40B4-BE49-F238E27FC236}">
                      <a16:creationId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1" name="Полілінія: Фігура 110">
                  <a:extLst>
                    <a:ext uri="{FF2B5EF4-FFF2-40B4-BE49-F238E27FC236}">
                      <a16:creationId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2" name="Полілінія: Фігура 111">
                  <a:extLst>
                    <a:ext uri="{FF2B5EF4-FFF2-40B4-BE49-F238E27FC236}">
                      <a16:creationId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3" name="Полілінія: Фігура 112">
                  <a:extLst>
                    <a:ext uri="{FF2B5EF4-FFF2-40B4-BE49-F238E27FC236}">
                      <a16:creationId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4" name="Полілінія: Фігура 113">
                  <a:extLst>
                    <a:ext uri="{FF2B5EF4-FFF2-40B4-BE49-F238E27FC236}">
                      <a16:creationId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15" name="Полілінія: Фігура 114">
                  <a:extLst>
                    <a:ext uri="{FF2B5EF4-FFF2-40B4-BE49-F238E27FC236}">
                      <a16:creationId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</p:grpSp>
          <p:grpSp>
            <p:nvGrpSpPr>
              <p:cNvPr id="100" name="Група 99">
                <a:extLst>
                  <a:ext uri="{FF2B5EF4-FFF2-40B4-BE49-F238E27FC236}">
                    <a16:creationId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Полілінія: фігура 100">
                  <a:extLst>
                    <a:ext uri="{FF2B5EF4-FFF2-40B4-BE49-F238E27FC236}">
                      <a16:creationId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2" name="Полілінія: фігура 101">
                  <a:extLst>
                    <a:ext uri="{FF2B5EF4-FFF2-40B4-BE49-F238E27FC236}">
                      <a16:creationId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3" name="Полілінія: фігура 102">
                  <a:extLst>
                    <a:ext uri="{FF2B5EF4-FFF2-40B4-BE49-F238E27FC236}">
                      <a16:creationId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4" name="Полілінія: Фігура 103">
                  <a:extLst>
                    <a:ext uri="{FF2B5EF4-FFF2-40B4-BE49-F238E27FC236}">
                      <a16:creationId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5" name="Полілінія: фігура 104">
                  <a:extLst>
                    <a:ext uri="{FF2B5EF4-FFF2-40B4-BE49-F238E27FC236}">
                      <a16:creationId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6" name="Полілінія: фігура 105">
                  <a:extLst>
                    <a:ext uri="{FF2B5EF4-FFF2-40B4-BE49-F238E27FC236}">
                      <a16:creationId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7" name="Полілінія: фігура 106">
                  <a:extLst>
                    <a:ext uri="{FF2B5EF4-FFF2-40B4-BE49-F238E27FC236}">
                      <a16:creationId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8" name="Полілінія: фігура 107">
                  <a:extLst>
                    <a:ext uri="{FF2B5EF4-FFF2-40B4-BE49-F238E27FC236}">
                      <a16:creationId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  <p:sp>
              <p:nvSpPr>
                <p:cNvPr id="109" name="Полілінія: фігура 108">
                  <a:extLst>
                    <a:ext uri="{FF2B5EF4-FFF2-40B4-BE49-F238E27FC236}">
                      <a16:creationId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uk-UA" dirty="0"/>
                </a:p>
              </p:txBody>
            </p:sp>
          </p:grpSp>
        </p:grpSp>
        <p:sp>
          <p:nvSpPr>
            <p:cNvPr id="94" name="Полілінія: фігура 93">
              <a:extLst>
                <a:ext uri="{FF2B5EF4-FFF2-40B4-BE49-F238E27FC236}">
                  <a16:creationId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95" name="Полілінія: фігура 94">
              <a:extLst>
                <a:ext uri="{FF2B5EF4-FFF2-40B4-BE49-F238E27FC236}">
                  <a16:creationId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  <p:sp>
          <p:nvSpPr>
            <p:cNvPr id="96" name="Полілінія: Фігура 95">
              <a:extLst>
                <a:ext uri="{FF2B5EF4-FFF2-40B4-BE49-F238E27FC236}">
                  <a16:creationId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uk-UA" dirty="0"/>
            </a:p>
          </p:txBody>
        </p:sp>
      </p:grp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116" name="Текстове поле 115">
            <a:extLst>
              <a:ext uri="{FF2B5EF4-FFF2-40B4-BE49-F238E27FC236}">
                <a16:creationId xmlns:a16="http://schemas.microsoft.com/office/drawing/2014/main" id="{2D050804-4226-46F7-987A-560FB2652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117" name="Рисунок 116" descr="Енергозберігаючі прилади для будинку: поради щодо вибору">
            <a:extLst>
              <a:ext uri="{FF2B5EF4-FFF2-40B4-BE49-F238E27FC236}">
                <a16:creationId xmlns:a16="http://schemas.microsoft.com/office/drawing/2014/main" id="{8CAEA6C6-BFA4-4A38-A30A-22258F36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967">
            <a:off x="6305025" y="1011936"/>
            <a:ext cx="5118475" cy="432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Гіпотеза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3443" y="486599"/>
            <a:ext cx="8525818" cy="360362"/>
          </a:xfrm>
        </p:spPr>
        <p:txBody>
          <a:bodyPr rtlCol="0"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Потужність батарей для часткового і повного покриття домогосподарства електроенергією будуть відрізнятися.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uk-UA" noProof="1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uk-UA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споживаної енергії</a:t>
            </a:r>
            <a:endParaRPr lang="ru-RU" sz="1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r>
              <a:rPr lang="uk-UA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Вибір потужності</a:t>
            </a:r>
          </a:p>
          <a:p>
            <a:pPr rtl="0">
              <a:lnSpc>
                <a:spcPct val="100000"/>
              </a:lnSpc>
            </a:pPr>
            <a:r>
              <a:rPr lang="uk-UA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 СП</a:t>
            </a:r>
          </a:p>
          <a:p>
            <a:pPr rtl="0">
              <a:lnSpc>
                <a:spcPct val="100000"/>
              </a:lnSpc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ибору фіксованого кута нахилу сонячних панелей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50" name="Текстове поле 49">
            <a:extLst>
              <a:ext uri="{FF2B5EF4-FFF2-40B4-BE49-F238E27FC236}">
                <a16:creationId xmlns:a16="http://schemas.microsoft.com/office/drawing/2014/main" id="{22D397F9-5D36-4DFA-9A51-7F206478A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1028" name="Picture 4" descr="Зеленая энергия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DC095BE3-FCF1-4E23-B3F1-27491372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98">
            <a:off x="9733625" y="4358313"/>
            <a:ext cx="1419687" cy="14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еленая энергия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739EBD25-7118-48C4-89BB-6C97882B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4239">
            <a:off x="6888757" y="4365460"/>
            <a:ext cx="1414648" cy="14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16F8F2-BBC7-4946-A85A-BFCDABACF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28" y="1120287"/>
            <a:ext cx="3692629" cy="19863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34BF1-AE3D-40C4-AAB6-AA682CFD3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08" y="3358945"/>
            <a:ext cx="2611335" cy="22430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5D3833-176F-46B8-8BC4-5DEF426B6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886" y="2980551"/>
            <a:ext cx="2823185" cy="2955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6410DF-3FA3-4D3B-9CA6-A011BAB91FD8}"/>
              </a:ext>
            </a:extLst>
          </p:cNvPr>
          <p:cNvSpPr txBox="1"/>
          <p:nvPr/>
        </p:nvSpPr>
        <p:spPr>
          <a:xfrm>
            <a:off x="279332" y="629914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https://roomtodo.com/planner/project/3b2bc3bc34aa</a:t>
            </a:r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споживаної енергії</a:t>
            </a:r>
            <a:endParaRPr lang="ru-RU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455" y="1565889"/>
            <a:ext cx="5133807" cy="360000"/>
          </a:xfrm>
        </p:spPr>
        <p:txBody>
          <a:bodyPr rtlCol="0"/>
          <a:lstStyle/>
          <a:p>
            <a:pPr rtl="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Скласти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всіх електроприладів в будинку</a:t>
            </a:r>
            <a:r>
              <a:rPr lang="uk-UA" dirty="0"/>
              <a:t>	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2073624"/>
            <a:ext cx="4856091" cy="2122100"/>
          </a:xfrm>
        </p:spPr>
        <p:txBody>
          <a:bodyPr rtlCol="0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зрозуміти кількість енергії, яку споживає ваше господарство, необхідно звіритися з лічильником та побачити, яка кількість електроенергії у вас витрачається на добу або на місяць, або зробити детальний розрахунок.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5520" y="1479760"/>
            <a:ext cx="4254545" cy="360000"/>
          </a:xfrm>
        </p:spPr>
        <p:txBody>
          <a:bodyPr rtlCol="0"/>
          <a:lstStyle/>
          <a:p>
            <a:pPr rtl="0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робити наступні розрахунки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3104" y="2146808"/>
            <a:ext cx="5751367" cy="2122100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 електроенергії, Вт*год на добу</a:t>
            </a:r>
          </a:p>
          <a:p>
            <a:pPr rtl="0"/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 електроенергії, кВт*год на місяць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Потужність (W) СП за день 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Потрібна потужність СП (кількість панелей)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uk-UA" noProof="1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2" name="Текстове поле 11">
            <a:extLst>
              <a:ext uri="{FF2B5EF4-FFF2-40B4-BE49-F238E27FC236}">
                <a16:creationId xmlns:a16="http://schemas.microsoft.com/office/drawing/2014/main" id="{4ABE1B3F-522A-449A-9FE6-B7863B8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9" name="Рисунок 8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5677B9D6-D6BA-4B92-A720-2A862066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73" y="3596876"/>
            <a:ext cx="2400300" cy="2522855"/>
          </a:xfrm>
          <a:prstGeom prst="round2DiagRect">
            <a:avLst>
              <a:gd name="adj1" fmla="val 16667"/>
              <a:gd name="adj2" fmla="val 77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renewable-energy-icon-png-8 - INDESEEM INCORPORATED">
            <a:extLst>
              <a:ext uri="{FF2B5EF4-FFF2-40B4-BE49-F238E27FC236}">
                <a16:creationId xmlns:a16="http://schemas.microsoft.com/office/drawing/2014/main" id="{8959BAA6-2FEE-43A6-839D-B52E8610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81" y="4268908"/>
            <a:ext cx="1752310" cy="17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Таблиця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5" name="Текстове поле 4">
            <a:extLst>
              <a:ext uri="{FF2B5EF4-FFF2-40B4-BE49-F238E27FC236}">
                <a16:creationId xmlns:a16="http://schemas.microsoft.com/office/drawing/2014/main" id="{29C4FC9E-0A87-47E4-8EC1-E14F3F9A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BEB1C6-FEC3-40E3-8B20-CF2671A4C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54" y="1269325"/>
            <a:ext cx="5653308" cy="43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75060-9CF5-49DE-8E95-743BBF97C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89" y="1317970"/>
            <a:ext cx="5060817" cy="431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237960-995E-4FB6-A65C-99203345E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186" y="4496322"/>
            <a:ext cx="1322320" cy="10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Програмний Калькулятор(</a:t>
            </a:r>
            <a:r>
              <a:rPr lang="en-US" dirty="0"/>
              <a:t>Python)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 rtl="0"/>
              <a:t>7</a:t>
            </a:fld>
            <a:endParaRPr lang="uk-UA" dirty="0"/>
          </a:p>
        </p:txBody>
      </p:sp>
      <p:sp>
        <p:nvSpPr>
          <p:cNvPr id="5" name="Текстове поле 4">
            <a:extLst>
              <a:ext uri="{FF2B5EF4-FFF2-40B4-BE49-F238E27FC236}">
                <a16:creationId xmlns:a16="http://schemas.microsoft.com/office/drawing/2014/main" id="{29C4FC9E-0A87-47E4-8EC1-E14F3F9A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4209534E-5FD9-4D30-8D2A-08EE54F9E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75"/>
          <a:stretch/>
        </p:blipFill>
        <p:spPr>
          <a:xfrm rot="20613832">
            <a:off x="599978" y="1444752"/>
            <a:ext cx="4706806" cy="378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D2C42-2F10-4500-8904-B8B930C35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33" y="1005958"/>
            <a:ext cx="6541090" cy="3051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042CC-EBD0-40A6-8918-08572EAC7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232" y="4057095"/>
            <a:ext cx="6541090" cy="20115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62E4DC-1523-4C18-8735-124223D68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462" y="5007434"/>
            <a:ext cx="986700" cy="9351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EF64C4-2C88-44A3-90ED-3303FCA02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33" y="1005958"/>
            <a:ext cx="986700" cy="9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DB7A1D62-DB42-4691-AD68-1BEF7F36D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517568"/>
              </p:ext>
            </p:extLst>
          </p:nvPr>
        </p:nvGraphicFramePr>
        <p:xfrm>
          <a:off x="6890551" y="13738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Результати дослідження: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 rtl="0"/>
              <a:t>8</a:t>
            </a:fld>
            <a:endParaRPr lang="uk-UA" dirty="0"/>
          </a:p>
        </p:txBody>
      </p:sp>
      <p:sp>
        <p:nvSpPr>
          <p:cNvPr id="5" name="Текстове поле 4">
            <a:extLst>
              <a:ext uri="{FF2B5EF4-FFF2-40B4-BE49-F238E27FC236}">
                <a16:creationId xmlns:a16="http://schemas.microsoft.com/office/drawing/2014/main" id="{29C4FC9E-0A87-47E4-8EC1-E14F3F9A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80A29152-02A9-4742-A037-A57CAB917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748024"/>
              </p:ext>
            </p:extLst>
          </p:nvPr>
        </p:nvGraphicFramePr>
        <p:xfrm>
          <a:off x="729449" y="13738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8D1C74BE-558A-4ABA-88D1-BC8BED2EE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721312"/>
              </p:ext>
            </p:extLst>
          </p:nvPr>
        </p:nvGraphicFramePr>
        <p:xfrm>
          <a:off x="4165107" y="4048217"/>
          <a:ext cx="3780408" cy="211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4A4881-F22F-4D96-8E63-FF254B193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75" y="4398050"/>
            <a:ext cx="1762125" cy="1485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E02D52-08C0-4429-8C0D-2733E927C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922" y="4656180"/>
            <a:ext cx="1644897" cy="12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Альтернативне джерело світла: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uk-UA" smtClean="0"/>
              <a:pPr rtl="0"/>
              <a:t>9</a:t>
            </a:fld>
            <a:endParaRPr lang="uk-UA" dirty="0"/>
          </a:p>
        </p:txBody>
      </p:sp>
      <p:sp>
        <p:nvSpPr>
          <p:cNvPr id="5" name="Текстове поле 4">
            <a:extLst>
              <a:ext uri="{FF2B5EF4-FFF2-40B4-BE49-F238E27FC236}">
                <a16:creationId xmlns:a16="http://schemas.microsoft.com/office/drawing/2014/main" id="{29C4FC9E-0A87-47E4-8EC1-E14F3F9A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uk-U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cs typeface="Courier New" panose="02070309020205020404" pitchFamily="49" charset="0"/>
              </a:rPr>
              <a:t>Лихвар Роман</a:t>
            </a:r>
            <a:endParaRPr lang="uk-UA" noProof="1">
              <a:solidFill>
                <a:schemeClr val="bg1"/>
              </a:solidFill>
              <a:effectLst>
                <a:outerShdw dist="50800" dir="2700000" algn="tl" rotWithShape="0">
                  <a:prstClr val="black"/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B2078-5073-4CB6-B069-607925D6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6" r="33821" b="1"/>
          <a:stretch/>
        </p:blipFill>
        <p:spPr>
          <a:xfrm>
            <a:off x="509171" y="1238250"/>
            <a:ext cx="2053054" cy="4152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5A05D2-6B58-4B64-BA83-A8C45D40B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44" b="4370"/>
          <a:stretch/>
        </p:blipFill>
        <p:spPr>
          <a:xfrm>
            <a:off x="2689078" y="1238250"/>
            <a:ext cx="2865524" cy="4152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211450-5BD8-4E63-A503-0828136B4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455" y="1238250"/>
            <a:ext cx="2532660" cy="41528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68B20D-171C-4CBC-9FFB-6F8D80C08A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9" b="5505"/>
          <a:stretch/>
        </p:blipFill>
        <p:spPr>
          <a:xfrm>
            <a:off x="8340968" y="1238250"/>
            <a:ext cx="3258894" cy="41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AC7BECF-6AC0-4C3E-B4ED-9901E6B62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D3D2C5-18D5-47D6-9F4D-6E4820822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96A03-F567-4016-A59A-497419AD49A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для вузів</Template>
  <TotalTime>0</TotalTime>
  <Words>427</Words>
  <Application>Microsoft Office PowerPoint</Application>
  <PresentationFormat>Широкий екран</PresentationFormat>
  <Paragraphs>87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Альтернативна енергія власного будинку. Методика розрахунку сонячної електростанції.</vt:lpstr>
      <vt:lpstr>Презентація PowerPoint</vt:lpstr>
      <vt:lpstr>Завдання дослідження:</vt:lpstr>
      <vt:lpstr>Гіпотеза</vt:lpstr>
      <vt:lpstr>Визначення споживаної енергії</vt:lpstr>
      <vt:lpstr>Таблиця</vt:lpstr>
      <vt:lpstr>Програмний Калькулятор(Python)</vt:lpstr>
      <vt:lpstr>Результати дослідження:</vt:lpstr>
      <vt:lpstr>Альтернативне джерело світла:</vt:lpstr>
      <vt:lpstr>Заголовок 10</vt:lpstr>
      <vt:lpstr>Заголовок 11</vt:lpstr>
      <vt:lpstr>Дякуємо!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2023-04-10T12:30:28Z</dcterms:created>
  <dcterms:modified xsi:type="dcterms:W3CDTF">2023-04-10T19:32:23Z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