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32d155055f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32d155055f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32d155055f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32d155055f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232d155055f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232d155055f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232d155055f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232d155055f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232d155055f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232d155055f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232d155055f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232d155055f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330ffa9c62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2330ffa9c62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2330ffa9c62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2330ffa9c62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232d155055f_0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232d155055f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232d155055f_0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232d155055f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232d155055f_0_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232d155055f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232d155055f_0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232d155055f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232d155055f_0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232d155055f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232d155055f_0_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232d155055f_0_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5.jpg"/><Relationship Id="rId4" Type="http://schemas.openxmlformats.org/officeDocument/2006/relationships/image" Target="../media/image3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1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2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3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8.png"/><Relationship Id="rId4" Type="http://schemas.openxmlformats.org/officeDocument/2006/relationships/image" Target="../media/image1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9.png"/><Relationship Id="rId4" Type="http://schemas.openxmlformats.org/officeDocument/2006/relationships/image" Target="../media/image4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8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6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9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7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4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6.jpg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" name="Google Shape;70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71" name="Google Shape;71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" name="Google Shape;77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78" name="Google Shape;78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" name="Google Shape;84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85" name="Google Shape;8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92" name="Google Shape;92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99" name="Google Shape;99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06" name="Google Shape;106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14" name="Google Shape;114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2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22" name="Google Shape;122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2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29" name="Google Shape;129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2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36" name="Google Shape;136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2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43" name="Google Shape;143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2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50" name="Google Shape;150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2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57" name="Google Shape;157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