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1" autoAdjust="0"/>
    <p:restoredTop sz="99573" autoAdjust="0"/>
  </p:normalViewPr>
  <p:slideViewPr>
    <p:cSldViewPr snapToGrid="0">
      <p:cViewPr varScale="1">
        <p:scale>
          <a:sx n="92" d="100"/>
          <a:sy n="92" d="100"/>
        </p:scale>
        <p:origin x="-110" y="-2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2414DB-B812-44C1-B2AB-C7E70AA4A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E3F06D9E-277F-477A-A044-257B1B78C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1F0A938B-8892-4FC3-A6E0-C75CAA8B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86185431-A53C-4001-B14A-C9CBFB60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320F5296-A12B-431F-AE70-1EB529F1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83194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CC4553-AEB5-4348-B373-94A6C741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671EA263-D317-4E17-A750-5BCB187A3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91C95FC0-9511-4E9A-A5B1-C155A8A0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1296702C-E608-4AC5-9941-C86B1BE68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C26A1BA2-41FF-4026-8E2A-8CAAF764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76076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="" xmlns:a16="http://schemas.microsoft.com/office/drawing/2014/main" id="{F73BB909-8AAB-43BD-A13A-B0851C403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6B601075-9FC5-429F-B717-11AC25618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43DD7C35-8A98-4DF2-A894-6A442FDA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F45C15D1-F28C-4AE1-B5F9-6020A268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8BE03F00-41E4-4290-8F5B-E56526289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11731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C30DD6-D57F-4340-BCA9-E3ABAA0D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83912BA-0E3B-488C-8207-51B9A42FD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59A12872-3533-40F5-B1F4-E2CBC4EF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ADE0023D-DDA2-4E23-BCBC-22BCA311D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E0B4863D-8931-4A41-A6EF-A5ED0A0A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6899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56F696-78CA-4AEE-948E-9E753F21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62E8183D-79FA-490E-B5BD-2A748ABEA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CB582B95-9904-4284-AEF1-94655716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E9EC9E60-12DD-433B-8244-A3269699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AAC9E1B8-5348-4A2B-8996-58BDDD84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3339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E0BC8F-0C9A-4D3A-84BB-9440084B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CFB4289F-1DA5-4D15-986A-396F63201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5C95537B-4CF3-456D-A3F1-CCF756FE5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D17B38AE-D4C0-4B9E-BB30-566272544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A5C1F518-990A-4F55-AF18-441A78888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0DF33E67-3ECD-4DE9-83C9-FA0D23A8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12836984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F6E159-6E41-4964-9A6C-5A3CB1494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F9821C9C-338B-4D10-A40B-C8E153EE6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53E3F05F-3076-4C9E-A144-C07AE5D98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4A261929-DACC-4C70-9125-C47CE105F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38A4618D-BE19-41E8-8CC7-73A10D539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="" xmlns:a16="http://schemas.microsoft.com/office/drawing/2014/main" id="{85C5E0D5-002F-4DD9-B19F-1932E05B3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="" xmlns:a16="http://schemas.microsoft.com/office/drawing/2014/main" id="{6C779131-043E-4198-819C-74E9EB76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="" xmlns:a16="http://schemas.microsoft.com/office/drawing/2014/main" id="{CBBAD265-03DA-462D-8F13-179F8F93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62622272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675AFE-EFD5-4DC2-B547-AE6B94DF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8EC52B2D-FE55-43D0-91F2-AE7730B1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769DAA19-2FA9-41ED-885D-3D7825F8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14692350-E205-42DB-B191-32A6A01D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9195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="" xmlns:a16="http://schemas.microsoft.com/office/drawing/2014/main" id="{78334BF0-07AA-44D8-AAE8-844FEE74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="" xmlns:a16="http://schemas.microsoft.com/office/drawing/2014/main" id="{11D80ADD-936A-4AEF-84F0-0E88DAB09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AC387C67-83AC-4101-9D76-798A1838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61884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FD0C26-189B-466E-B0DB-084D584D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8F670266-CCBA-4EF4-9949-AB6C2C740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DAE60332-27CF-4D62-B0E7-16881CB43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821CA2EC-6138-45B0-99E4-DAB5B7CED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E73F23A0-9C55-4AFA-AA68-0EA5A59F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F95465EB-1554-418F-B8B2-C9A284CC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66947956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1D384-B2BC-49D4-9962-0906A4BF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="" xmlns:a16="http://schemas.microsoft.com/office/drawing/2014/main" id="{3365AD6B-A801-42E2-B099-A2F7CC010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DD1C6D69-1AAC-4EFB-A0D9-DAACA5298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B5FBAF7D-3064-425F-8717-E84487B47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69E865C8-69E5-453F-A3F1-AF1A903A9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663EF670-6CE5-4878-9CD0-4BC8B674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48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2E9BF689-541E-4CED-A019-02B72D080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9413253D-4F30-49F6-9DDC-EC3E3081C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A216C3BA-D701-4E96-A203-5D61C8F05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2A6AB-EADF-48FC-82CD-EFA3BCA6F509}" type="datetimeFigureOut">
              <a:rPr lang="uk-UA" smtClean="0"/>
              <a:pPr/>
              <a:t>23.04.2023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0C94BB90-6308-4678-A780-26551616D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CA0846BD-62DD-45E9-8919-C87FE8B2A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1DA81-E5BD-449E-9DBD-4DC3D4AF216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4883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6909" t="20122" r="10335" b="24059"/>
          <a:stretch>
            <a:fillRect/>
          </a:stretch>
        </p:blipFill>
        <p:spPr bwMode="auto">
          <a:xfrm>
            <a:off x="290945" y="174144"/>
            <a:ext cx="11762510" cy="66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288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318698" y="259957"/>
            <a:ext cx="11526938" cy="653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451701" y="185143"/>
            <a:ext cx="11293597" cy="640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318697" y="185142"/>
            <a:ext cx="11535251" cy="654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368573" y="243332"/>
            <a:ext cx="11418873" cy="647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501578" y="235019"/>
            <a:ext cx="11322906" cy="642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385200" y="259963"/>
            <a:ext cx="11360684" cy="644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468327" y="293208"/>
            <a:ext cx="11344058" cy="6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252195" y="218393"/>
            <a:ext cx="11535251" cy="654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293759" y="151892"/>
            <a:ext cx="11576815" cy="656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401825" y="185142"/>
            <a:ext cx="11360684" cy="644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260538" y="151943"/>
            <a:ext cx="11535221" cy="654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368574" y="268270"/>
            <a:ext cx="11385621" cy="645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290945" y="188096"/>
            <a:ext cx="11513127" cy="653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243883" y="210088"/>
            <a:ext cx="11468749" cy="65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318697" y="201768"/>
            <a:ext cx="11626691" cy="6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559767" y="218392"/>
            <a:ext cx="11086363" cy="628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401825" y="243332"/>
            <a:ext cx="11319120" cy="642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385200" y="259957"/>
            <a:ext cx="11410560" cy="647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36909" t="23185" r="8612" b="21872"/>
          <a:stretch>
            <a:fillRect/>
          </a:stretch>
        </p:blipFill>
        <p:spPr bwMode="auto">
          <a:xfrm>
            <a:off x="260508" y="226707"/>
            <a:ext cx="11418873" cy="647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1743</TotalTime>
  <Words>0</Words>
  <Application>Microsoft Office PowerPoint</Application>
  <PresentationFormat>Произвольный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Шкідники дерев парку пдм</dc:title>
  <dc:creator>admin</dc:creator>
  <cp:lastModifiedBy>1</cp:lastModifiedBy>
  <cp:revision>172</cp:revision>
  <dcterms:created xsi:type="dcterms:W3CDTF">2021-12-11T18:29:37Z</dcterms:created>
  <dcterms:modified xsi:type="dcterms:W3CDTF">2023-04-23T19:20:46Z</dcterms:modified>
</cp:coreProperties>
</file>