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4400213" cy="8099425"/>
  <p:notesSz cx="6858000" cy="9144000"/>
  <p:embeddedFontLst>
    <p:embeddedFont>
      <p:font typeface="Comfortaa" panose="020B0604020202020204" charset="0"/>
      <p:regular r:id="rId17"/>
      <p:bold r:id="rId18"/>
    </p:embeddedFont>
    <p:embeddedFont>
      <p:font typeface="Caveat" panose="020B0604020202020204" charset="0"/>
      <p:regular r:id="rId19"/>
      <p:bold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32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2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2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2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2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2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2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2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2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2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2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2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2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2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2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2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2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2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2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2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2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2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2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2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2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2b7bee9c87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g22b7bee9c87_0_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g22b7bee9c87_0_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22b7bee9c87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6" name="Google Shape;386;g22b7bee9c87_0_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g22b7bee9c87_0_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22b7bee9c87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3" name="Google Shape;403;g22b7bee9c87_0_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g22b7bee9c87_0_5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22b7bee9c87_1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0" name="Google Shape;420;g22b7bee9c87_1_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g22b7bee9c87_1_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22b7bee9c87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4" name="Google Shape;434;g22b7bee9c87_0_6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g22b7bee9c87_0_6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22c56d0ab9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3" name="Google Shape;443;g22c56d0ab96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g22c56d0ab96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14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2b7bee9c87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22b7bee9c87_0_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g22b7bee9c87_0_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uk-UA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2b7bee9c8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22b7bee9c87_0_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g22b7bee9c87_0_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" name="Google Shape;10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7" name="Google Shape;12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4" name="Google Shape;14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3" name="Google Shape;313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0" name="Google Shape;33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6" name="Google Shape;366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й слайд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800027" y="1325531"/>
            <a:ext cx="10800160" cy="28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86"/>
              <a:buFont typeface="Calibri"/>
              <a:buNone/>
              <a:defRPr sz="7086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800027" y="4254073"/>
            <a:ext cx="10800160" cy="1955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2834"/>
              <a:buNone/>
              <a:defRPr sz="2834"/>
            </a:lvl1pPr>
            <a:lvl2pPr lvl="1" algn="ctr">
              <a:lnSpc>
                <a:spcPct val="90000"/>
              </a:lnSpc>
              <a:spcBef>
                <a:spcPts val="591"/>
              </a:spcBef>
              <a:spcAft>
                <a:spcPts val="0"/>
              </a:spcAft>
              <a:buClr>
                <a:schemeClr val="dk1"/>
              </a:buClr>
              <a:buSzPts val="2362"/>
              <a:buNone/>
              <a:defRPr sz="2362"/>
            </a:lvl2pPr>
            <a:lvl3pPr lvl="2" algn="ctr">
              <a:lnSpc>
                <a:spcPct val="90000"/>
              </a:lnSpc>
              <a:spcBef>
                <a:spcPts val="591"/>
              </a:spcBef>
              <a:spcAft>
                <a:spcPts val="0"/>
              </a:spcAft>
              <a:buClr>
                <a:schemeClr val="dk1"/>
              </a:buClr>
              <a:buSzPts val="2126"/>
              <a:buNone/>
              <a:defRPr sz="2126"/>
            </a:lvl3pPr>
            <a:lvl4pPr lvl="3" algn="ctr">
              <a:lnSpc>
                <a:spcPct val="90000"/>
              </a:lnSpc>
              <a:spcBef>
                <a:spcPts val="591"/>
              </a:spcBef>
              <a:spcAft>
                <a:spcPts val="0"/>
              </a:spcAft>
              <a:buClr>
                <a:schemeClr val="dk1"/>
              </a:buClr>
              <a:buSzPts val="1890"/>
              <a:buNone/>
              <a:defRPr sz="1890"/>
            </a:lvl4pPr>
            <a:lvl5pPr lvl="4" algn="ctr">
              <a:lnSpc>
                <a:spcPct val="90000"/>
              </a:lnSpc>
              <a:spcBef>
                <a:spcPts val="591"/>
              </a:spcBef>
              <a:spcAft>
                <a:spcPts val="0"/>
              </a:spcAft>
              <a:buClr>
                <a:schemeClr val="dk1"/>
              </a:buClr>
              <a:buSzPts val="1890"/>
              <a:buNone/>
              <a:defRPr sz="1890"/>
            </a:lvl5pPr>
            <a:lvl6pPr lvl="5" algn="ctr">
              <a:lnSpc>
                <a:spcPct val="90000"/>
              </a:lnSpc>
              <a:spcBef>
                <a:spcPts val="591"/>
              </a:spcBef>
              <a:spcAft>
                <a:spcPts val="0"/>
              </a:spcAft>
              <a:buClr>
                <a:schemeClr val="dk1"/>
              </a:buClr>
              <a:buSzPts val="1890"/>
              <a:buNone/>
              <a:defRPr sz="1890"/>
            </a:lvl6pPr>
            <a:lvl7pPr lvl="6" algn="ctr">
              <a:lnSpc>
                <a:spcPct val="90000"/>
              </a:lnSpc>
              <a:spcBef>
                <a:spcPts val="591"/>
              </a:spcBef>
              <a:spcAft>
                <a:spcPts val="0"/>
              </a:spcAft>
              <a:buClr>
                <a:schemeClr val="dk1"/>
              </a:buClr>
              <a:buSzPts val="1890"/>
              <a:buNone/>
              <a:defRPr sz="1890"/>
            </a:lvl7pPr>
            <a:lvl8pPr lvl="7" algn="ctr">
              <a:lnSpc>
                <a:spcPct val="90000"/>
              </a:lnSpc>
              <a:spcBef>
                <a:spcPts val="591"/>
              </a:spcBef>
              <a:spcAft>
                <a:spcPts val="0"/>
              </a:spcAft>
              <a:buClr>
                <a:schemeClr val="dk1"/>
              </a:buClr>
              <a:buSzPts val="1890"/>
              <a:buNone/>
              <a:defRPr sz="1890"/>
            </a:lvl8pPr>
            <a:lvl9pPr lvl="8" algn="ctr">
              <a:lnSpc>
                <a:spcPct val="90000"/>
              </a:lnSpc>
              <a:spcBef>
                <a:spcPts val="591"/>
              </a:spcBef>
              <a:spcAft>
                <a:spcPts val="0"/>
              </a:spcAft>
              <a:buClr>
                <a:schemeClr val="dk1"/>
              </a:buClr>
              <a:buSzPts val="1890"/>
              <a:buNone/>
              <a:defRPr sz="1890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990015" y="7506969"/>
            <a:ext cx="3240048" cy="431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4770071" y="7506969"/>
            <a:ext cx="4860072" cy="431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10170150" y="7506969"/>
            <a:ext cx="3240048" cy="431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і вертикальний текст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990015" y="431221"/>
            <a:ext cx="12420184" cy="1565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4630602" y="-1484489"/>
            <a:ext cx="5139011" cy="12420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9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9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9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9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9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9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9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9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990015" y="7506969"/>
            <a:ext cx="3240048" cy="431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4770071" y="7506969"/>
            <a:ext cx="4860072" cy="431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10170150" y="7506969"/>
            <a:ext cx="3240048" cy="431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ий заголовок і текст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8425731" y="2310641"/>
            <a:ext cx="6863888" cy="3105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2125640" y="-704404"/>
            <a:ext cx="6863888" cy="9135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9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9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9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9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9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9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9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9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990015" y="7506969"/>
            <a:ext cx="3240048" cy="431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4770071" y="7506969"/>
            <a:ext cx="4860072" cy="431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10170150" y="7506969"/>
            <a:ext cx="3240048" cy="431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і вміст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990015" y="431221"/>
            <a:ext cx="12420184" cy="1565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990015" y="2156098"/>
            <a:ext cx="12420184" cy="5139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9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9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9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9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9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9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9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9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990015" y="7506969"/>
            <a:ext cx="3240048" cy="431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4770071" y="7506969"/>
            <a:ext cx="4860072" cy="431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10170150" y="7506969"/>
            <a:ext cx="3240048" cy="431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озділу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982514" y="2019234"/>
            <a:ext cx="12420184" cy="3369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86"/>
              <a:buFont typeface="Calibri"/>
              <a:buNone/>
              <a:defRPr sz="7086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982514" y="5420241"/>
            <a:ext cx="12420184" cy="1771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rgbClr val="888888"/>
              </a:buClr>
              <a:buSzPts val="2834"/>
              <a:buNone/>
              <a:defRPr sz="2834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91"/>
              </a:spcBef>
              <a:spcAft>
                <a:spcPts val="0"/>
              </a:spcAft>
              <a:buClr>
                <a:srgbClr val="888888"/>
              </a:buClr>
              <a:buSzPts val="2362"/>
              <a:buNone/>
              <a:defRPr sz="2362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91"/>
              </a:spcBef>
              <a:spcAft>
                <a:spcPts val="0"/>
              </a:spcAft>
              <a:buClr>
                <a:srgbClr val="888888"/>
              </a:buClr>
              <a:buSzPts val="2126"/>
              <a:buNone/>
              <a:defRPr sz="2126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91"/>
              </a:spcBef>
              <a:spcAft>
                <a:spcPts val="0"/>
              </a:spcAft>
              <a:buClr>
                <a:srgbClr val="888888"/>
              </a:buClr>
              <a:buSzPts val="1890"/>
              <a:buNone/>
              <a:defRPr sz="189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91"/>
              </a:spcBef>
              <a:spcAft>
                <a:spcPts val="0"/>
              </a:spcAft>
              <a:buClr>
                <a:srgbClr val="888888"/>
              </a:buClr>
              <a:buSzPts val="1890"/>
              <a:buNone/>
              <a:defRPr sz="189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91"/>
              </a:spcBef>
              <a:spcAft>
                <a:spcPts val="0"/>
              </a:spcAft>
              <a:buClr>
                <a:srgbClr val="888888"/>
              </a:buClr>
              <a:buSzPts val="1890"/>
              <a:buNone/>
              <a:defRPr sz="189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91"/>
              </a:spcBef>
              <a:spcAft>
                <a:spcPts val="0"/>
              </a:spcAft>
              <a:buClr>
                <a:srgbClr val="888888"/>
              </a:buClr>
              <a:buSzPts val="1890"/>
              <a:buNone/>
              <a:defRPr sz="189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91"/>
              </a:spcBef>
              <a:spcAft>
                <a:spcPts val="0"/>
              </a:spcAft>
              <a:buClr>
                <a:srgbClr val="888888"/>
              </a:buClr>
              <a:buSzPts val="1890"/>
              <a:buNone/>
              <a:defRPr sz="189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91"/>
              </a:spcBef>
              <a:spcAft>
                <a:spcPts val="0"/>
              </a:spcAft>
              <a:buClr>
                <a:srgbClr val="888888"/>
              </a:buClr>
              <a:buSzPts val="1890"/>
              <a:buNone/>
              <a:defRPr sz="189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dt" idx="10"/>
          </p:nvPr>
        </p:nvSpPr>
        <p:spPr>
          <a:xfrm>
            <a:off x="990015" y="7506969"/>
            <a:ext cx="3240048" cy="431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ftr" idx="11"/>
          </p:nvPr>
        </p:nvSpPr>
        <p:spPr>
          <a:xfrm>
            <a:off x="4770071" y="7506969"/>
            <a:ext cx="4860072" cy="431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ldNum" idx="12"/>
          </p:nvPr>
        </p:nvSpPr>
        <p:spPr>
          <a:xfrm>
            <a:off x="10170150" y="7506969"/>
            <a:ext cx="3240048" cy="431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’єкти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990015" y="431221"/>
            <a:ext cx="12420184" cy="1565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990014" y="2156098"/>
            <a:ext cx="6120091" cy="5139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9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9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9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9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9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9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9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9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2"/>
          </p:nvPr>
        </p:nvSpPr>
        <p:spPr>
          <a:xfrm>
            <a:off x="7290109" y="2156098"/>
            <a:ext cx="6120091" cy="5139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9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9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9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9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9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9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9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9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dt" idx="10"/>
          </p:nvPr>
        </p:nvSpPr>
        <p:spPr>
          <a:xfrm>
            <a:off x="990015" y="7506969"/>
            <a:ext cx="3240048" cy="431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ftr" idx="11"/>
          </p:nvPr>
        </p:nvSpPr>
        <p:spPr>
          <a:xfrm>
            <a:off x="4770071" y="7506969"/>
            <a:ext cx="4860072" cy="431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10170150" y="7506969"/>
            <a:ext cx="3240048" cy="431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орівняння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991890" y="431221"/>
            <a:ext cx="12420184" cy="1565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1"/>
          </p:nvPr>
        </p:nvSpPr>
        <p:spPr>
          <a:xfrm>
            <a:off x="991892" y="1985485"/>
            <a:ext cx="6091965" cy="973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2834"/>
              <a:buNone/>
              <a:defRPr sz="2834" b="1"/>
            </a:lvl1pPr>
            <a:lvl2pPr marL="914400" lvl="1" indent="-228600" algn="l">
              <a:lnSpc>
                <a:spcPct val="90000"/>
              </a:lnSpc>
              <a:spcBef>
                <a:spcPts val="591"/>
              </a:spcBef>
              <a:spcAft>
                <a:spcPts val="0"/>
              </a:spcAft>
              <a:buClr>
                <a:schemeClr val="dk1"/>
              </a:buClr>
              <a:buSzPts val="2362"/>
              <a:buNone/>
              <a:defRPr sz="2362" b="1"/>
            </a:lvl2pPr>
            <a:lvl3pPr marL="1371600" lvl="2" indent="-228600" algn="l">
              <a:lnSpc>
                <a:spcPct val="90000"/>
              </a:lnSpc>
              <a:spcBef>
                <a:spcPts val="591"/>
              </a:spcBef>
              <a:spcAft>
                <a:spcPts val="0"/>
              </a:spcAft>
              <a:buClr>
                <a:schemeClr val="dk1"/>
              </a:buClr>
              <a:buSzPts val="2126"/>
              <a:buNone/>
              <a:defRPr sz="2126" b="1"/>
            </a:lvl3pPr>
            <a:lvl4pPr marL="1828800" lvl="3" indent="-228600" algn="l">
              <a:lnSpc>
                <a:spcPct val="90000"/>
              </a:lnSpc>
              <a:spcBef>
                <a:spcPts val="591"/>
              </a:spcBef>
              <a:spcAft>
                <a:spcPts val="0"/>
              </a:spcAft>
              <a:buClr>
                <a:schemeClr val="dk1"/>
              </a:buClr>
              <a:buSzPts val="1890"/>
              <a:buNone/>
              <a:defRPr sz="1890" b="1"/>
            </a:lvl4pPr>
            <a:lvl5pPr marL="2286000" lvl="4" indent="-228600" algn="l">
              <a:lnSpc>
                <a:spcPct val="90000"/>
              </a:lnSpc>
              <a:spcBef>
                <a:spcPts val="591"/>
              </a:spcBef>
              <a:spcAft>
                <a:spcPts val="0"/>
              </a:spcAft>
              <a:buClr>
                <a:schemeClr val="dk1"/>
              </a:buClr>
              <a:buSzPts val="1890"/>
              <a:buNone/>
              <a:defRPr sz="1890" b="1"/>
            </a:lvl5pPr>
            <a:lvl6pPr marL="2743200" lvl="5" indent="-228600" algn="l">
              <a:lnSpc>
                <a:spcPct val="90000"/>
              </a:lnSpc>
              <a:spcBef>
                <a:spcPts val="591"/>
              </a:spcBef>
              <a:spcAft>
                <a:spcPts val="0"/>
              </a:spcAft>
              <a:buClr>
                <a:schemeClr val="dk1"/>
              </a:buClr>
              <a:buSzPts val="1890"/>
              <a:buNone/>
              <a:defRPr sz="1890" b="1"/>
            </a:lvl6pPr>
            <a:lvl7pPr marL="3200400" lvl="6" indent="-228600" algn="l">
              <a:lnSpc>
                <a:spcPct val="90000"/>
              </a:lnSpc>
              <a:spcBef>
                <a:spcPts val="591"/>
              </a:spcBef>
              <a:spcAft>
                <a:spcPts val="0"/>
              </a:spcAft>
              <a:buClr>
                <a:schemeClr val="dk1"/>
              </a:buClr>
              <a:buSzPts val="1890"/>
              <a:buNone/>
              <a:defRPr sz="1890" b="1"/>
            </a:lvl7pPr>
            <a:lvl8pPr marL="3657600" lvl="7" indent="-228600" algn="l">
              <a:lnSpc>
                <a:spcPct val="90000"/>
              </a:lnSpc>
              <a:spcBef>
                <a:spcPts val="591"/>
              </a:spcBef>
              <a:spcAft>
                <a:spcPts val="0"/>
              </a:spcAft>
              <a:buClr>
                <a:schemeClr val="dk1"/>
              </a:buClr>
              <a:buSzPts val="1890"/>
              <a:buNone/>
              <a:defRPr sz="1890" b="1"/>
            </a:lvl8pPr>
            <a:lvl9pPr marL="4114800" lvl="8" indent="-228600" algn="l">
              <a:lnSpc>
                <a:spcPct val="90000"/>
              </a:lnSpc>
              <a:spcBef>
                <a:spcPts val="591"/>
              </a:spcBef>
              <a:spcAft>
                <a:spcPts val="0"/>
              </a:spcAft>
              <a:buClr>
                <a:schemeClr val="dk1"/>
              </a:buClr>
              <a:buSzPts val="1890"/>
              <a:buNone/>
              <a:defRPr sz="1890" b="1"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2"/>
          </p:nvPr>
        </p:nvSpPr>
        <p:spPr>
          <a:xfrm>
            <a:off x="991892" y="2958540"/>
            <a:ext cx="6091965" cy="4351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9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9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9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9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9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9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9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9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3"/>
          </p:nvPr>
        </p:nvSpPr>
        <p:spPr>
          <a:xfrm>
            <a:off x="7290108" y="1985485"/>
            <a:ext cx="6121966" cy="973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2834"/>
              <a:buNone/>
              <a:defRPr sz="2834" b="1"/>
            </a:lvl1pPr>
            <a:lvl2pPr marL="914400" lvl="1" indent="-228600" algn="l">
              <a:lnSpc>
                <a:spcPct val="90000"/>
              </a:lnSpc>
              <a:spcBef>
                <a:spcPts val="591"/>
              </a:spcBef>
              <a:spcAft>
                <a:spcPts val="0"/>
              </a:spcAft>
              <a:buClr>
                <a:schemeClr val="dk1"/>
              </a:buClr>
              <a:buSzPts val="2362"/>
              <a:buNone/>
              <a:defRPr sz="2362" b="1"/>
            </a:lvl2pPr>
            <a:lvl3pPr marL="1371600" lvl="2" indent="-228600" algn="l">
              <a:lnSpc>
                <a:spcPct val="90000"/>
              </a:lnSpc>
              <a:spcBef>
                <a:spcPts val="591"/>
              </a:spcBef>
              <a:spcAft>
                <a:spcPts val="0"/>
              </a:spcAft>
              <a:buClr>
                <a:schemeClr val="dk1"/>
              </a:buClr>
              <a:buSzPts val="2126"/>
              <a:buNone/>
              <a:defRPr sz="2126" b="1"/>
            </a:lvl3pPr>
            <a:lvl4pPr marL="1828800" lvl="3" indent="-228600" algn="l">
              <a:lnSpc>
                <a:spcPct val="90000"/>
              </a:lnSpc>
              <a:spcBef>
                <a:spcPts val="591"/>
              </a:spcBef>
              <a:spcAft>
                <a:spcPts val="0"/>
              </a:spcAft>
              <a:buClr>
                <a:schemeClr val="dk1"/>
              </a:buClr>
              <a:buSzPts val="1890"/>
              <a:buNone/>
              <a:defRPr sz="1890" b="1"/>
            </a:lvl4pPr>
            <a:lvl5pPr marL="2286000" lvl="4" indent="-228600" algn="l">
              <a:lnSpc>
                <a:spcPct val="90000"/>
              </a:lnSpc>
              <a:spcBef>
                <a:spcPts val="591"/>
              </a:spcBef>
              <a:spcAft>
                <a:spcPts val="0"/>
              </a:spcAft>
              <a:buClr>
                <a:schemeClr val="dk1"/>
              </a:buClr>
              <a:buSzPts val="1890"/>
              <a:buNone/>
              <a:defRPr sz="1890" b="1"/>
            </a:lvl5pPr>
            <a:lvl6pPr marL="2743200" lvl="5" indent="-228600" algn="l">
              <a:lnSpc>
                <a:spcPct val="90000"/>
              </a:lnSpc>
              <a:spcBef>
                <a:spcPts val="591"/>
              </a:spcBef>
              <a:spcAft>
                <a:spcPts val="0"/>
              </a:spcAft>
              <a:buClr>
                <a:schemeClr val="dk1"/>
              </a:buClr>
              <a:buSzPts val="1890"/>
              <a:buNone/>
              <a:defRPr sz="1890" b="1"/>
            </a:lvl6pPr>
            <a:lvl7pPr marL="3200400" lvl="6" indent="-228600" algn="l">
              <a:lnSpc>
                <a:spcPct val="90000"/>
              </a:lnSpc>
              <a:spcBef>
                <a:spcPts val="591"/>
              </a:spcBef>
              <a:spcAft>
                <a:spcPts val="0"/>
              </a:spcAft>
              <a:buClr>
                <a:schemeClr val="dk1"/>
              </a:buClr>
              <a:buSzPts val="1890"/>
              <a:buNone/>
              <a:defRPr sz="1890" b="1"/>
            </a:lvl7pPr>
            <a:lvl8pPr marL="3657600" lvl="7" indent="-228600" algn="l">
              <a:lnSpc>
                <a:spcPct val="90000"/>
              </a:lnSpc>
              <a:spcBef>
                <a:spcPts val="591"/>
              </a:spcBef>
              <a:spcAft>
                <a:spcPts val="0"/>
              </a:spcAft>
              <a:buClr>
                <a:schemeClr val="dk1"/>
              </a:buClr>
              <a:buSzPts val="1890"/>
              <a:buNone/>
              <a:defRPr sz="1890" b="1"/>
            </a:lvl8pPr>
            <a:lvl9pPr marL="4114800" lvl="8" indent="-228600" algn="l">
              <a:lnSpc>
                <a:spcPct val="90000"/>
              </a:lnSpc>
              <a:spcBef>
                <a:spcPts val="591"/>
              </a:spcBef>
              <a:spcAft>
                <a:spcPts val="0"/>
              </a:spcAft>
              <a:buClr>
                <a:schemeClr val="dk1"/>
              </a:buClr>
              <a:buSzPts val="1890"/>
              <a:buNone/>
              <a:defRPr sz="1890" b="1"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4"/>
          </p:nvPr>
        </p:nvSpPr>
        <p:spPr>
          <a:xfrm>
            <a:off x="7290108" y="2958540"/>
            <a:ext cx="6121966" cy="4351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9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9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9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9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9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9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9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9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dt" idx="10"/>
          </p:nvPr>
        </p:nvSpPr>
        <p:spPr>
          <a:xfrm>
            <a:off x="990015" y="7506969"/>
            <a:ext cx="3240048" cy="431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ftr" idx="11"/>
          </p:nvPr>
        </p:nvSpPr>
        <p:spPr>
          <a:xfrm>
            <a:off x="4770071" y="7506969"/>
            <a:ext cx="4860072" cy="431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sldNum" idx="12"/>
          </p:nvPr>
        </p:nvSpPr>
        <p:spPr>
          <a:xfrm>
            <a:off x="10170150" y="7506969"/>
            <a:ext cx="3240048" cy="431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Лише заголовок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990015" y="431221"/>
            <a:ext cx="12420184" cy="1565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dt" idx="10"/>
          </p:nvPr>
        </p:nvSpPr>
        <p:spPr>
          <a:xfrm>
            <a:off x="990015" y="7506969"/>
            <a:ext cx="3240048" cy="431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ftr" idx="11"/>
          </p:nvPr>
        </p:nvSpPr>
        <p:spPr>
          <a:xfrm>
            <a:off x="4770071" y="7506969"/>
            <a:ext cx="4860072" cy="431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sldNum" idx="12"/>
          </p:nvPr>
        </p:nvSpPr>
        <p:spPr>
          <a:xfrm>
            <a:off x="10170150" y="7506969"/>
            <a:ext cx="3240048" cy="431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ий слайд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990015" y="7506969"/>
            <a:ext cx="3240048" cy="431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4770071" y="7506969"/>
            <a:ext cx="4860072" cy="431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10170150" y="7506969"/>
            <a:ext cx="3240048" cy="431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міст із підписом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991892" y="539962"/>
            <a:ext cx="4644443" cy="1889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79"/>
              <a:buFont typeface="Calibri"/>
              <a:buNone/>
              <a:defRPr sz="377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6121966" y="1166169"/>
            <a:ext cx="7290108" cy="575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8566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3779"/>
              <a:buChar char="•"/>
              <a:defRPr sz="3779"/>
            </a:lvl1pPr>
            <a:lvl2pPr marL="914400" lvl="1" indent="-438594" algn="l">
              <a:lnSpc>
                <a:spcPct val="90000"/>
              </a:lnSpc>
              <a:spcBef>
                <a:spcPts val="591"/>
              </a:spcBef>
              <a:spcAft>
                <a:spcPts val="0"/>
              </a:spcAft>
              <a:buClr>
                <a:schemeClr val="dk1"/>
              </a:buClr>
              <a:buSzPts val="3307"/>
              <a:buChar char="•"/>
              <a:defRPr sz="3307"/>
            </a:lvl2pPr>
            <a:lvl3pPr marL="1371600" lvl="2" indent="-408558" algn="l">
              <a:lnSpc>
                <a:spcPct val="90000"/>
              </a:lnSpc>
              <a:spcBef>
                <a:spcPts val="591"/>
              </a:spcBef>
              <a:spcAft>
                <a:spcPts val="0"/>
              </a:spcAft>
              <a:buClr>
                <a:schemeClr val="dk1"/>
              </a:buClr>
              <a:buSzPts val="2834"/>
              <a:buChar char="•"/>
              <a:defRPr sz="2834"/>
            </a:lvl3pPr>
            <a:lvl4pPr marL="1828800" lvl="3" indent="-378586" algn="l">
              <a:lnSpc>
                <a:spcPct val="90000"/>
              </a:lnSpc>
              <a:spcBef>
                <a:spcPts val="591"/>
              </a:spcBef>
              <a:spcAft>
                <a:spcPts val="0"/>
              </a:spcAft>
              <a:buClr>
                <a:schemeClr val="dk1"/>
              </a:buClr>
              <a:buSzPts val="2362"/>
              <a:buChar char="•"/>
              <a:defRPr sz="2362"/>
            </a:lvl4pPr>
            <a:lvl5pPr marL="2286000" lvl="4" indent="-378586" algn="l">
              <a:lnSpc>
                <a:spcPct val="90000"/>
              </a:lnSpc>
              <a:spcBef>
                <a:spcPts val="591"/>
              </a:spcBef>
              <a:spcAft>
                <a:spcPts val="0"/>
              </a:spcAft>
              <a:buClr>
                <a:schemeClr val="dk1"/>
              </a:buClr>
              <a:buSzPts val="2362"/>
              <a:buChar char="•"/>
              <a:defRPr sz="2362"/>
            </a:lvl5pPr>
            <a:lvl6pPr marL="2743200" lvl="5" indent="-378586" algn="l">
              <a:lnSpc>
                <a:spcPct val="90000"/>
              </a:lnSpc>
              <a:spcBef>
                <a:spcPts val="591"/>
              </a:spcBef>
              <a:spcAft>
                <a:spcPts val="0"/>
              </a:spcAft>
              <a:buClr>
                <a:schemeClr val="dk1"/>
              </a:buClr>
              <a:buSzPts val="2362"/>
              <a:buChar char="•"/>
              <a:defRPr sz="2362"/>
            </a:lvl6pPr>
            <a:lvl7pPr marL="3200400" lvl="6" indent="-378586" algn="l">
              <a:lnSpc>
                <a:spcPct val="90000"/>
              </a:lnSpc>
              <a:spcBef>
                <a:spcPts val="591"/>
              </a:spcBef>
              <a:spcAft>
                <a:spcPts val="0"/>
              </a:spcAft>
              <a:buClr>
                <a:schemeClr val="dk1"/>
              </a:buClr>
              <a:buSzPts val="2362"/>
              <a:buChar char="•"/>
              <a:defRPr sz="2362"/>
            </a:lvl7pPr>
            <a:lvl8pPr marL="3657600" lvl="7" indent="-378586" algn="l">
              <a:lnSpc>
                <a:spcPct val="90000"/>
              </a:lnSpc>
              <a:spcBef>
                <a:spcPts val="591"/>
              </a:spcBef>
              <a:spcAft>
                <a:spcPts val="0"/>
              </a:spcAft>
              <a:buClr>
                <a:schemeClr val="dk1"/>
              </a:buClr>
              <a:buSzPts val="2362"/>
              <a:buChar char="•"/>
              <a:defRPr sz="2362"/>
            </a:lvl8pPr>
            <a:lvl9pPr marL="4114800" lvl="8" indent="-378586" algn="l">
              <a:lnSpc>
                <a:spcPct val="90000"/>
              </a:lnSpc>
              <a:spcBef>
                <a:spcPts val="591"/>
              </a:spcBef>
              <a:spcAft>
                <a:spcPts val="0"/>
              </a:spcAft>
              <a:buClr>
                <a:schemeClr val="dk1"/>
              </a:buClr>
              <a:buSzPts val="2362"/>
              <a:buChar char="•"/>
              <a:defRPr sz="2362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991892" y="2429828"/>
            <a:ext cx="4644443" cy="450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1890"/>
              <a:buNone/>
              <a:defRPr sz="1890"/>
            </a:lvl1pPr>
            <a:lvl2pPr marL="914400" lvl="1" indent="-228600" algn="l">
              <a:lnSpc>
                <a:spcPct val="90000"/>
              </a:lnSpc>
              <a:spcBef>
                <a:spcPts val="591"/>
              </a:spcBef>
              <a:spcAft>
                <a:spcPts val="0"/>
              </a:spcAft>
              <a:buClr>
                <a:schemeClr val="dk1"/>
              </a:buClr>
              <a:buSzPts val="1653"/>
              <a:buNone/>
              <a:defRPr sz="1653"/>
            </a:lvl2pPr>
            <a:lvl3pPr marL="1371600" lvl="2" indent="-228600" algn="l">
              <a:lnSpc>
                <a:spcPct val="90000"/>
              </a:lnSpc>
              <a:spcBef>
                <a:spcPts val="591"/>
              </a:spcBef>
              <a:spcAft>
                <a:spcPts val="0"/>
              </a:spcAft>
              <a:buClr>
                <a:schemeClr val="dk1"/>
              </a:buClr>
              <a:buSzPts val="1417"/>
              <a:buNone/>
              <a:defRPr sz="1417"/>
            </a:lvl3pPr>
            <a:lvl4pPr marL="1828800" lvl="3" indent="-228600" algn="l">
              <a:lnSpc>
                <a:spcPct val="90000"/>
              </a:lnSpc>
              <a:spcBef>
                <a:spcPts val="591"/>
              </a:spcBef>
              <a:spcAft>
                <a:spcPts val="0"/>
              </a:spcAft>
              <a:buClr>
                <a:schemeClr val="dk1"/>
              </a:buClr>
              <a:buSzPts val="1181"/>
              <a:buNone/>
              <a:defRPr sz="1181"/>
            </a:lvl4pPr>
            <a:lvl5pPr marL="2286000" lvl="4" indent="-228600" algn="l">
              <a:lnSpc>
                <a:spcPct val="90000"/>
              </a:lnSpc>
              <a:spcBef>
                <a:spcPts val="591"/>
              </a:spcBef>
              <a:spcAft>
                <a:spcPts val="0"/>
              </a:spcAft>
              <a:buClr>
                <a:schemeClr val="dk1"/>
              </a:buClr>
              <a:buSzPts val="1181"/>
              <a:buNone/>
              <a:defRPr sz="1181"/>
            </a:lvl5pPr>
            <a:lvl6pPr marL="2743200" lvl="5" indent="-228600" algn="l">
              <a:lnSpc>
                <a:spcPct val="90000"/>
              </a:lnSpc>
              <a:spcBef>
                <a:spcPts val="591"/>
              </a:spcBef>
              <a:spcAft>
                <a:spcPts val="0"/>
              </a:spcAft>
              <a:buClr>
                <a:schemeClr val="dk1"/>
              </a:buClr>
              <a:buSzPts val="1181"/>
              <a:buNone/>
              <a:defRPr sz="1181"/>
            </a:lvl6pPr>
            <a:lvl7pPr marL="3200400" lvl="6" indent="-228600" algn="l">
              <a:lnSpc>
                <a:spcPct val="90000"/>
              </a:lnSpc>
              <a:spcBef>
                <a:spcPts val="591"/>
              </a:spcBef>
              <a:spcAft>
                <a:spcPts val="0"/>
              </a:spcAft>
              <a:buClr>
                <a:schemeClr val="dk1"/>
              </a:buClr>
              <a:buSzPts val="1181"/>
              <a:buNone/>
              <a:defRPr sz="1181"/>
            </a:lvl7pPr>
            <a:lvl8pPr marL="3657600" lvl="7" indent="-228600" algn="l">
              <a:lnSpc>
                <a:spcPct val="90000"/>
              </a:lnSpc>
              <a:spcBef>
                <a:spcPts val="591"/>
              </a:spcBef>
              <a:spcAft>
                <a:spcPts val="0"/>
              </a:spcAft>
              <a:buClr>
                <a:schemeClr val="dk1"/>
              </a:buClr>
              <a:buSzPts val="1181"/>
              <a:buNone/>
              <a:defRPr sz="1181"/>
            </a:lvl8pPr>
            <a:lvl9pPr marL="4114800" lvl="8" indent="-228600" algn="l">
              <a:lnSpc>
                <a:spcPct val="90000"/>
              </a:lnSpc>
              <a:spcBef>
                <a:spcPts val="591"/>
              </a:spcBef>
              <a:spcAft>
                <a:spcPts val="0"/>
              </a:spcAft>
              <a:buClr>
                <a:schemeClr val="dk1"/>
              </a:buClr>
              <a:buSzPts val="1181"/>
              <a:buNone/>
              <a:defRPr sz="1181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990015" y="7506969"/>
            <a:ext cx="3240048" cy="431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4770071" y="7506969"/>
            <a:ext cx="4860072" cy="431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10170150" y="7506969"/>
            <a:ext cx="3240048" cy="431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ображення з підписом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991892" y="539962"/>
            <a:ext cx="4644443" cy="1889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79"/>
              <a:buFont typeface="Calibri"/>
              <a:buNone/>
              <a:defRPr sz="377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6121966" y="1166169"/>
            <a:ext cx="7290108" cy="5755841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991892" y="2429828"/>
            <a:ext cx="4644443" cy="450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1890"/>
              <a:buNone/>
              <a:defRPr sz="1890"/>
            </a:lvl1pPr>
            <a:lvl2pPr marL="914400" lvl="1" indent="-228600" algn="l">
              <a:lnSpc>
                <a:spcPct val="90000"/>
              </a:lnSpc>
              <a:spcBef>
                <a:spcPts val="591"/>
              </a:spcBef>
              <a:spcAft>
                <a:spcPts val="0"/>
              </a:spcAft>
              <a:buClr>
                <a:schemeClr val="dk1"/>
              </a:buClr>
              <a:buSzPts val="1653"/>
              <a:buNone/>
              <a:defRPr sz="1653"/>
            </a:lvl2pPr>
            <a:lvl3pPr marL="1371600" lvl="2" indent="-228600" algn="l">
              <a:lnSpc>
                <a:spcPct val="90000"/>
              </a:lnSpc>
              <a:spcBef>
                <a:spcPts val="591"/>
              </a:spcBef>
              <a:spcAft>
                <a:spcPts val="0"/>
              </a:spcAft>
              <a:buClr>
                <a:schemeClr val="dk1"/>
              </a:buClr>
              <a:buSzPts val="1417"/>
              <a:buNone/>
              <a:defRPr sz="1417"/>
            </a:lvl3pPr>
            <a:lvl4pPr marL="1828800" lvl="3" indent="-228600" algn="l">
              <a:lnSpc>
                <a:spcPct val="90000"/>
              </a:lnSpc>
              <a:spcBef>
                <a:spcPts val="591"/>
              </a:spcBef>
              <a:spcAft>
                <a:spcPts val="0"/>
              </a:spcAft>
              <a:buClr>
                <a:schemeClr val="dk1"/>
              </a:buClr>
              <a:buSzPts val="1181"/>
              <a:buNone/>
              <a:defRPr sz="1181"/>
            </a:lvl4pPr>
            <a:lvl5pPr marL="2286000" lvl="4" indent="-228600" algn="l">
              <a:lnSpc>
                <a:spcPct val="90000"/>
              </a:lnSpc>
              <a:spcBef>
                <a:spcPts val="591"/>
              </a:spcBef>
              <a:spcAft>
                <a:spcPts val="0"/>
              </a:spcAft>
              <a:buClr>
                <a:schemeClr val="dk1"/>
              </a:buClr>
              <a:buSzPts val="1181"/>
              <a:buNone/>
              <a:defRPr sz="1181"/>
            </a:lvl5pPr>
            <a:lvl6pPr marL="2743200" lvl="5" indent="-228600" algn="l">
              <a:lnSpc>
                <a:spcPct val="90000"/>
              </a:lnSpc>
              <a:spcBef>
                <a:spcPts val="591"/>
              </a:spcBef>
              <a:spcAft>
                <a:spcPts val="0"/>
              </a:spcAft>
              <a:buClr>
                <a:schemeClr val="dk1"/>
              </a:buClr>
              <a:buSzPts val="1181"/>
              <a:buNone/>
              <a:defRPr sz="1181"/>
            </a:lvl6pPr>
            <a:lvl7pPr marL="3200400" lvl="6" indent="-228600" algn="l">
              <a:lnSpc>
                <a:spcPct val="90000"/>
              </a:lnSpc>
              <a:spcBef>
                <a:spcPts val="591"/>
              </a:spcBef>
              <a:spcAft>
                <a:spcPts val="0"/>
              </a:spcAft>
              <a:buClr>
                <a:schemeClr val="dk1"/>
              </a:buClr>
              <a:buSzPts val="1181"/>
              <a:buNone/>
              <a:defRPr sz="1181"/>
            </a:lvl7pPr>
            <a:lvl8pPr marL="3657600" lvl="7" indent="-228600" algn="l">
              <a:lnSpc>
                <a:spcPct val="90000"/>
              </a:lnSpc>
              <a:spcBef>
                <a:spcPts val="591"/>
              </a:spcBef>
              <a:spcAft>
                <a:spcPts val="0"/>
              </a:spcAft>
              <a:buClr>
                <a:schemeClr val="dk1"/>
              </a:buClr>
              <a:buSzPts val="1181"/>
              <a:buNone/>
              <a:defRPr sz="1181"/>
            </a:lvl8pPr>
            <a:lvl9pPr marL="4114800" lvl="8" indent="-228600" algn="l">
              <a:lnSpc>
                <a:spcPct val="90000"/>
              </a:lnSpc>
              <a:spcBef>
                <a:spcPts val="591"/>
              </a:spcBef>
              <a:spcAft>
                <a:spcPts val="0"/>
              </a:spcAft>
              <a:buClr>
                <a:schemeClr val="dk1"/>
              </a:buClr>
              <a:buSzPts val="1181"/>
              <a:buNone/>
              <a:defRPr sz="1181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990015" y="7506969"/>
            <a:ext cx="3240048" cy="431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4770071" y="7506969"/>
            <a:ext cx="4860072" cy="431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10170150" y="7506969"/>
            <a:ext cx="3240048" cy="431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990015" y="431221"/>
            <a:ext cx="12420184" cy="1565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196"/>
              <a:buFont typeface="Calibri"/>
              <a:buNone/>
              <a:defRPr sz="519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990015" y="2156098"/>
            <a:ext cx="12420184" cy="5139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8594" algn="l" rtl="0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3307"/>
              <a:buFont typeface="Arial"/>
              <a:buChar char="•"/>
              <a:defRPr sz="330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8558" algn="l" rtl="0">
              <a:lnSpc>
                <a:spcPct val="90000"/>
              </a:lnSpc>
              <a:spcBef>
                <a:spcPts val="591"/>
              </a:spcBef>
              <a:spcAft>
                <a:spcPts val="0"/>
              </a:spcAft>
              <a:buClr>
                <a:schemeClr val="dk1"/>
              </a:buClr>
              <a:buSzPts val="2834"/>
              <a:buFont typeface="Arial"/>
              <a:buChar char="•"/>
              <a:defRPr sz="28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78586" algn="l" rtl="0">
              <a:lnSpc>
                <a:spcPct val="90000"/>
              </a:lnSpc>
              <a:spcBef>
                <a:spcPts val="591"/>
              </a:spcBef>
              <a:spcAft>
                <a:spcPts val="0"/>
              </a:spcAft>
              <a:buClr>
                <a:schemeClr val="dk1"/>
              </a:buClr>
              <a:buSzPts val="2362"/>
              <a:buFont typeface="Arial"/>
              <a:buChar char="•"/>
              <a:defRPr sz="236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63600" algn="l" rtl="0">
              <a:lnSpc>
                <a:spcPct val="90000"/>
              </a:lnSpc>
              <a:spcBef>
                <a:spcPts val="591"/>
              </a:spcBef>
              <a:spcAft>
                <a:spcPts val="0"/>
              </a:spcAft>
              <a:buClr>
                <a:schemeClr val="dk1"/>
              </a:buClr>
              <a:buSzPts val="2126"/>
              <a:buFont typeface="Arial"/>
              <a:buChar char="•"/>
              <a:defRPr sz="212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63601" algn="l" rtl="0">
              <a:lnSpc>
                <a:spcPct val="90000"/>
              </a:lnSpc>
              <a:spcBef>
                <a:spcPts val="591"/>
              </a:spcBef>
              <a:spcAft>
                <a:spcPts val="0"/>
              </a:spcAft>
              <a:buClr>
                <a:schemeClr val="dk1"/>
              </a:buClr>
              <a:buSzPts val="2126"/>
              <a:buFont typeface="Arial"/>
              <a:buChar char="•"/>
              <a:defRPr sz="212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63601" algn="l" rtl="0">
              <a:lnSpc>
                <a:spcPct val="90000"/>
              </a:lnSpc>
              <a:spcBef>
                <a:spcPts val="591"/>
              </a:spcBef>
              <a:spcAft>
                <a:spcPts val="0"/>
              </a:spcAft>
              <a:buClr>
                <a:schemeClr val="dk1"/>
              </a:buClr>
              <a:buSzPts val="2126"/>
              <a:buFont typeface="Arial"/>
              <a:buChar char="•"/>
              <a:defRPr sz="212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63601" algn="l" rtl="0">
              <a:lnSpc>
                <a:spcPct val="90000"/>
              </a:lnSpc>
              <a:spcBef>
                <a:spcPts val="591"/>
              </a:spcBef>
              <a:spcAft>
                <a:spcPts val="0"/>
              </a:spcAft>
              <a:buClr>
                <a:schemeClr val="dk1"/>
              </a:buClr>
              <a:buSzPts val="2126"/>
              <a:buFont typeface="Arial"/>
              <a:buChar char="•"/>
              <a:defRPr sz="212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63601" algn="l" rtl="0">
              <a:lnSpc>
                <a:spcPct val="90000"/>
              </a:lnSpc>
              <a:spcBef>
                <a:spcPts val="591"/>
              </a:spcBef>
              <a:spcAft>
                <a:spcPts val="0"/>
              </a:spcAft>
              <a:buClr>
                <a:schemeClr val="dk1"/>
              </a:buClr>
              <a:buSzPts val="2126"/>
              <a:buFont typeface="Arial"/>
              <a:buChar char="•"/>
              <a:defRPr sz="212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63601" algn="l" rtl="0">
              <a:lnSpc>
                <a:spcPct val="90000"/>
              </a:lnSpc>
              <a:spcBef>
                <a:spcPts val="591"/>
              </a:spcBef>
              <a:spcAft>
                <a:spcPts val="0"/>
              </a:spcAft>
              <a:buClr>
                <a:schemeClr val="dk1"/>
              </a:buClr>
              <a:buSzPts val="2126"/>
              <a:buFont typeface="Arial"/>
              <a:buChar char="•"/>
              <a:defRPr sz="212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990015" y="7506969"/>
            <a:ext cx="3240048" cy="431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1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2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2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2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2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2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2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2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2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770071" y="7506969"/>
            <a:ext cx="4860072" cy="431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1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2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2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2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2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2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2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2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2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10170150" y="7506969"/>
            <a:ext cx="3240048" cy="431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41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41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41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41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41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41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41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41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41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 spd="slow">
    <p:push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_fU4jCe-DBDVK0BZcE0dxeMS3VLATw63/view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gif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2.pn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10" Type="http://schemas.openxmlformats.org/officeDocument/2006/relationships/image" Target="../media/image20.jpg"/><Relationship Id="rId4" Type="http://schemas.openxmlformats.org/officeDocument/2006/relationships/image" Target="../media/image14.jpg"/><Relationship Id="rId9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3"/>
          <p:cNvSpPr/>
          <p:nvPr/>
        </p:nvSpPr>
        <p:spPr>
          <a:xfrm>
            <a:off x="600" y="0"/>
            <a:ext cx="14399100" cy="7924200"/>
          </a:xfrm>
          <a:prstGeom prst="rect">
            <a:avLst/>
          </a:prstGeom>
          <a:solidFill>
            <a:srgbClr val="00838F"/>
          </a:solidFill>
          <a:ln w="12700" cap="flat" cmpd="sng">
            <a:solidFill>
              <a:srgbClr val="008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96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13"/>
          <p:cNvSpPr txBox="1"/>
          <p:nvPr/>
        </p:nvSpPr>
        <p:spPr>
          <a:xfrm>
            <a:off x="8865136" y="3171231"/>
            <a:ext cx="5130900" cy="12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0050" tIns="85025" rIns="170050" bIns="85025" anchor="ctr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838F"/>
              </a:buClr>
              <a:buSzPts val="6000"/>
              <a:buFont typeface="Arial"/>
              <a:buNone/>
            </a:pPr>
            <a:endParaRPr/>
          </a:p>
        </p:txBody>
      </p:sp>
      <p:pic>
        <p:nvPicPr>
          <p:cNvPr id="91" name="Google Shape;91;p13"/>
          <p:cNvPicPr preferRelativeResize="0"/>
          <p:nvPr/>
        </p:nvPicPr>
        <p:blipFill rotWithShape="1">
          <a:blip r:embed="rId3">
            <a:alphaModFix/>
          </a:blip>
          <a:srcRect l="18728" t="24665" r="50991" b="7812"/>
          <a:stretch/>
        </p:blipFill>
        <p:spPr>
          <a:xfrm>
            <a:off x="8487525" y="211288"/>
            <a:ext cx="5508500" cy="7676849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3"/>
          <p:cNvSpPr txBox="1"/>
          <p:nvPr/>
        </p:nvSpPr>
        <p:spPr>
          <a:xfrm>
            <a:off x="202525" y="2100525"/>
            <a:ext cx="8050200" cy="34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uk-UA" sz="3400" b="1" i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Всеукраїнський інтерактивний конкурс </a:t>
            </a:r>
            <a:endParaRPr sz="3400" b="1" i="1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uk-UA" sz="3400" b="1" i="1">
                <a:solidFill>
                  <a:schemeClr val="accent6"/>
                </a:solidFill>
                <a:latin typeface="Comfortaa"/>
                <a:ea typeface="Comfortaa"/>
                <a:cs typeface="Comfortaa"/>
                <a:sym typeface="Comfortaa"/>
              </a:rPr>
              <a:t>«МАН – Юніор Дослідник – 2023»</a:t>
            </a:r>
            <a:endParaRPr sz="3400" b="1" i="1">
              <a:solidFill>
                <a:schemeClr val="accent6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uk-UA" sz="3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Номінація: </a:t>
            </a:r>
            <a:r>
              <a:rPr lang="uk-UA" sz="38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«Технік-Юніор»</a:t>
            </a:r>
            <a:endParaRPr sz="38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22"/>
          <p:cNvSpPr/>
          <p:nvPr/>
        </p:nvSpPr>
        <p:spPr>
          <a:xfrm>
            <a:off x="0" y="0"/>
            <a:ext cx="14400300" cy="988500"/>
          </a:xfrm>
          <a:prstGeom prst="rect">
            <a:avLst/>
          </a:prstGeom>
          <a:solidFill>
            <a:srgbClr val="009688"/>
          </a:solidFill>
          <a:ln w="12700" cap="flat" cmpd="sng">
            <a:solidFill>
              <a:srgbClr val="FF00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6">
              <a:solidFill>
                <a:srgbClr val="009688"/>
              </a:solidFill>
            </a:endParaRPr>
          </a:p>
        </p:txBody>
      </p:sp>
      <p:grpSp>
        <p:nvGrpSpPr>
          <p:cNvPr id="390" name="Google Shape;390;p22"/>
          <p:cNvGrpSpPr/>
          <p:nvPr/>
        </p:nvGrpSpPr>
        <p:grpSpPr>
          <a:xfrm rot="10800000">
            <a:off x="13681290" y="7366276"/>
            <a:ext cx="597853" cy="597853"/>
            <a:chOff x="250056" y="6952092"/>
            <a:chExt cx="863700" cy="863700"/>
          </a:xfrm>
        </p:grpSpPr>
        <p:sp>
          <p:nvSpPr>
            <p:cNvPr id="391" name="Google Shape;391;p22"/>
            <p:cNvSpPr/>
            <p:nvPr/>
          </p:nvSpPr>
          <p:spPr>
            <a:xfrm>
              <a:off x="250056" y="6952092"/>
              <a:ext cx="863700" cy="863700"/>
            </a:xfrm>
            <a:prstGeom prst="ellipse">
              <a:avLst/>
            </a:prstGeom>
            <a:solidFill>
              <a:srgbClr val="00838F"/>
            </a:solidFill>
            <a:ln w="12700" cap="flat" cmpd="sng">
              <a:solidFill>
                <a:srgbClr val="008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26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92" name="Google Shape;392;p22">
              <a:hlinkClick r:id="" action="ppaction://hlinkshowjump?jump=nextslide"/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93" name="Google Shape;393;p22"/>
          <p:cNvGrpSpPr/>
          <p:nvPr/>
        </p:nvGrpSpPr>
        <p:grpSpPr>
          <a:xfrm>
            <a:off x="121070" y="7366109"/>
            <a:ext cx="597853" cy="597853"/>
            <a:chOff x="250056" y="6952092"/>
            <a:chExt cx="863700" cy="863700"/>
          </a:xfrm>
        </p:grpSpPr>
        <p:sp>
          <p:nvSpPr>
            <p:cNvPr id="394" name="Google Shape;394;p22"/>
            <p:cNvSpPr/>
            <p:nvPr/>
          </p:nvSpPr>
          <p:spPr>
            <a:xfrm>
              <a:off x="250056" y="6952092"/>
              <a:ext cx="863700" cy="863700"/>
            </a:xfrm>
            <a:prstGeom prst="ellipse">
              <a:avLst/>
            </a:prstGeom>
            <a:solidFill>
              <a:srgbClr val="00838F"/>
            </a:solidFill>
            <a:ln w="12700" cap="flat" cmpd="sng">
              <a:solidFill>
                <a:srgbClr val="008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26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95" name="Google Shape;395;p22">
              <a:hlinkClick r:id="" action="ppaction://hlinkshowjump?jump=previousslide"/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96" name="Google Shape;396;p22"/>
          <p:cNvSpPr txBox="1"/>
          <p:nvPr/>
        </p:nvSpPr>
        <p:spPr>
          <a:xfrm>
            <a:off x="-49787" y="47850"/>
            <a:ext cx="14548500" cy="8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4600">
                <a:solidFill>
                  <a:schemeClr val="lt1"/>
                </a:solidFill>
              </a:rPr>
              <a:t>Виготовлення аерогідродинамічної системи </a:t>
            </a:r>
            <a:endParaRPr sz="4600">
              <a:solidFill>
                <a:schemeClr val="lt1"/>
              </a:solidFill>
            </a:endParaRPr>
          </a:p>
        </p:txBody>
      </p:sp>
      <p:pic>
        <p:nvPicPr>
          <p:cNvPr id="397" name="Google Shape;397;p22"/>
          <p:cNvPicPr preferRelativeResize="0"/>
          <p:nvPr/>
        </p:nvPicPr>
        <p:blipFill rotWithShape="1">
          <a:blip r:embed="rId4">
            <a:alphaModFix/>
          </a:blip>
          <a:srcRect l="16301" r="19748" b="25373"/>
          <a:stretch/>
        </p:blipFill>
        <p:spPr>
          <a:xfrm>
            <a:off x="4821638" y="1189950"/>
            <a:ext cx="3008538" cy="5029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22"/>
          <p:cNvPicPr preferRelativeResize="0"/>
          <p:nvPr/>
        </p:nvPicPr>
        <p:blipFill rotWithShape="1">
          <a:blip r:embed="rId5">
            <a:alphaModFix/>
          </a:blip>
          <a:srcRect l="24569" t="10490" r="46877"/>
          <a:stretch/>
        </p:blipFill>
        <p:spPr>
          <a:xfrm>
            <a:off x="8182752" y="2494725"/>
            <a:ext cx="1778849" cy="4871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22"/>
          <p:cNvPicPr preferRelativeResize="0"/>
          <p:nvPr/>
        </p:nvPicPr>
        <p:blipFill rotWithShape="1">
          <a:blip r:embed="rId6">
            <a:alphaModFix/>
          </a:blip>
          <a:srcRect b="24919"/>
          <a:stretch/>
        </p:blipFill>
        <p:spPr>
          <a:xfrm>
            <a:off x="382375" y="3138085"/>
            <a:ext cx="3882674" cy="3886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500056" y="2494725"/>
            <a:ext cx="3397693" cy="45302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3"/>
          <p:cNvSpPr/>
          <p:nvPr/>
        </p:nvSpPr>
        <p:spPr>
          <a:xfrm>
            <a:off x="0" y="0"/>
            <a:ext cx="14400300" cy="988500"/>
          </a:xfrm>
          <a:prstGeom prst="rect">
            <a:avLst/>
          </a:prstGeom>
          <a:solidFill>
            <a:srgbClr val="009688"/>
          </a:solidFill>
          <a:ln w="12700" cap="flat" cmpd="sng">
            <a:solidFill>
              <a:srgbClr val="FF00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6">
              <a:solidFill>
                <a:srgbClr val="009688"/>
              </a:solidFill>
            </a:endParaRPr>
          </a:p>
        </p:txBody>
      </p:sp>
      <p:grpSp>
        <p:nvGrpSpPr>
          <p:cNvPr id="407" name="Google Shape;407;p23"/>
          <p:cNvGrpSpPr/>
          <p:nvPr/>
        </p:nvGrpSpPr>
        <p:grpSpPr>
          <a:xfrm rot="10800000">
            <a:off x="13681290" y="7366276"/>
            <a:ext cx="597853" cy="597853"/>
            <a:chOff x="250056" y="6952092"/>
            <a:chExt cx="863700" cy="863700"/>
          </a:xfrm>
        </p:grpSpPr>
        <p:sp>
          <p:nvSpPr>
            <p:cNvPr id="408" name="Google Shape;408;p23"/>
            <p:cNvSpPr/>
            <p:nvPr/>
          </p:nvSpPr>
          <p:spPr>
            <a:xfrm>
              <a:off x="250056" y="6952092"/>
              <a:ext cx="863700" cy="863700"/>
            </a:xfrm>
            <a:prstGeom prst="ellipse">
              <a:avLst/>
            </a:prstGeom>
            <a:solidFill>
              <a:srgbClr val="00838F"/>
            </a:solidFill>
            <a:ln w="12700" cap="flat" cmpd="sng">
              <a:solidFill>
                <a:srgbClr val="008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26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09" name="Google Shape;409;p23">
              <a:hlinkClick r:id="" action="ppaction://hlinkshowjump?jump=nextslide"/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10" name="Google Shape;410;p23"/>
          <p:cNvGrpSpPr/>
          <p:nvPr/>
        </p:nvGrpSpPr>
        <p:grpSpPr>
          <a:xfrm>
            <a:off x="121070" y="7366109"/>
            <a:ext cx="597853" cy="597853"/>
            <a:chOff x="250056" y="6952092"/>
            <a:chExt cx="863700" cy="863700"/>
          </a:xfrm>
        </p:grpSpPr>
        <p:sp>
          <p:nvSpPr>
            <p:cNvPr id="411" name="Google Shape;411;p23"/>
            <p:cNvSpPr/>
            <p:nvPr/>
          </p:nvSpPr>
          <p:spPr>
            <a:xfrm>
              <a:off x="250056" y="6952092"/>
              <a:ext cx="863700" cy="863700"/>
            </a:xfrm>
            <a:prstGeom prst="ellipse">
              <a:avLst/>
            </a:prstGeom>
            <a:solidFill>
              <a:srgbClr val="00838F"/>
            </a:solidFill>
            <a:ln w="12700" cap="flat" cmpd="sng">
              <a:solidFill>
                <a:srgbClr val="008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26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12" name="Google Shape;412;p23">
              <a:hlinkClick r:id="" action="ppaction://hlinkshowjump?jump=previousslide"/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13" name="Google Shape;413;p23"/>
          <p:cNvSpPr txBox="1"/>
          <p:nvPr/>
        </p:nvSpPr>
        <p:spPr>
          <a:xfrm>
            <a:off x="-49787" y="47850"/>
            <a:ext cx="14548500" cy="8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4600">
                <a:solidFill>
                  <a:schemeClr val="lt1"/>
                </a:solidFill>
              </a:rPr>
              <a:t>Виготовлення аерогідродинамічної системи </a:t>
            </a:r>
            <a:endParaRPr sz="4600">
              <a:solidFill>
                <a:schemeClr val="lt1"/>
              </a:solidFill>
            </a:endParaRPr>
          </a:p>
        </p:txBody>
      </p:sp>
      <p:pic>
        <p:nvPicPr>
          <p:cNvPr id="414" name="Google Shape;414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55150" y="1445449"/>
            <a:ext cx="4524774" cy="603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23"/>
          <p:cNvPicPr preferRelativeResize="0"/>
          <p:nvPr/>
        </p:nvPicPr>
        <p:blipFill rotWithShape="1">
          <a:blip r:embed="rId5">
            <a:alphaModFix/>
          </a:blip>
          <a:srcRect l="26467" r="33504"/>
          <a:stretch/>
        </p:blipFill>
        <p:spPr>
          <a:xfrm>
            <a:off x="718925" y="1850573"/>
            <a:ext cx="2192298" cy="465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393001" y="1316377"/>
            <a:ext cx="2886152" cy="3848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408100" y="3630249"/>
            <a:ext cx="2886152" cy="38482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24"/>
          <p:cNvSpPr/>
          <p:nvPr/>
        </p:nvSpPr>
        <p:spPr>
          <a:xfrm>
            <a:off x="0" y="0"/>
            <a:ext cx="14400300" cy="988500"/>
          </a:xfrm>
          <a:prstGeom prst="rect">
            <a:avLst/>
          </a:prstGeom>
          <a:solidFill>
            <a:srgbClr val="009688"/>
          </a:solidFill>
          <a:ln w="12700" cap="flat" cmpd="sng">
            <a:solidFill>
              <a:srgbClr val="FF00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6">
              <a:solidFill>
                <a:srgbClr val="009688"/>
              </a:solidFill>
            </a:endParaRPr>
          </a:p>
        </p:txBody>
      </p:sp>
      <p:grpSp>
        <p:nvGrpSpPr>
          <p:cNvPr id="424" name="Google Shape;424;p24"/>
          <p:cNvGrpSpPr/>
          <p:nvPr/>
        </p:nvGrpSpPr>
        <p:grpSpPr>
          <a:xfrm rot="10800000">
            <a:off x="13681290" y="7366276"/>
            <a:ext cx="597853" cy="597853"/>
            <a:chOff x="250056" y="6952092"/>
            <a:chExt cx="863700" cy="863700"/>
          </a:xfrm>
        </p:grpSpPr>
        <p:sp>
          <p:nvSpPr>
            <p:cNvPr id="425" name="Google Shape;425;p24"/>
            <p:cNvSpPr/>
            <p:nvPr/>
          </p:nvSpPr>
          <p:spPr>
            <a:xfrm>
              <a:off x="250056" y="6952092"/>
              <a:ext cx="863700" cy="863700"/>
            </a:xfrm>
            <a:prstGeom prst="ellipse">
              <a:avLst/>
            </a:prstGeom>
            <a:solidFill>
              <a:srgbClr val="00838F"/>
            </a:solidFill>
            <a:ln w="12700" cap="flat" cmpd="sng">
              <a:solidFill>
                <a:srgbClr val="008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26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26" name="Google Shape;426;p24">
              <a:hlinkClick r:id="" action="ppaction://hlinkshowjump?jump=nextslide"/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27" name="Google Shape;427;p24"/>
          <p:cNvGrpSpPr/>
          <p:nvPr/>
        </p:nvGrpSpPr>
        <p:grpSpPr>
          <a:xfrm>
            <a:off x="121070" y="7366109"/>
            <a:ext cx="597853" cy="597853"/>
            <a:chOff x="250056" y="6952092"/>
            <a:chExt cx="863700" cy="863700"/>
          </a:xfrm>
        </p:grpSpPr>
        <p:sp>
          <p:nvSpPr>
            <p:cNvPr id="428" name="Google Shape;428;p24"/>
            <p:cNvSpPr/>
            <p:nvPr/>
          </p:nvSpPr>
          <p:spPr>
            <a:xfrm>
              <a:off x="250056" y="6952092"/>
              <a:ext cx="863700" cy="863700"/>
            </a:xfrm>
            <a:prstGeom prst="ellipse">
              <a:avLst/>
            </a:prstGeom>
            <a:solidFill>
              <a:srgbClr val="00838F"/>
            </a:solidFill>
            <a:ln w="12700" cap="flat" cmpd="sng">
              <a:solidFill>
                <a:srgbClr val="008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26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29" name="Google Shape;429;p24">
              <a:hlinkClick r:id="" action="ppaction://hlinkshowjump?jump=previousslide"/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30" name="Google Shape;430;p24"/>
          <p:cNvSpPr txBox="1"/>
          <p:nvPr/>
        </p:nvSpPr>
        <p:spPr>
          <a:xfrm>
            <a:off x="-49787" y="47850"/>
            <a:ext cx="14548500" cy="8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4600">
                <a:solidFill>
                  <a:schemeClr val="lt1"/>
                </a:solidFill>
              </a:rPr>
              <a:t>ВИСНОВКИ:</a:t>
            </a:r>
            <a:endParaRPr sz="4600">
              <a:solidFill>
                <a:schemeClr val="lt1"/>
              </a:solidFill>
            </a:endParaRPr>
          </a:p>
        </p:txBody>
      </p:sp>
      <p:sp>
        <p:nvSpPr>
          <p:cNvPr id="431" name="Google Shape;431;p24"/>
          <p:cNvSpPr txBox="1"/>
          <p:nvPr/>
        </p:nvSpPr>
        <p:spPr>
          <a:xfrm>
            <a:off x="246800" y="1166675"/>
            <a:ext cx="13932900" cy="6935700"/>
          </a:xfrm>
          <a:prstGeom prst="rect">
            <a:avLst/>
          </a:prstGeom>
          <a:solidFill>
            <a:srgbClr val="689F38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66700" lvl="0" indent="-1778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4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</a:t>
            </a:r>
            <a:r>
              <a:rPr lang="uk-UA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lang="uk-UA" sz="4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Автоколивання – це поширені види коливань в світі – і вони стосуються твердих, рідких і газоподібних тіл.</a:t>
            </a:r>
            <a:endParaRPr sz="4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66700" lvl="0" indent="-1778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4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</a:t>
            </a:r>
            <a:r>
              <a:rPr lang="uk-UA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lang="uk-UA" sz="4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 нашому випадку з пляшками система регулює сама себе – значить це  автоколивання.</a:t>
            </a:r>
            <a:endParaRPr sz="4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66700" lvl="0" indent="-1778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4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3.</a:t>
            </a:r>
            <a:r>
              <a:rPr lang="uk-UA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lang="uk-UA" sz="4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Автоколивання забезпечується різницею тисків у верхній та нижній пляшках, почергово пропускаючи повітря – воду.</a:t>
            </a:r>
            <a:endParaRPr sz="4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66700" lvl="0" indent="-1778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4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4.</a:t>
            </a:r>
            <a:r>
              <a:rPr lang="uk-UA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lang="uk-UA" sz="4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Краще брати скляну трубку меншого діаметру (до 2-3мм) для  «фонтанного» ефекту.</a:t>
            </a:r>
            <a:endParaRPr sz="4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25"/>
          <p:cNvSpPr/>
          <p:nvPr/>
        </p:nvSpPr>
        <p:spPr>
          <a:xfrm>
            <a:off x="600" y="385900"/>
            <a:ext cx="14399100" cy="7493700"/>
          </a:xfrm>
          <a:prstGeom prst="rect">
            <a:avLst/>
          </a:prstGeom>
          <a:solidFill>
            <a:srgbClr val="00838F"/>
          </a:solidFill>
          <a:ln w="12700" cap="flat" cmpd="sng">
            <a:solidFill>
              <a:srgbClr val="008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96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8" name="Google Shape;438;p25"/>
          <p:cNvSpPr txBox="1"/>
          <p:nvPr/>
        </p:nvSpPr>
        <p:spPr>
          <a:xfrm>
            <a:off x="8865136" y="3171231"/>
            <a:ext cx="5130900" cy="12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0050" tIns="85025" rIns="170050" bIns="85025" anchor="ctr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838F"/>
              </a:buClr>
              <a:buSzPts val="6000"/>
              <a:buFont typeface="Arial"/>
              <a:buNone/>
            </a:pPr>
            <a:endParaRPr/>
          </a:p>
        </p:txBody>
      </p:sp>
      <p:sp>
        <p:nvSpPr>
          <p:cNvPr id="439" name="Google Shape;439;p25"/>
          <p:cNvSpPr txBox="1">
            <a:spLocks noGrp="1"/>
          </p:cNvSpPr>
          <p:nvPr>
            <p:ph type="ctrTitle"/>
          </p:nvPr>
        </p:nvSpPr>
        <p:spPr>
          <a:xfrm>
            <a:off x="336425" y="1921925"/>
            <a:ext cx="8528700" cy="51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</a:pPr>
            <a:r>
              <a:rPr lang="uk-UA" sz="9086" b="1">
                <a:solidFill>
                  <a:srgbClr val="FFFF00"/>
                </a:solidFill>
                <a:latin typeface="Caveat"/>
                <a:ea typeface="Caveat"/>
                <a:cs typeface="Caveat"/>
                <a:sym typeface="Caveat"/>
              </a:rPr>
              <a:t>Демонстрація автоколивань </a:t>
            </a:r>
            <a:endParaRPr sz="9086" b="1">
              <a:solidFill>
                <a:srgbClr val="FFFF00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</a:pPr>
            <a:r>
              <a:rPr lang="uk-UA" sz="9086" b="1">
                <a:solidFill>
                  <a:srgbClr val="FFFF00"/>
                </a:solidFill>
                <a:latin typeface="Caveat"/>
                <a:ea typeface="Caveat"/>
                <a:cs typeface="Caveat"/>
                <a:sym typeface="Caveat"/>
              </a:rPr>
              <a:t>в рідинах</a:t>
            </a:r>
            <a:endParaRPr sz="9086" b="1">
              <a:solidFill>
                <a:srgbClr val="FFFF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440" name="Google Shape;440;p25" title="20230405_125630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38800" y="2223488"/>
            <a:ext cx="45720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26"/>
          <p:cNvSpPr/>
          <p:nvPr/>
        </p:nvSpPr>
        <p:spPr>
          <a:xfrm>
            <a:off x="250300" y="151512"/>
            <a:ext cx="14399100" cy="7796400"/>
          </a:xfrm>
          <a:prstGeom prst="rect">
            <a:avLst/>
          </a:prstGeom>
          <a:solidFill>
            <a:srgbClr val="00838F"/>
          </a:solidFill>
          <a:ln w="12700" cap="flat" cmpd="sng">
            <a:solidFill>
              <a:srgbClr val="008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596">
                <a:latin typeface="Calibri"/>
                <a:ea typeface="Calibri"/>
                <a:cs typeface="Calibri"/>
                <a:sym typeface="Calibri"/>
              </a:rPr>
              <a:t> </a:t>
            </a:r>
            <a:endParaRPr sz="1596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7" name="Google Shape;447;p26"/>
          <p:cNvSpPr txBox="1"/>
          <p:nvPr/>
        </p:nvSpPr>
        <p:spPr>
          <a:xfrm>
            <a:off x="8865136" y="3171231"/>
            <a:ext cx="5130900" cy="12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0050" tIns="85025" rIns="170050" bIns="85025" anchor="ctr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838F"/>
              </a:buClr>
              <a:buSzPts val="6000"/>
              <a:buFont typeface="Arial"/>
              <a:buNone/>
            </a:pPr>
            <a:endParaRPr/>
          </a:p>
        </p:txBody>
      </p:sp>
      <p:sp>
        <p:nvSpPr>
          <p:cNvPr id="448" name="Google Shape;448;p26"/>
          <p:cNvSpPr txBox="1"/>
          <p:nvPr/>
        </p:nvSpPr>
        <p:spPr>
          <a:xfrm>
            <a:off x="606325" y="793125"/>
            <a:ext cx="13389600" cy="58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-UA" sz="24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Список використаних джерел:</a:t>
            </a:r>
            <a:endParaRPr sz="24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-22860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-UA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</a:t>
            </a:r>
            <a:r>
              <a:rPr lang="uk-UA" sz="1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</a:t>
            </a:r>
            <a:r>
              <a:rPr lang="uk-UA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Фізика: підруч. для 7-го кл. загальноосвіт. навч. закл. / В.Д.Сиротюк.  – Київ: Генеза, 2015. – 240с.:іл.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-22860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-UA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</a:t>
            </a:r>
            <a:r>
              <a:rPr lang="uk-UA" sz="1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</a:t>
            </a:r>
            <a:r>
              <a:rPr lang="uk-UA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Фізика (рівень стандарту, за навчальною програмою авторського колективу під керівництвом Локтєва В.М.): підруч. для 10 кл. закл. загал. серед. освіти / [В.Г.Бар’яхтар, С.О. Довгий, Ф.Я.Божинова, О.О. Кірюхіна] ; за ред.. В.Г.Бар’яхтара, С.О. Довгого. – Харків : Вид-во «Ранок», 2018. – 272 с.:іл.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-22860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-UA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3.</a:t>
            </a:r>
            <a:r>
              <a:rPr lang="uk-UA" sz="1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</a:t>
            </a:r>
            <a:r>
              <a:rPr lang="uk-UA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Фізика (рівень стандарту, за навчальною програмою авторського колективу під керівництвом Локтєва В.М.): підруч. для 11 кл. закл. загал. серед. освіти / [В.Г.Бар’яхтар, С.О. Довгий, Ф.Я.Божинова, О.О. Кірюхіна] ; за ред.. В.Г.Бар’яхтара, С.О. Довгого. – Харків : Вид-во «Ранок», 2019. – 272 с.:іл., фот.     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-22860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4"/>
          <p:cNvSpPr/>
          <p:nvPr/>
        </p:nvSpPr>
        <p:spPr>
          <a:xfrm>
            <a:off x="617" y="1"/>
            <a:ext cx="14399100" cy="988500"/>
          </a:xfrm>
          <a:prstGeom prst="rect">
            <a:avLst/>
          </a:prstGeom>
          <a:solidFill>
            <a:srgbClr val="00838F"/>
          </a:solidFill>
          <a:ln w="12700" cap="flat" cmpd="sng">
            <a:solidFill>
              <a:srgbClr val="008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96" b="0" i="0" u="none" strike="noStrike" cap="none">
              <a:solidFill>
                <a:srgbClr val="0096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-50" y="1485275"/>
            <a:ext cx="14400300" cy="5779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uk-UA" sz="5600" b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Мета дослідження:</a:t>
            </a:r>
            <a:r>
              <a:rPr lang="uk-UA" sz="82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uk-UA" sz="5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виготовити прилад для демонстрації коливань в рідинах</a:t>
            </a:r>
            <a:endParaRPr sz="56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uk-UA" sz="5600" b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Об’єкт дослідження:</a:t>
            </a:r>
            <a:r>
              <a:rPr lang="uk-UA" sz="5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uk-UA" sz="5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механічні коливання</a:t>
            </a:r>
            <a:endParaRPr sz="56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uk-UA" sz="5600" b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Предмет дослідження:</a:t>
            </a:r>
            <a:r>
              <a:rPr lang="uk-UA" sz="5600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uk-UA" sz="5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автоколивання на прикладі аерогідродинамічної системи</a:t>
            </a:r>
            <a:endParaRPr sz="56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5"/>
          <p:cNvSpPr/>
          <p:nvPr/>
        </p:nvSpPr>
        <p:spPr>
          <a:xfrm>
            <a:off x="617" y="1"/>
            <a:ext cx="14399100" cy="988500"/>
          </a:xfrm>
          <a:prstGeom prst="rect">
            <a:avLst/>
          </a:prstGeom>
          <a:solidFill>
            <a:srgbClr val="00838F"/>
          </a:solidFill>
          <a:ln w="12700" cap="flat" cmpd="sng">
            <a:solidFill>
              <a:srgbClr val="008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96" b="0" i="0" u="none" strike="noStrike" cap="none">
              <a:solidFill>
                <a:srgbClr val="0096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15"/>
          <p:cNvSpPr txBox="1"/>
          <p:nvPr/>
        </p:nvSpPr>
        <p:spPr>
          <a:xfrm>
            <a:off x="-50" y="1320625"/>
            <a:ext cx="14400300" cy="6778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44450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uk-UA" sz="4200" b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Завдання дослідження:</a:t>
            </a:r>
            <a:r>
              <a:rPr lang="uk-UA" sz="42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uk-UA" sz="4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4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4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</a:t>
            </a:r>
            <a:r>
              <a:rPr lang="uk-UA" sz="3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lang="uk-UA" sz="4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Познайомитися з автоколиваннями в твердих, рідких, газоподібних системах.</a:t>
            </a:r>
            <a:endParaRPr sz="42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4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</a:t>
            </a:r>
            <a:r>
              <a:rPr lang="uk-UA" sz="3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lang="uk-UA" sz="4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Спроектувати систему з пластикових пляшок для демонстрації автоколивань в рідинах.</a:t>
            </a:r>
            <a:endParaRPr sz="42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4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3.</a:t>
            </a:r>
            <a:r>
              <a:rPr lang="uk-UA" sz="3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lang="uk-UA" sz="4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Виготовити автоколивальну систему.</a:t>
            </a:r>
            <a:endParaRPr sz="42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4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4.</a:t>
            </a:r>
            <a:r>
              <a:rPr lang="uk-UA" sz="3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lang="uk-UA" sz="4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Пояснити принцип дії системи.</a:t>
            </a:r>
            <a:endParaRPr sz="42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4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5.</a:t>
            </a:r>
            <a:r>
              <a:rPr lang="uk-UA" sz="3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uk-UA" sz="4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Продемонструвати принцип дії аерогідродинамічної системи.</a:t>
            </a:r>
            <a:endParaRPr sz="42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"/>
          <p:cNvSpPr/>
          <p:nvPr/>
        </p:nvSpPr>
        <p:spPr>
          <a:xfrm>
            <a:off x="617" y="1"/>
            <a:ext cx="14398978" cy="988405"/>
          </a:xfrm>
          <a:prstGeom prst="rect">
            <a:avLst/>
          </a:prstGeom>
          <a:solidFill>
            <a:srgbClr val="00838F"/>
          </a:solidFill>
          <a:ln w="12700" cap="flat" cmpd="sng">
            <a:solidFill>
              <a:srgbClr val="008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96" b="0" i="0" u="none" strike="noStrike" cap="none">
              <a:solidFill>
                <a:srgbClr val="0096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3" name="Google Shape;113;p16"/>
          <p:cNvGrpSpPr/>
          <p:nvPr/>
        </p:nvGrpSpPr>
        <p:grpSpPr>
          <a:xfrm rot="10800000">
            <a:off x="13681182" y="7366139"/>
            <a:ext cx="597960" cy="597960"/>
            <a:chOff x="250056" y="6952092"/>
            <a:chExt cx="863849" cy="863849"/>
          </a:xfrm>
        </p:grpSpPr>
        <p:sp>
          <p:nvSpPr>
            <p:cNvPr id="114" name="Google Shape;114;p16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00838F"/>
            </a:solidFill>
            <a:ln w="12700" cap="flat" cmpd="sng">
              <a:solidFill>
                <a:srgbClr val="008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26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5" name="Google Shape;115;p16">
              <a:hlinkClick r:id="" action="ppaction://hlinkshowjump?jump=nextslide"/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6" name="Google Shape;116;p16"/>
          <p:cNvGrpSpPr/>
          <p:nvPr/>
        </p:nvGrpSpPr>
        <p:grpSpPr>
          <a:xfrm>
            <a:off x="121071" y="7366139"/>
            <a:ext cx="597960" cy="597960"/>
            <a:chOff x="250056" y="6952092"/>
            <a:chExt cx="863849" cy="863849"/>
          </a:xfrm>
        </p:grpSpPr>
        <p:sp>
          <p:nvSpPr>
            <p:cNvPr id="117" name="Google Shape;117;p16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00838F"/>
            </a:solidFill>
            <a:ln w="12700" cap="flat" cmpd="sng">
              <a:solidFill>
                <a:srgbClr val="008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26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8" name="Google Shape;118;p16">
              <a:hlinkClick r:id="" action="ppaction://hlinkshowjump?jump=previousslide"/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9" name="Google Shape;119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1082" y="1739738"/>
            <a:ext cx="4306192" cy="3489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08474" y="2524563"/>
            <a:ext cx="763599" cy="2827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00425" y="5229325"/>
            <a:ext cx="5291950" cy="2462125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6"/>
          <p:cNvSpPr/>
          <p:nvPr/>
        </p:nvSpPr>
        <p:spPr>
          <a:xfrm>
            <a:off x="1954907" y="1130664"/>
            <a:ext cx="4576800" cy="466800"/>
          </a:xfrm>
          <a:prstGeom prst="rect">
            <a:avLst/>
          </a:prstGeom>
          <a:solidFill>
            <a:srgbClr val="689F38"/>
          </a:solidFill>
          <a:ln w="38100" cap="flat" cmpd="sng">
            <a:solidFill>
              <a:srgbClr val="689F3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Механічні коливання</a:t>
            </a:r>
            <a:endParaRPr/>
          </a:p>
        </p:txBody>
      </p:sp>
      <p:sp>
        <p:nvSpPr>
          <p:cNvPr id="123" name="Google Shape;123;p16"/>
          <p:cNvSpPr txBox="1"/>
          <p:nvPr/>
        </p:nvSpPr>
        <p:spPr>
          <a:xfrm>
            <a:off x="6753250" y="1314575"/>
            <a:ext cx="7202100" cy="62184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4900" b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Механічні коливання</a:t>
            </a:r>
            <a:r>
              <a:rPr lang="uk-UA" sz="49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– це рухи які повторюються через певні проміжки час. Якщо вивести з положення рівноваги кульку підвішену на нитці то вона буде здійснювати вільні коливання.</a:t>
            </a:r>
            <a:r>
              <a:rPr lang="uk-UA" sz="4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49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16"/>
          <p:cNvSpPr txBox="1">
            <a:spLocks noGrp="1"/>
          </p:cNvSpPr>
          <p:nvPr>
            <p:ph type="title"/>
          </p:nvPr>
        </p:nvSpPr>
        <p:spPr>
          <a:xfrm>
            <a:off x="423125" y="100"/>
            <a:ext cx="13258200" cy="9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lang="uk-UA"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Види коливань та умови їх виникнення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7"/>
          <p:cNvSpPr/>
          <p:nvPr/>
        </p:nvSpPr>
        <p:spPr>
          <a:xfrm>
            <a:off x="617" y="1"/>
            <a:ext cx="14398978" cy="988405"/>
          </a:xfrm>
          <a:prstGeom prst="rect">
            <a:avLst/>
          </a:prstGeom>
          <a:solidFill>
            <a:srgbClr val="00838F"/>
          </a:solidFill>
          <a:ln w="12700" cap="flat" cmpd="sng">
            <a:solidFill>
              <a:srgbClr val="008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96" b="0" i="0" u="none" strike="noStrike" cap="none">
              <a:solidFill>
                <a:srgbClr val="0096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17"/>
          <p:cNvSpPr txBox="1">
            <a:spLocks noGrp="1"/>
          </p:cNvSpPr>
          <p:nvPr>
            <p:ph type="title"/>
          </p:nvPr>
        </p:nvSpPr>
        <p:spPr>
          <a:xfrm>
            <a:off x="423125" y="100"/>
            <a:ext cx="13258200" cy="9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lang="uk-UA"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Види коливань та умови їх виникнення</a:t>
            </a:r>
            <a:endParaRPr/>
          </a:p>
        </p:txBody>
      </p:sp>
      <p:grpSp>
        <p:nvGrpSpPr>
          <p:cNvPr id="132" name="Google Shape;132;p17"/>
          <p:cNvGrpSpPr/>
          <p:nvPr/>
        </p:nvGrpSpPr>
        <p:grpSpPr>
          <a:xfrm rot="10800000">
            <a:off x="13681182" y="7366139"/>
            <a:ext cx="597960" cy="597960"/>
            <a:chOff x="250056" y="6952092"/>
            <a:chExt cx="863849" cy="863849"/>
          </a:xfrm>
        </p:grpSpPr>
        <p:sp>
          <p:nvSpPr>
            <p:cNvPr id="133" name="Google Shape;133;p17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00838F"/>
            </a:solidFill>
            <a:ln w="12700" cap="flat" cmpd="sng">
              <a:solidFill>
                <a:srgbClr val="008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26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4" name="Google Shape;134;p17">
              <a:hlinkClick r:id="" action="ppaction://hlinkshowjump?jump=nextslide"/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5" name="Google Shape;135;p17"/>
          <p:cNvGrpSpPr/>
          <p:nvPr/>
        </p:nvGrpSpPr>
        <p:grpSpPr>
          <a:xfrm>
            <a:off x="121071" y="7366139"/>
            <a:ext cx="597960" cy="597960"/>
            <a:chOff x="250056" y="6952092"/>
            <a:chExt cx="863849" cy="863849"/>
          </a:xfrm>
        </p:grpSpPr>
        <p:sp>
          <p:nvSpPr>
            <p:cNvPr id="136" name="Google Shape;136;p17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00838F"/>
            </a:solidFill>
            <a:ln w="12700" cap="flat" cmpd="sng">
              <a:solidFill>
                <a:srgbClr val="008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26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7" name="Google Shape;137;p17">
              <a:hlinkClick r:id="" action="ppaction://hlinkshowjump?jump=previousslide"/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8" name="Google Shape;138;p17"/>
          <p:cNvSpPr/>
          <p:nvPr/>
        </p:nvSpPr>
        <p:spPr>
          <a:xfrm>
            <a:off x="6461575" y="2131350"/>
            <a:ext cx="7660500" cy="4112400"/>
          </a:xfrm>
          <a:prstGeom prst="rect">
            <a:avLst/>
          </a:prstGeom>
          <a:solidFill>
            <a:schemeClr val="accent6"/>
          </a:solidFill>
          <a:ln w="38100" cap="flat" cmpd="sng">
            <a:solidFill>
              <a:srgbClr val="D32F2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6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Коливання </a:t>
            </a:r>
            <a:r>
              <a:rPr lang="uk-UA"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– це зміни стану системи біля певної точки рівноваги, які точно або приблизно повторюються з часом</a:t>
            </a:r>
            <a:endParaRPr/>
          </a:p>
        </p:txBody>
      </p:sp>
      <p:pic>
        <p:nvPicPr>
          <p:cNvPr id="139" name="Google Shape;139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2756" y="2131352"/>
            <a:ext cx="4306192" cy="3489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09193" y="1384261"/>
            <a:ext cx="1439500" cy="5330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38105" y="5620950"/>
            <a:ext cx="4267219" cy="21113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8"/>
          <p:cNvSpPr/>
          <p:nvPr/>
        </p:nvSpPr>
        <p:spPr>
          <a:xfrm>
            <a:off x="9784920" y="6527065"/>
            <a:ext cx="3804317" cy="1080000"/>
          </a:xfrm>
          <a:prstGeom prst="rect">
            <a:avLst/>
          </a:prstGeom>
          <a:solidFill>
            <a:srgbClr val="689F38"/>
          </a:solidFill>
          <a:ln w="38100" cap="flat" cmpd="sng">
            <a:solidFill>
              <a:srgbClr val="689F3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Автоколивання</a:t>
            </a: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18"/>
          <p:cNvSpPr/>
          <p:nvPr/>
        </p:nvSpPr>
        <p:spPr>
          <a:xfrm>
            <a:off x="810976" y="6527065"/>
            <a:ext cx="2787805" cy="1080000"/>
          </a:xfrm>
          <a:prstGeom prst="rect">
            <a:avLst/>
          </a:prstGeom>
          <a:solidFill>
            <a:srgbClr val="689F38"/>
          </a:solidFill>
          <a:ln w="38100" cap="flat" cmpd="sng">
            <a:solidFill>
              <a:srgbClr val="689F3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Вільні коливання</a:t>
            </a:r>
            <a:endParaRPr sz="3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18"/>
          <p:cNvSpPr/>
          <p:nvPr/>
        </p:nvSpPr>
        <p:spPr>
          <a:xfrm>
            <a:off x="617" y="1"/>
            <a:ext cx="14398978" cy="988405"/>
          </a:xfrm>
          <a:prstGeom prst="rect">
            <a:avLst/>
          </a:prstGeom>
          <a:solidFill>
            <a:srgbClr val="00838F"/>
          </a:solidFill>
          <a:ln w="12700" cap="flat" cmpd="sng">
            <a:solidFill>
              <a:srgbClr val="008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96" b="0" i="0" u="none" strike="noStrike" cap="none">
              <a:solidFill>
                <a:srgbClr val="0096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18"/>
          <p:cNvSpPr txBox="1">
            <a:spLocks noGrp="1"/>
          </p:cNvSpPr>
          <p:nvPr>
            <p:ph type="title"/>
          </p:nvPr>
        </p:nvSpPr>
        <p:spPr>
          <a:xfrm>
            <a:off x="423129" y="271511"/>
            <a:ext cx="12419118" cy="716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lang="uk-UA"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Види коливань та умови їх виникнення</a:t>
            </a:r>
            <a:endParaRPr/>
          </a:p>
        </p:txBody>
      </p:sp>
      <p:grpSp>
        <p:nvGrpSpPr>
          <p:cNvPr id="151" name="Google Shape;151;p18"/>
          <p:cNvGrpSpPr/>
          <p:nvPr/>
        </p:nvGrpSpPr>
        <p:grpSpPr>
          <a:xfrm rot="10800000">
            <a:off x="13681182" y="7366139"/>
            <a:ext cx="597960" cy="597960"/>
            <a:chOff x="250056" y="6952092"/>
            <a:chExt cx="863849" cy="863849"/>
          </a:xfrm>
        </p:grpSpPr>
        <p:sp>
          <p:nvSpPr>
            <p:cNvPr id="152" name="Google Shape;152;p18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00838F"/>
            </a:solidFill>
            <a:ln w="12700" cap="flat" cmpd="sng">
              <a:solidFill>
                <a:srgbClr val="008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26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53" name="Google Shape;153;p18">
              <a:hlinkClick r:id="" action="ppaction://hlinkshowjump?jump=nextslide"/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4" name="Google Shape;154;p18"/>
          <p:cNvGrpSpPr/>
          <p:nvPr/>
        </p:nvGrpSpPr>
        <p:grpSpPr>
          <a:xfrm>
            <a:off x="121071" y="7366139"/>
            <a:ext cx="597960" cy="597960"/>
            <a:chOff x="250056" y="6952092"/>
            <a:chExt cx="863849" cy="863849"/>
          </a:xfrm>
        </p:grpSpPr>
        <p:sp>
          <p:nvSpPr>
            <p:cNvPr id="155" name="Google Shape;155;p18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00838F"/>
            </a:solidFill>
            <a:ln w="12700" cap="flat" cmpd="sng">
              <a:solidFill>
                <a:srgbClr val="008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26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56" name="Google Shape;156;p18">
              <a:hlinkClick r:id="" action="ppaction://hlinkshowjump?jump=previousslide"/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7" name="Google Shape;157;p18"/>
          <p:cNvGrpSpPr/>
          <p:nvPr/>
        </p:nvGrpSpPr>
        <p:grpSpPr>
          <a:xfrm>
            <a:off x="1319939" y="2556481"/>
            <a:ext cx="2976697" cy="3410019"/>
            <a:chOff x="3677749" y="568781"/>
            <a:chExt cx="3631588" cy="4160244"/>
          </a:xfrm>
        </p:grpSpPr>
        <p:pic>
          <p:nvPicPr>
            <p:cNvPr id="158" name="Google Shape;158;p1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1567836" flipH="1">
              <a:off x="5501502" y="1559155"/>
              <a:ext cx="1368425" cy="2312988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59" name="Google Shape;159;p18"/>
            <p:cNvCxnSpPr/>
            <p:nvPr/>
          </p:nvCxnSpPr>
          <p:spPr>
            <a:xfrm>
              <a:off x="4576763" y="755650"/>
              <a:ext cx="1881187" cy="26416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60" name="Google Shape;160;p18"/>
            <p:cNvSpPr/>
            <p:nvPr/>
          </p:nvSpPr>
          <p:spPr>
            <a:xfrm>
              <a:off x="3677749" y="568781"/>
              <a:ext cx="1796927" cy="4160244"/>
            </a:xfrm>
            <a:custGeom>
              <a:avLst/>
              <a:gdLst/>
              <a:ahLst/>
              <a:cxnLst/>
              <a:rect l="l" t="t" r="r" b="b"/>
              <a:pathLst>
                <a:path w="2395903" h="5546992" extrusionOk="0">
                  <a:moveTo>
                    <a:pt x="1197952" y="248597"/>
                  </a:moveTo>
                  <a:lnTo>
                    <a:pt x="550523" y="3347959"/>
                  </a:lnTo>
                  <a:lnTo>
                    <a:pt x="1845380" y="3347959"/>
                  </a:lnTo>
                  <a:close/>
                  <a:moveTo>
                    <a:pt x="1154738" y="0"/>
                  </a:moveTo>
                  <a:lnTo>
                    <a:pt x="1197954" y="9027"/>
                  </a:lnTo>
                  <a:lnTo>
                    <a:pt x="1241166" y="1"/>
                  </a:lnTo>
                  <a:lnTo>
                    <a:pt x="1245109" y="18878"/>
                  </a:lnTo>
                  <a:lnTo>
                    <a:pt x="1245903" y="19044"/>
                  </a:lnTo>
                  <a:lnTo>
                    <a:pt x="1245523" y="20862"/>
                  </a:lnTo>
                  <a:lnTo>
                    <a:pt x="2395903" y="5527949"/>
                  </a:lnTo>
                  <a:lnTo>
                    <a:pt x="2304738" y="5546992"/>
                  </a:lnTo>
                  <a:lnTo>
                    <a:pt x="1870140" y="3466492"/>
                  </a:lnTo>
                  <a:lnTo>
                    <a:pt x="525763" y="3466492"/>
                  </a:lnTo>
                  <a:lnTo>
                    <a:pt x="91165" y="5546991"/>
                  </a:lnTo>
                  <a:lnTo>
                    <a:pt x="0" y="5527948"/>
                  </a:lnTo>
                  <a:lnTo>
                    <a:pt x="1150380" y="20862"/>
                  </a:lnTo>
                  <a:lnTo>
                    <a:pt x="1150000" y="19044"/>
                  </a:lnTo>
                  <a:lnTo>
                    <a:pt x="1150794" y="18879"/>
                  </a:lnTo>
                  <a:close/>
                </a:path>
              </a:pathLst>
            </a:custGeom>
            <a:solidFill>
              <a:srgbClr val="9D6F41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26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61;p18"/>
            <p:cNvSpPr/>
            <p:nvPr/>
          </p:nvSpPr>
          <p:spPr>
            <a:xfrm rot="-2448895">
              <a:off x="6191250" y="3371850"/>
              <a:ext cx="533400" cy="50800"/>
            </a:xfrm>
            <a:prstGeom prst="rect">
              <a:avLst/>
            </a:prstGeom>
            <a:solidFill>
              <a:srgbClr val="C0000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26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2" name="Google Shape;162;p18"/>
          <p:cNvGrpSpPr/>
          <p:nvPr/>
        </p:nvGrpSpPr>
        <p:grpSpPr>
          <a:xfrm>
            <a:off x="1322973" y="2556478"/>
            <a:ext cx="2374449" cy="3410019"/>
            <a:chOff x="3677749" y="568781"/>
            <a:chExt cx="2896843" cy="4160244"/>
          </a:xfrm>
        </p:grpSpPr>
        <p:pic>
          <p:nvPicPr>
            <p:cNvPr id="163" name="Google Shape;163;p1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1567836" flipH="1">
              <a:off x="4564063" y="1971675"/>
              <a:ext cx="1368425" cy="2312988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64" name="Google Shape;164;p18"/>
            <p:cNvGrpSpPr/>
            <p:nvPr/>
          </p:nvGrpSpPr>
          <p:grpSpPr>
            <a:xfrm rot="1072915">
              <a:off x="4092896" y="954087"/>
              <a:ext cx="2097416" cy="2832977"/>
              <a:chOff x="6098179" y="1006759"/>
              <a:chExt cx="2797271" cy="3777899"/>
            </a:xfrm>
          </p:grpSpPr>
          <p:cxnSp>
            <p:nvCxnSpPr>
              <p:cNvPr id="165" name="Google Shape;165;p18"/>
              <p:cNvCxnSpPr/>
              <p:nvPr/>
            </p:nvCxnSpPr>
            <p:spPr>
              <a:xfrm>
                <a:off x="6098179" y="1006759"/>
                <a:ext cx="2508893" cy="352269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166" name="Google Shape;166;p18"/>
              <p:cNvSpPr/>
              <p:nvPr/>
            </p:nvSpPr>
            <p:spPr>
              <a:xfrm rot="-2448895">
                <a:off x="8248424" y="4492665"/>
                <a:ext cx="711382" cy="67744"/>
              </a:xfrm>
              <a:prstGeom prst="rect">
                <a:avLst/>
              </a:prstGeom>
              <a:solidFill>
                <a:srgbClr val="C00000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26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67" name="Google Shape;167;p18"/>
            <p:cNvSpPr/>
            <p:nvPr/>
          </p:nvSpPr>
          <p:spPr>
            <a:xfrm>
              <a:off x="3677749" y="568781"/>
              <a:ext cx="1796927" cy="4160244"/>
            </a:xfrm>
            <a:custGeom>
              <a:avLst/>
              <a:gdLst/>
              <a:ahLst/>
              <a:cxnLst/>
              <a:rect l="l" t="t" r="r" b="b"/>
              <a:pathLst>
                <a:path w="2395903" h="5546992" extrusionOk="0">
                  <a:moveTo>
                    <a:pt x="1197952" y="248597"/>
                  </a:moveTo>
                  <a:lnTo>
                    <a:pt x="550523" y="3347959"/>
                  </a:lnTo>
                  <a:lnTo>
                    <a:pt x="1845380" y="3347959"/>
                  </a:lnTo>
                  <a:close/>
                  <a:moveTo>
                    <a:pt x="1154738" y="0"/>
                  </a:moveTo>
                  <a:lnTo>
                    <a:pt x="1197954" y="9027"/>
                  </a:lnTo>
                  <a:lnTo>
                    <a:pt x="1241166" y="1"/>
                  </a:lnTo>
                  <a:lnTo>
                    <a:pt x="1245109" y="18878"/>
                  </a:lnTo>
                  <a:lnTo>
                    <a:pt x="1245903" y="19044"/>
                  </a:lnTo>
                  <a:lnTo>
                    <a:pt x="1245523" y="20862"/>
                  </a:lnTo>
                  <a:lnTo>
                    <a:pt x="2395903" y="5527949"/>
                  </a:lnTo>
                  <a:lnTo>
                    <a:pt x="2304738" y="5546992"/>
                  </a:lnTo>
                  <a:lnTo>
                    <a:pt x="1870140" y="3466492"/>
                  </a:lnTo>
                  <a:lnTo>
                    <a:pt x="525763" y="3466492"/>
                  </a:lnTo>
                  <a:lnTo>
                    <a:pt x="91165" y="5546991"/>
                  </a:lnTo>
                  <a:lnTo>
                    <a:pt x="0" y="5527948"/>
                  </a:lnTo>
                  <a:lnTo>
                    <a:pt x="1150380" y="20862"/>
                  </a:lnTo>
                  <a:lnTo>
                    <a:pt x="1150000" y="19044"/>
                  </a:lnTo>
                  <a:lnTo>
                    <a:pt x="1150794" y="18879"/>
                  </a:lnTo>
                  <a:close/>
                </a:path>
              </a:pathLst>
            </a:custGeom>
            <a:solidFill>
              <a:srgbClr val="9D6F41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26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8" name="Google Shape;168;p18"/>
          <p:cNvGrpSpPr/>
          <p:nvPr/>
        </p:nvGrpSpPr>
        <p:grpSpPr>
          <a:xfrm>
            <a:off x="15961" y="2556475"/>
            <a:ext cx="2895745" cy="3410018"/>
            <a:chOff x="2085808" y="568781"/>
            <a:chExt cx="3532828" cy="4160244"/>
          </a:xfrm>
        </p:grpSpPr>
        <p:pic>
          <p:nvPicPr>
            <p:cNvPr id="169" name="Google Shape;169;p1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3834056" flipH="1">
              <a:off x="2741613" y="1828800"/>
              <a:ext cx="1366838" cy="231298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70" name="Google Shape;170;p18"/>
            <p:cNvGrpSpPr/>
            <p:nvPr/>
          </p:nvGrpSpPr>
          <p:grpSpPr>
            <a:xfrm rot="3574201">
              <a:off x="2814524" y="968130"/>
              <a:ext cx="2100012" cy="2835128"/>
              <a:chOff x="6095247" y="1011464"/>
              <a:chExt cx="2800732" cy="3780769"/>
            </a:xfrm>
          </p:grpSpPr>
          <p:cxnSp>
            <p:nvCxnSpPr>
              <p:cNvPr id="171" name="Google Shape;171;p18"/>
              <p:cNvCxnSpPr/>
              <p:nvPr/>
            </p:nvCxnSpPr>
            <p:spPr>
              <a:xfrm>
                <a:off x="6095247" y="1011464"/>
                <a:ext cx="2508892" cy="352269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172" name="Google Shape;172;p18"/>
              <p:cNvSpPr/>
              <p:nvPr/>
            </p:nvSpPr>
            <p:spPr>
              <a:xfrm rot="-2448895">
                <a:off x="8248261" y="4498379"/>
                <a:ext cx="711382" cy="69862"/>
              </a:xfrm>
              <a:prstGeom prst="rect">
                <a:avLst/>
              </a:prstGeom>
              <a:solidFill>
                <a:srgbClr val="C00000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26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73" name="Google Shape;173;p18"/>
            <p:cNvSpPr/>
            <p:nvPr/>
          </p:nvSpPr>
          <p:spPr>
            <a:xfrm>
              <a:off x="3677749" y="568781"/>
              <a:ext cx="1796927" cy="4160244"/>
            </a:xfrm>
            <a:custGeom>
              <a:avLst/>
              <a:gdLst/>
              <a:ahLst/>
              <a:cxnLst/>
              <a:rect l="l" t="t" r="r" b="b"/>
              <a:pathLst>
                <a:path w="2395903" h="5546992" extrusionOk="0">
                  <a:moveTo>
                    <a:pt x="1197952" y="248597"/>
                  </a:moveTo>
                  <a:lnTo>
                    <a:pt x="550523" y="3347959"/>
                  </a:lnTo>
                  <a:lnTo>
                    <a:pt x="1845380" y="3347959"/>
                  </a:lnTo>
                  <a:close/>
                  <a:moveTo>
                    <a:pt x="1154738" y="0"/>
                  </a:moveTo>
                  <a:lnTo>
                    <a:pt x="1197954" y="9027"/>
                  </a:lnTo>
                  <a:lnTo>
                    <a:pt x="1241166" y="1"/>
                  </a:lnTo>
                  <a:lnTo>
                    <a:pt x="1245109" y="18878"/>
                  </a:lnTo>
                  <a:lnTo>
                    <a:pt x="1245903" y="19044"/>
                  </a:lnTo>
                  <a:lnTo>
                    <a:pt x="1245523" y="20862"/>
                  </a:lnTo>
                  <a:lnTo>
                    <a:pt x="2395903" y="5527949"/>
                  </a:lnTo>
                  <a:lnTo>
                    <a:pt x="2304738" y="5546992"/>
                  </a:lnTo>
                  <a:lnTo>
                    <a:pt x="1870140" y="3466492"/>
                  </a:lnTo>
                  <a:lnTo>
                    <a:pt x="525763" y="3466492"/>
                  </a:lnTo>
                  <a:lnTo>
                    <a:pt x="91165" y="5546991"/>
                  </a:lnTo>
                  <a:lnTo>
                    <a:pt x="0" y="5527948"/>
                  </a:lnTo>
                  <a:lnTo>
                    <a:pt x="1150380" y="20862"/>
                  </a:lnTo>
                  <a:lnTo>
                    <a:pt x="1150000" y="19044"/>
                  </a:lnTo>
                  <a:lnTo>
                    <a:pt x="1150794" y="18879"/>
                  </a:lnTo>
                  <a:close/>
                </a:path>
              </a:pathLst>
            </a:custGeom>
            <a:solidFill>
              <a:srgbClr val="9D6F41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26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4" name="Google Shape;174;p18"/>
          <p:cNvGrpSpPr/>
          <p:nvPr/>
        </p:nvGrpSpPr>
        <p:grpSpPr>
          <a:xfrm>
            <a:off x="684723" y="2556478"/>
            <a:ext cx="2765549" cy="3410019"/>
            <a:chOff x="2894276" y="568781"/>
            <a:chExt cx="3373988" cy="4160244"/>
          </a:xfrm>
        </p:grpSpPr>
        <p:pic>
          <p:nvPicPr>
            <p:cNvPr id="175" name="Google Shape;175;p1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2116670" flipH="1">
              <a:off x="3660775" y="2147888"/>
              <a:ext cx="1368425" cy="231298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76" name="Google Shape;176;p18"/>
            <p:cNvGrpSpPr/>
            <p:nvPr/>
          </p:nvGrpSpPr>
          <p:grpSpPr>
            <a:xfrm rot="2193096">
              <a:off x="3531737" y="1127204"/>
              <a:ext cx="2099066" cy="2833976"/>
              <a:chOff x="6096408" y="1007013"/>
              <a:chExt cx="2799472" cy="3779231"/>
            </a:xfrm>
          </p:grpSpPr>
          <p:cxnSp>
            <p:nvCxnSpPr>
              <p:cNvPr id="177" name="Google Shape;177;p18"/>
              <p:cNvCxnSpPr/>
              <p:nvPr/>
            </p:nvCxnSpPr>
            <p:spPr>
              <a:xfrm>
                <a:off x="6096408" y="1007013"/>
                <a:ext cx="2508893" cy="3524806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178" name="Google Shape;178;p18"/>
              <p:cNvSpPr/>
              <p:nvPr/>
            </p:nvSpPr>
            <p:spPr>
              <a:xfrm rot="-2448895">
                <a:off x="8250021" y="4493084"/>
                <a:ext cx="709266" cy="69860"/>
              </a:xfrm>
              <a:prstGeom prst="rect">
                <a:avLst/>
              </a:prstGeom>
              <a:solidFill>
                <a:srgbClr val="C00000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26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79" name="Google Shape;179;p18"/>
            <p:cNvSpPr/>
            <p:nvPr/>
          </p:nvSpPr>
          <p:spPr>
            <a:xfrm>
              <a:off x="3677749" y="568781"/>
              <a:ext cx="1796927" cy="4160244"/>
            </a:xfrm>
            <a:custGeom>
              <a:avLst/>
              <a:gdLst/>
              <a:ahLst/>
              <a:cxnLst/>
              <a:rect l="l" t="t" r="r" b="b"/>
              <a:pathLst>
                <a:path w="2395903" h="5546992" extrusionOk="0">
                  <a:moveTo>
                    <a:pt x="1197952" y="248597"/>
                  </a:moveTo>
                  <a:lnTo>
                    <a:pt x="550523" y="3347959"/>
                  </a:lnTo>
                  <a:lnTo>
                    <a:pt x="1845380" y="3347959"/>
                  </a:lnTo>
                  <a:close/>
                  <a:moveTo>
                    <a:pt x="1154738" y="0"/>
                  </a:moveTo>
                  <a:lnTo>
                    <a:pt x="1197954" y="9027"/>
                  </a:lnTo>
                  <a:lnTo>
                    <a:pt x="1241166" y="1"/>
                  </a:lnTo>
                  <a:lnTo>
                    <a:pt x="1245109" y="18878"/>
                  </a:lnTo>
                  <a:lnTo>
                    <a:pt x="1245903" y="19044"/>
                  </a:lnTo>
                  <a:lnTo>
                    <a:pt x="1245523" y="20862"/>
                  </a:lnTo>
                  <a:lnTo>
                    <a:pt x="2395903" y="5527949"/>
                  </a:lnTo>
                  <a:lnTo>
                    <a:pt x="2304738" y="5546992"/>
                  </a:lnTo>
                  <a:lnTo>
                    <a:pt x="1870140" y="3466492"/>
                  </a:lnTo>
                  <a:lnTo>
                    <a:pt x="525763" y="3466492"/>
                  </a:lnTo>
                  <a:lnTo>
                    <a:pt x="91165" y="5546991"/>
                  </a:lnTo>
                  <a:lnTo>
                    <a:pt x="0" y="5527948"/>
                  </a:lnTo>
                  <a:lnTo>
                    <a:pt x="1150380" y="20862"/>
                  </a:lnTo>
                  <a:lnTo>
                    <a:pt x="1150000" y="19044"/>
                  </a:lnTo>
                  <a:lnTo>
                    <a:pt x="1150794" y="18879"/>
                  </a:lnTo>
                  <a:close/>
                </a:path>
              </a:pathLst>
            </a:custGeom>
            <a:solidFill>
              <a:srgbClr val="9D6F41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26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0" name="Google Shape;180;p18"/>
          <p:cNvGrpSpPr/>
          <p:nvPr/>
        </p:nvGrpSpPr>
        <p:grpSpPr>
          <a:xfrm>
            <a:off x="5812849" y="2559577"/>
            <a:ext cx="3823279" cy="3430934"/>
            <a:chOff x="3677749" y="568781"/>
            <a:chExt cx="4635989" cy="4160244"/>
          </a:xfrm>
        </p:grpSpPr>
        <p:pic>
          <p:nvPicPr>
            <p:cNvPr id="181" name="Google Shape;181;p1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1567836" flipH="1">
              <a:off x="5502275" y="1558925"/>
              <a:ext cx="1368425" cy="2312988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82" name="Google Shape;182;p18"/>
            <p:cNvCxnSpPr/>
            <p:nvPr/>
          </p:nvCxnSpPr>
          <p:spPr>
            <a:xfrm>
              <a:off x="4576763" y="755650"/>
              <a:ext cx="1881187" cy="26416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83" name="Google Shape;183;p18"/>
            <p:cNvSpPr/>
            <p:nvPr/>
          </p:nvSpPr>
          <p:spPr>
            <a:xfrm>
              <a:off x="3677749" y="568781"/>
              <a:ext cx="1796927" cy="4160244"/>
            </a:xfrm>
            <a:custGeom>
              <a:avLst/>
              <a:gdLst/>
              <a:ahLst/>
              <a:cxnLst/>
              <a:rect l="l" t="t" r="r" b="b"/>
              <a:pathLst>
                <a:path w="2395903" h="5546992" extrusionOk="0">
                  <a:moveTo>
                    <a:pt x="1197952" y="248597"/>
                  </a:moveTo>
                  <a:lnTo>
                    <a:pt x="550523" y="3347959"/>
                  </a:lnTo>
                  <a:lnTo>
                    <a:pt x="1845380" y="3347959"/>
                  </a:lnTo>
                  <a:close/>
                  <a:moveTo>
                    <a:pt x="1154738" y="0"/>
                  </a:moveTo>
                  <a:lnTo>
                    <a:pt x="1197954" y="9027"/>
                  </a:lnTo>
                  <a:lnTo>
                    <a:pt x="1241166" y="1"/>
                  </a:lnTo>
                  <a:lnTo>
                    <a:pt x="1245109" y="18878"/>
                  </a:lnTo>
                  <a:lnTo>
                    <a:pt x="1245903" y="19044"/>
                  </a:lnTo>
                  <a:lnTo>
                    <a:pt x="1245523" y="20862"/>
                  </a:lnTo>
                  <a:lnTo>
                    <a:pt x="2395903" y="5527949"/>
                  </a:lnTo>
                  <a:lnTo>
                    <a:pt x="2304738" y="5546992"/>
                  </a:lnTo>
                  <a:lnTo>
                    <a:pt x="1870140" y="3466492"/>
                  </a:lnTo>
                  <a:lnTo>
                    <a:pt x="525763" y="3466492"/>
                  </a:lnTo>
                  <a:lnTo>
                    <a:pt x="91165" y="5546991"/>
                  </a:lnTo>
                  <a:lnTo>
                    <a:pt x="0" y="5527948"/>
                  </a:lnTo>
                  <a:lnTo>
                    <a:pt x="1150380" y="20862"/>
                  </a:lnTo>
                  <a:lnTo>
                    <a:pt x="1150000" y="19044"/>
                  </a:lnTo>
                  <a:lnTo>
                    <a:pt x="1150794" y="18879"/>
                  </a:lnTo>
                  <a:close/>
                </a:path>
              </a:pathLst>
            </a:custGeom>
            <a:solidFill>
              <a:srgbClr val="9D6F41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26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18"/>
            <p:cNvSpPr/>
            <p:nvPr/>
          </p:nvSpPr>
          <p:spPr>
            <a:xfrm rot="-2448895">
              <a:off x="6191250" y="3371850"/>
              <a:ext cx="533400" cy="50800"/>
            </a:xfrm>
            <a:prstGeom prst="rect">
              <a:avLst/>
            </a:prstGeom>
            <a:solidFill>
              <a:srgbClr val="C0000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26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85" name="Google Shape;185;p1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402388" y="2190750"/>
              <a:ext cx="1911350" cy="231298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86" name="Google Shape;186;p18"/>
          <p:cNvGrpSpPr/>
          <p:nvPr/>
        </p:nvGrpSpPr>
        <p:grpSpPr>
          <a:xfrm>
            <a:off x="3918695" y="2559577"/>
            <a:ext cx="5717433" cy="3430934"/>
            <a:chOff x="1380958" y="568781"/>
            <a:chExt cx="6932780" cy="4160244"/>
          </a:xfrm>
        </p:grpSpPr>
        <p:pic>
          <p:nvPicPr>
            <p:cNvPr id="187" name="Google Shape;187;p1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3834056" flipH="1">
              <a:off x="2036763" y="1266825"/>
              <a:ext cx="1366838" cy="231298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88" name="Google Shape;188;p18"/>
            <p:cNvGrpSpPr/>
            <p:nvPr/>
          </p:nvGrpSpPr>
          <p:grpSpPr>
            <a:xfrm rot="4541858">
              <a:off x="2413324" y="650031"/>
              <a:ext cx="2098663" cy="2837278"/>
              <a:chOff x="6097233" y="1010226"/>
              <a:chExt cx="2798933" cy="3783635"/>
            </a:xfrm>
          </p:grpSpPr>
          <p:cxnSp>
            <p:nvCxnSpPr>
              <p:cNvPr id="189" name="Google Shape;189;p18"/>
              <p:cNvCxnSpPr/>
              <p:nvPr/>
            </p:nvCxnSpPr>
            <p:spPr>
              <a:xfrm>
                <a:off x="6097233" y="1010226"/>
                <a:ext cx="2508891" cy="352269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190" name="Google Shape;190;p18"/>
              <p:cNvSpPr/>
              <p:nvPr/>
            </p:nvSpPr>
            <p:spPr>
              <a:xfrm rot="-2448895">
                <a:off x="8248448" y="4500007"/>
                <a:ext cx="711382" cy="69862"/>
              </a:xfrm>
              <a:prstGeom prst="rect">
                <a:avLst/>
              </a:prstGeom>
              <a:solidFill>
                <a:srgbClr val="C00000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26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91" name="Google Shape;191;p18"/>
            <p:cNvSpPr/>
            <p:nvPr/>
          </p:nvSpPr>
          <p:spPr>
            <a:xfrm>
              <a:off x="3677749" y="568781"/>
              <a:ext cx="1796927" cy="4160244"/>
            </a:xfrm>
            <a:custGeom>
              <a:avLst/>
              <a:gdLst/>
              <a:ahLst/>
              <a:cxnLst/>
              <a:rect l="l" t="t" r="r" b="b"/>
              <a:pathLst>
                <a:path w="2395903" h="5546992" extrusionOk="0">
                  <a:moveTo>
                    <a:pt x="1197952" y="248597"/>
                  </a:moveTo>
                  <a:lnTo>
                    <a:pt x="550523" y="3347959"/>
                  </a:lnTo>
                  <a:lnTo>
                    <a:pt x="1845380" y="3347959"/>
                  </a:lnTo>
                  <a:close/>
                  <a:moveTo>
                    <a:pt x="1154738" y="0"/>
                  </a:moveTo>
                  <a:lnTo>
                    <a:pt x="1197954" y="9027"/>
                  </a:lnTo>
                  <a:lnTo>
                    <a:pt x="1241166" y="1"/>
                  </a:lnTo>
                  <a:lnTo>
                    <a:pt x="1245109" y="18878"/>
                  </a:lnTo>
                  <a:lnTo>
                    <a:pt x="1245903" y="19044"/>
                  </a:lnTo>
                  <a:lnTo>
                    <a:pt x="1245523" y="20862"/>
                  </a:lnTo>
                  <a:lnTo>
                    <a:pt x="2395903" y="5527949"/>
                  </a:lnTo>
                  <a:lnTo>
                    <a:pt x="2304738" y="5546992"/>
                  </a:lnTo>
                  <a:lnTo>
                    <a:pt x="1870140" y="3466492"/>
                  </a:lnTo>
                  <a:lnTo>
                    <a:pt x="525763" y="3466492"/>
                  </a:lnTo>
                  <a:lnTo>
                    <a:pt x="91165" y="5546991"/>
                  </a:lnTo>
                  <a:lnTo>
                    <a:pt x="0" y="5527948"/>
                  </a:lnTo>
                  <a:lnTo>
                    <a:pt x="1150380" y="20862"/>
                  </a:lnTo>
                  <a:lnTo>
                    <a:pt x="1150000" y="19044"/>
                  </a:lnTo>
                  <a:lnTo>
                    <a:pt x="1150794" y="18879"/>
                  </a:lnTo>
                  <a:close/>
                </a:path>
              </a:pathLst>
            </a:custGeom>
            <a:solidFill>
              <a:srgbClr val="9D6F41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26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92" name="Google Shape;192;p1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402388" y="2190750"/>
              <a:ext cx="1911350" cy="231298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93" name="Google Shape;193;p18"/>
          <p:cNvGrpSpPr/>
          <p:nvPr/>
        </p:nvGrpSpPr>
        <p:grpSpPr>
          <a:xfrm>
            <a:off x="5812849" y="2559577"/>
            <a:ext cx="3823279" cy="3430934"/>
            <a:chOff x="3677749" y="568781"/>
            <a:chExt cx="4635989" cy="4160244"/>
          </a:xfrm>
        </p:grpSpPr>
        <p:pic>
          <p:nvPicPr>
            <p:cNvPr id="194" name="Google Shape;194;p1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1567836" flipH="1">
              <a:off x="5502275" y="1558925"/>
              <a:ext cx="1368425" cy="2312988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95" name="Google Shape;195;p18"/>
            <p:cNvCxnSpPr/>
            <p:nvPr/>
          </p:nvCxnSpPr>
          <p:spPr>
            <a:xfrm>
              <a:off x="4576763" y="755650"/>
              <a:ext cx="1881187" cy="26416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96" name="Google Shape;196;p18"/>
            <p:cNvSpPr/>
            <p:nvPr/>
          </p:nvSpPr>
          <p:spPr>
            <a:xfrm>
              <a:off x="3677749" y="568781"/>
              <a:ext cx="1796927" cy="4160244"/>
            </a:xfrm>
            <a:custGeom>
              <a:avLst/>
              <a:gdLst/>
              <a:ahLst/>
              <a:cxnLst/>
              <a:rect l="l" t="t" r="r" b="b"/>
              <a:pathLst>
                <a:path w="2395903" h="5546992" extrusionOk="0">
                  <a:moveTo>
                    <a:pt x="1197952" y="248597"/>
                  </a:moveTo>
                  <a:lnTo>
                    <a:pt x="550523" y="3347959"/>
                  </a:lnTo>
                  <a:lnTo>
                    <a:pt x="1845380" y="3347959"/>
                  </a:lnTo>
                  <a:close/>
                  <a:moveTo>
                    <a:pt x="1154738" y="0"/>
                  </a:moveTo>
                  <a:lnTo>
                    <a:pt x="1197954" y="9027"/>
                  </a:lnTo>
                  <a:lnTo>
                    <a:pt x="1241166" y="1"/>
                  </a:lnTo>
                  <a:lnTo>
                    <a:pt x="1245109" y="18878"/>
                  </a:lnTo>
                  <a:lnTo>
                    <a:pt x="1245903" y="19044"/>
                  </a:lnTo>
                  <a:lnTo>
                    <a:pt x="1245523" y="20862"/>
                  </a:lnTo>
                  <a:lnTo>
                    <a:pt x="2395903" y="5527949"/>
                  </a:lnTo>
                  <a:lnTo>
                    <a:pt x="2304738" y="5546992"/>
                  </a:lnTo>
                  <a:lnTo>
                    <a:pt x="1870140" y="3466492"/>
                  </a:lnTo>
                  <a:lnTo>
                    <a:pt x="525763" y="3466492"/>
                  </a:lnTo>
                  <a:lnTo>
                    <a:pt x="91165" y="5546991"/>
                  </a:lnTo>
                  <a:lnTo>
                    <a:pt x="0" y="5527948"/>
                  </a:lnTo>
                  <a:lnTo>
                    <a:pt x="1150380" y="20862"/>
                  </a:lnTo>
                  <a:lnTo>
                    <a:pt x="1150000" y="19044"/>
                  </a:lnTo>
                  <a:lnTo>
                    <a:pt x="1150794" y="18879"/>
                  </a:lnTo>
                  <a:close/>
                </a:path>
              </a:pathLst>
            </a:custGeom>
            <a:solidFill>
              <a:srgbClr val="9D6F41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26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97;p18"/>
            <p:cNvSpPr/>
            <p:nvPr/>
          </p:nvSpPr>
          <p:spPr>
            <a:xfrm rot="-2448895">
              <a:off x="6191250" y="3371850"/>
              <a:ext cx="533400" cy="50800"/>
            </a:xfrm>
            <a:prstGeom prst="rect">
              <a:avLst/>
            </a:prstGeom>
            <a:solidFill>
              <a:srgbClr val="C0000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26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98" name="Google Shape;198;p1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402388" y="2190750"/>
              <a:ext cx="1911350" cy="231298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99" name="Google Shape;199;p18"/>
          <p:cNvGrpSpPr/>
          <p:nvPr/>
        </p:nvGrpSpPr>
        <p:grpSpPr>
          <a:xfrm>
            <a:off x="3918695" y="2559577"/>
            <a:ext cx="5717433" cy="3430934"/>
            <a:chOff x="1380958" y="568781"/>
            <a:chExt cx="6932780" cy="4160244"/>
          </a:xfrm>
        </p:grpSpPr>
        <p:pic>
          <p:nvPicPr>
            <p:cNvPr id="200" name="Google Shape;200;p1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3834056" flipH="1">
              <a:off x="2036763" y="1266825"/>
              <a:ext cx="1366838" cy="231298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01" name="Google Shape;201;p18"/>
            <p:cNvGrpSpPr/>
            <p:nvPr/>
          </p:nvGrpSpPr>
          <p:grpSpPr>
            <a:xfrm rot="4541858">
              <a:off x="2413324" y="650031"/>
              <a:ext cx="2098663" cy="2837278"/>
              <a:chOff x="6097233" y="1010226"/>
              <a:chExt cx="2798933" cy="3783635"/>
            </a:xfrm>
          </p:grpSpPr>
          <p:cxnSp>
            <p:nvCxnSpPr>
              <p:cNvPr id="202" name="Google Shape;202;p18"/>
              <p:cNvCxnSpPr/>
              <p:nvPr/>
            </p:nvCxnSpPr>
            <p:spPr>
              <a:xfrm>
                <a:off x="6097233" y="1010226"/>
                <a:ext cx="2508891" cy="352269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203" name="Google Shape;203;p18"/>
              <p:cNvSpPr/>
              <p:nvPr/>
            </p:nvSpPr>
            <p:spPr>
              <a:xfrm rot="-2448895">
                <a:off x="8248448" y="4500007"/>
                <a:ext cx="711382" cy="69862"/>
              </a:xfrm>
              <a:prstGeom prst="rect">
                <a:avLst/>
              </a:prstGeom>
              <a:solidFill>
                <a:srgbClr val="C00000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26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04" name="Google Shape;204;p18"/>
            <p:cNvSpPr/>
            <p:nvPr/>
          </p:nvSpPr>
          <p:spPr>
            <a:xfrm>
              <a:off x="3677749" y="568781"/>
              <a:ext cx="1796927" cy="4160244"/>
            </a:xfrm>
            <a:custGeom>
              <a:avLst/>
              <a:gdLst/>
              <a:ahLst/>
              <a:cxnLst/>
              <a:rect l="l" t="t" r="r" b="b"/>
              <a:pathLst>
                <a:path w="2395903" h="5546992" extrusionOk="0">
                  <a:moveTo>
                    <a:pt x="1197952" y="248597"/>
                  </a:moveTo>
                  <a:lnTo>
                    <a:pt x="550523" y="3347959"/>
                  </a:lnTo>
                  <a:lnTo>
                    <a:pt x="1845380" y="3347959"/>
                  </a:lnTo>
                  <a:close/>
                  <a:moveTo>
                    <a:pt x="1154738" y="0"/>
                  </a:moveTo>
                  <a:lnTo>
                    <a:pt x="1197954" y="9027"/>
                  </a:lnTo>
                  <a:lnTo>
                    <a:pt x="1241166" y="1"/>
                  </a:lnTo>
                  <a:lnTo>
                    <a:pt x="1245109" y="18878"/>
                  </a:lnTo>
                  <a:lnTo>
                    <a:pt x="1245903" y="19044"/>
                  </a:lnTo>
                  <a:lnTo>
                    <a:pt x="1245523" y="20862"/>
                  </a:lnTo>
                  <a:lnTo>
                    <a:pt x="2395903" y="5527949"/>
                  </a:lnTo>
                  <a:lnTo>
                    <a:pt x="2304738" y="5546992"/>
                  </a:lnTo>
                  <a:lnTo>
                    <a:pt x="1870140" y="3466492"/>
                  </a:lnTo>
                  <a:lnTo>
                    <a:pt x="525763" y="3466492"/>
                  </a:lnTo>
                  <a:lnTo>
                    <a:pt x="91165" y="5546991"/>
                  </a:lnTo>
                  <a:lnTo>
                    <a:pt x="0" y="5527948"/>
                  </a:lnTo>
                  <a:lnTo>
                    <a:pt x="1150380" y="20862"/>
                  </a:lnTo>
                  <a:lnTo>
                    <a:pt x="1150000" y="19044"/>
                  </a:lnTo>
                  <a:lnTo>
                    <a:pt x="1150794" y="18879"/>
                  </a:lnTo>
                  <a:close/>
                </a:path>
              </a:pathLst>
            </a:custGeom>
            <a:solidFill>
              <a:srgbClr val="9D6F41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26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05" name="Google Shape;205;p1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402388" y="2190750"/>
              <a:ext cx="1911350" cy="231298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06" name="Google Shape;206;p18"/>
          <p:cNvGrpSpPr/>
          <p:nvPr/>
        </p:nvGrpSpPr>
        <p:grpSpPr>
          <a:xfrm>
            <a:off x="5812164" y="2559558"/>
            <a:ext cx="3823279" cy="3430934"/>
            <a:chOff x="3677749" y="568781"/>
            <a:chExt cx="4635989" cy="4160244"/>
          </a:xfrm>
        </p:grpSpPr>
        <p:pic>
          <p:nvPicPr>
            <p:cNvPr id="207" name="Google Shape;207;p1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1567836" flipH="1">
              <a:off x="5502275" y="1558925"/>
              <a:ext cx="1368425" cy="2312988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08" name="Google Shape;208;p18"/>
            <p:cNvCxnSpPr/>
            <p:nvPr/>
          </p:nvCxnSpPr>
          <p:spPr>
            <a:xfrm>
              <a:off x="4576763" y="755650"/>
              <a:ext cx="1881187" cy="26416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209" name="Google Shape;209;p18"/>
            <p:cNvSpPr/>
            <p:nvPr/>
          </p:nvSpPr>
          <p:spPr>
            <a:xfrm>
              <a:off x="3677749" y="568781"/>
              <a:ext cx="1796927" cy="4160244"/>
            </a:xfrm>
            <a:custGeom>
              <a:avLst/>
              <a:gdLst/>
              <a:ahLst/>
              <a:cxnLst/>
              <a:rect l="l" t="t" r="r" b="b"/>
              <a:pathLst>
                <a:path w="2395903" h="5546992" extrusionOk="0">
                  <a:moveTo>
                    <a:pt x="1197952" y="248597"/>
                  </a:moveTo>
                  <a:lnTo>
                    <a:pt x="550523" y="3347959"/>
                  </a:lnTo>
                  <a:lnTo>
                    <a:pt x="1845380" y="3347959"/>
                  </a:lnTo>
                  <a:close/>
                  <a:moveTo>
                    <a:pt x="1154738" y="0"/>
                  </a:moveTo>
                  <a:lnTo>
                    <a:pt x="1197954" y="9027"/>
                  </a:lnTo>
                  <a:lnTo>
                    <a:pt x="1241166" y="1"/>
                  </a:lnTo>
                  <a:lnTo>
                    <a:pt x="1245109" y="18878"/>
                  </a:lnTo>
                  <a:lnTo>
                    <a:pt x="1245903" y="19044"/>
                  </a:lnTo>
                  <a:lnTo>
                    <a:pt x="1245523" y="20862"/>
                  </a:lnTo>
                  <a:lnTo>
                    <a:pt x="2395903" y="5527949"/>
                  </a:lnTo>
                  <a:lnTo>
                    <a:pt x="2304738" y="5546992"/>
                  </a:lnTo>
                  <a:lnTo>
                    <a:pt x="1870140" y="3466492"/>
                  </a:lnTo>
                  <a:lnTo>
                    <a:pt x="525763" y="3466492"/>
                  </a:lnTo>
                  <a:lnTo>
                    <a:pt x="91165" y="5546991"/>
                  </a:lnTo>
                  <a:lnTo>
                    <a:pt x="0" y="5527948"/>
                  </a:lnTo>
                  <a:lnTo>
                    <a:pt x="1150380" y="20862"/>
                  </a:lnTo>
                  <a:lnTo>
                    <a:pt x="1150000" y="19044"/>
                  </a:lnTo>
                  <a:lnTo>
                    <a:pt x="1150794" y="18879"/>
                  </a:lnTo>
                  <a:close/>
                </a:path>
              </a:pathLst>
            </a:custGeom>
            <a:solidFill>
              <a:srgbClr val="9D6F41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26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210;p18"/>
            <p:cNvSpPr/>
            <p:nvPr/>
          </p:nvSpPr>
          <p:spPr>
            <a:xfrm rot="-2448895">
              <a:off x="6191250" y="3371850"/>
              <a:ext cx="533400" cy="50800"/>
            </a:xfrm>
            <a:prstGeom prst="rect">
              <a:avLst/>
            </a:prstGeom>
            <a:solidFill>
              <a:srgbClr val="C0000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26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11" name="Google Shape;211;p1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402388" y="2190750"/>
              <a:ext cx="1911350" cy="231298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12" name="Google Shape;212;p18"/>
          <p:cNvGrpSpPr/>
          <p:nvPr/>
        </p:nvGrpSpPr>
        <p:grpSpPr>
          <a:xfrm>
            <a:off x="3918010" y="2559558"/>
            <a:ext cx="5717433" cy="3430934"/>
            <a:chOff x="1380958" y="568781"/>
            <a:chExt cx="6932780" cy="4160244"/>
          </a:xfrm>
        </p:grpSpPr>
        <p:pic>
          <p:nvPicPr>
            <p:cNvPr id="213" name="Google Shape;213;p1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3834056" flipH="1">
              <a:off x="2036763" y="1266825"/>
              <a:ext cx="1366838" cy="231298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14" name="Google Shape;214;p18"/>
            <p:cNvGrpSpPr/>
            <p:nvPr/>
          </p:nvGrpSpPr>
          <p:grpSpPr>
            <a:xfrm rot="4541858">
              <a:off x="2413324" y="650031"/>
              <a:ext cx="2098663" cy="2837278"/>
              <a:chOff x="6097233" y="1010226"/>
              <a:chExt cx="2798933" cy="3783635"/>
            </a:xfrm>
          </p:grpSpPr>
          <p:cxnSp>
            <p:nvCxnSpPr>
              <p:cNvPr id="215" name="Google Shape;215;p18"/>
              <p:cNvCxnSpPr/>
              <p:nvPr/>
            </p:nvCxnSpPr>
            <p:spPr>
              <a:xfrm>
                <a:off x="6097233" y="1010226"/>
                <a:ext cx="2508891" cy="352269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216" name="Google Shape;216;p18"/>
              <p:cNvSpPr/>
              <p:nvPr/>
            </p:nvSpPr>
            <p:spPr>
              <a:xfrm rot="-2448895">
                <a:off x="8248448" y="4500007"/>
                <a:ext cx="711382" cy="69862"/>
              </a:xfrm>
              <a:prstGeom prst="rect">
                <a:avLst/>
              </a:prstGeom>
              <a:solidFill>
                <a:srgbClr val="C00000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26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17" name="Google Shape;217;p18"/>
            <p:cNvSpPr/>
            <p:nvPr/>
          </p:nvSpPr>
          <p:spPr>
            <a:xfrm>
              <a:off x="3677749" y="568781"/>
              <a:ext cx="1796927" cy="4160244"/>
            </a:xfrm>
            <a:custGeom>
              <a:avLst/>
              <a:gdLst/>
              <a:ahLst/>
              <a:cxnLst/>
              <a:rect l="l" t="t" r="r" b="b"/>
              <a:pathLst>
                <a:path w="2395903" h="5546992" extrusionOk="0">
                  <a:moveTo>
                    <a:pt x="1197952" y="248597"/>
                  </a:moveTo>
                  <a:lnTo>
                    <a:pt x="550523" y="3347959"/>
                  </a:lnTo>
                  <a:lnTo>
                    <a:pt x="1845380" y="3347959"/>
                  </a:lnTo>
                  <a:close/>
                  <a:moveTo>
                    <a:pt x="1154738" y="0"/>
                  </a:moveTo>
                  <a:lnTo>
                    <a:pt x="1197954" y="9027"/>
                  </a:lnTo>
                  <a:lnTo>
                    <a:pt x="1241166" y="1"/>
                  </a:lnTo>
                  <a:lnTo>
                    <a:pt x="1245109" y="18878"/>
                  </a:lnTo>
                  <a:lnTo>
                    <a:pt x="1245903" y="19044"/>
                  </a:lnTo>
                  <a:lnTo>
                    <a:pt x="1245523" y="20862"/>
                  </a:lnTo>
                  <a:lnTo>
                    <a:pt x="2395903" y="5527949"/>
                  </a:lnTo>
                  <a:lnTo>
                    <a:pt x="2304738" y="5546992"/>
                  </a:lnTo>
                  <a:lnTo>
                    <a:pt x="1870140" y="3466492"/>
                  </a:lnTo>
                  <a:lnTo>
                    <a:pt x="525763" y="3466492"/>
                  </a:lnTo>
                  <a:lnTo>
                    <a:pt x="91165" y="5546991"/>
                  </a:lnTo>
                  <a:lnTo>
                    <a:pt x="0" y="5527948"/>
                  </a:lnTo>
                  <a:lnTo>
                    <a:pt x="1150380" y="20862"/>
                  </a:lnTo>
                  <a:lnTo>
                    <a:pt x="1150000" y="19044"/>
                  </a:lnTo>
                  <a:lnTo>
                    <a:pt x="1150794" y="18879"/>
                  </a:lnTo>
                  <a:close/>
                </a:path>
              </a:pathLst>
            </a:custGeom>
            <a:solidFill>
              <a:srgbClr val="9D6F41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26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18" name="Google Shape;218;p1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402388" y="2190750"/>
              <a:ext cx="1911350" cy="231298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9" name="Google Shape;219;p18"/>
          <p:cNvSpPr/>
          <p:nvPr/>
        </p:nvSpPr>
        <p:spPr>
          <a:xfrm>
            <a:off x="5303602" y="6527065"/>
            <a:ext cx="2787805" cy="1080000"/>
          </a:xfrm>
          <a:prstGeom prst="rect">
            <a:avLst/>
          </a:prstGeom>
          <a:solidFill>
            <a:srgbClr val="689F38"/>
          </a:solidFill>
          <a:ln w="38100" cap="flat" cmpd="sng">
            <a:solidFill>
              <a:srgbClr val="689F3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Вимушені коливання</a:t>
            </a:r>
            <a:endParaRPr sz="3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0" name="Google Shape;220;p18"/>
          <p:cNvGrpSpPr/>
          <p:nvPr/>
        </p:nvGrpSpPr>
        <p:grpSpPr>
          <a:xfrm>
            <a:off x="10165685" y="2522891"/>
            <a:ext cx="1581249" cy="3444781"/>
            <a:chOff x="5934572" y="2315461"/>
            <a:chExt cx="2531070" cy="5513983"/>
          </a:xfrm>
        </p:grpSpPr>
        <p:grpSp>
          <p:nvGrpSpPr>
            <p:cNvPr id="221" name="Google Shape;221;p18"/>
            <p:cNvGrpSpPr/>
            <p:nvPr/>
          </p:nvGrpSpPr>
          <p:grpSpPr>
            <a:xfrm rot="-897523">
              <a:off x="7179661" y="3422843"/>
              <a:ext cx="757446" cy="2875126"/>
              <a:chOff x="5687626" y="3196201"/>
              <a:chExt cx="817767" cy="3105709"/>
            </a:xfrm>
          </p:grpSpPr>
          <p:cxnSp>
            <p:nvCxnSpPr>
              <p:cNvPr id="222" name="Google Shape;222;p18"/>
              <p:cNvCxnSpPr/>
              <p:nvPr/>
            </p:nvCxnSpPr>
            <p:spPr>
              <a:xfrm flipH="1">
                <a:off x="6089817" y="3196201"/>
                <a:ext cx="6072" cy="2401922"/>
              </a:xfrm>
              <a:prstGeom prst="straightConnector1">
                <a:avLst/>
              </a:prstGeom>
              <a:noFill/>
              <a:ln w="9207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223" name="Google Shape;223;p18"/>
              <p:cNvSpPr/>
              <p:nvPr/>
            </p:nvSpPr>
            <p:spPr>
              <a:xfrm>
                <a:off x="5687626" y="5485743"/>
                <a:ext cx="817767" cy="816167"/>
              </a:xfrm>
              <a:prstGeom prst="ellipse">
                <a:avLst/>
              </a:prstGeom>
              <a:gradFill>
                <a:gsLst>
                  <a:gs pos="0">
                    <a:srgbClr val="770000"/>
                  </a:gs>
                  <a:gs pos="50000">
                    <a:srgbClr val="AC0000"/>
                  </a:gs>
                  <a:gs pos="100000">
                    <a:srgbClr val="CE0000"/>
                  </a:gs>
                </a:gsLst>
                <a:lin ang="5400000" scaled="0"/>
              </a:gradFill>
              <a:ln w="2857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11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4" name="Google Shape;224;p18"/>
            <p:cNvGrpSpPr/>
            <p:nvPr/>
          </p:nvGrpSpPr>
          <p:grpSpPr>
            <a:xfrm>
              <a:off x="5934572" y="2315461"/>
              <a:ext cx="2531070" cy="4906526"/>
              <a:chOff x="4729681" y="602843"/>
              <a:chExt cx="2732638" cy="5300025"/>
            </a:xfrm>
          </p:grpSpPr>
          <p:grpSp>
            <p:nvGrpSpPr>
              <p:cNvPr id="225" name="Google Shape;225;p18"/>
              <p:cNvGrpSpPr/>
              <p:nvPr/>
            </p:nvGrpSpPr>
            <p:grpSpPr>
              <a:xfrm>
                <a:off x="4729681" y="602843"/>
                <a:ext cx="2732638" cy="2906204"/>
                <a:chOff x="8223576" y="1151679"/>
                <a:chExt cx="2732638" cy="2906204"/>
              </a:xfrm>
            </p:grpSpPr>
            <p:grpSp>
              <p:nvGrpSpPr>
                <p:cNvPr id="226" name="Google Shape;226;p18"/>
                <p:cNvGrpSpPr/>
                <p:nvPr/>
              </p:nvGrpSpPr>
              <p:grpSpPr>
                <a:xfrm>
                  <a:off x="8223576" y="1151679"/>
                  <a:ext cx="2732638" cy="2906204"/>
                  <a:chOff x="4725448" y="409999"/>
                  <a:chExt cx="2732638" cy="2906204"/>
                </a:xfrm>
              </p:grpSpPr>
              <p:cxnSp>
                <p:nvCxnSpPr>
                  <p:cNvPr id="227" name="Google Shape;227;p18"/>
                  <p:cNvCxnSpPr/>
                  <p:nvPr/>
                </p:nvCxnSpPr>
                <p:spPr>
                  <a:xfrm rot="10800000" flipH="1">
                    <a:off x="6095815" y="1361857"/>
                    <a:ext cx="461512" cy="461752"/>
                  </a:xfrm>
                  <a:prstGeom prst="straightConnector1">
                    <a:avLst/>
                  </a:prstGeom>
                  <a:noFill/>
                  <a:ln w="41275" cap="flat" cmpd="sng">
                    <a:solidFill>
                      <a:srgbClr val="C00000"/>
                    </a:solidFill>
                    <a:prstDash val="solid"/>
                    <a:miter lim="800000"/>
                    <a:headEnd type="oval" w="med" len="med"/>
                    <a:tailEnd type="triangle" w="med" len="med"/>
                  </a:ln>
                </p:spPr>
              </p:cxnSp>
              <p:grpSp>
                <p:nvGrpSpPr>
                  <p:cNvPr id="228" name="Google Shape;228;p18"/>
                  <p:cNvGrpSpPr/>
                  <p:nvPr/>
                </p:nvGrpSpPr>
                <p:grpSpPr>
                  <a:xfrm>
                    <a:off x="4725448" y="409999"/>
                    <a:ext cx="2732638" cy="2906204"/>
                    <a:chOff x="4725448" y="409999"/>
                    <a:chExt cx="2732638" cy="2906204"/>
                  </a:xfrm>
                </p:grpSpPr>
                <p:sp>
                  <p:nvSpPr>
                    <p:cNvPr id="229" name="Google Shape;229;p18"/>
                    <p:cNvSpPr/>
                    <p:nvPr/>
                  </p:nvSpPr>
                  <p:spPr>
                    <a:xfrm>
                      <a:off x="4854995" y="699606"/>
                      <a:ext cx="2481640" cy="2616597"/>
                    </a:xfrm>
                    <a:prstGeom prst="rect">
                      <a:avLst/>
                    </a:prstGeom>
                    <a:gradFill>
                      <a:gsLst>
                        <a:gs pos="0">
                          <a:srgbClr val="783201"/>
                        </a:gs>
                        <a:gs pos="50000">
                          <a:srgbClr val="AF4802"/>
                        </a:gs>
                        <a:gs pos="100000">
                          <a:srgbClr val="D25703"/>
                        </a:gs>
                      </a:gsLst>
                      <a:lin ang="5400000" scaled="0"/>
                    </a:gradFill>
                    <a:ln w="38100" cap="flat" cmpd="sng">
                      <a:solidFill>
                        <a:schemeClr val="dk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11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30" name="Google Shape;230;p18"/>
                    <p:cNvSpPr/>
                    <p:nvPr/>
                  </p:nvSpPr>
                  <p:spPr>
                    <a:xfrm>
                      <a:off x="5144452" y="871751"/>
                      <a:ext cx="1904751" cy="1903716"/>
                    </a:xfrm>
                    <a:prstGeom prst="ellipse">
                      <a:avLst/>
                    </a:prstGeom>
                    <a:solidFill>
                      <a:schemeClr val="lt1"/>
                    </a:solidFill>
                    <a:ln w="38100" cap="flat" cmpd="sng">
                      <a:solidFill>
                        <a:schemeClr val="dk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11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31" name="Google Shape;231;p18"/>
                    <p:cNvSpPr/>
                    <p:nvPr/>
                  </p:nvSpPr>
                  <p:spPr>
                    <a:xfrm>
                      <a:off x="4725448" y="409999"/>
                      <a:ext cx="2732638" cy="279482"/>
                    </a:xfrm>
                    <a:prstGeom prst="rect">
                      <a:avLst/>
                    </a:prstGeom>
                    <a:gradFill>
                      <a:gsLst>
                        <a:gs pos="0">
                          <a:srgbClr val="783201"/>
                        </a:gs>
                        <a:gs pos="50000">
                          <a:srgbClr val="AF4802"/>
                        </a:gs>
                        <a:gs pos="100000">
                          <a:srgbClr val="D25703"/>
                        </a:gs>
                      </a:gsLst>
                      <a:lin ang="5400000" scaled="0"/>
                    </a:gradFill>
                    <a:ln w="28575" cap="flat" cmpd="sng">
                      <a:solidFill>
                        <a:schemeClr val="dk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11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cxnSp>
                  <p:nvCxnSpPr>
                    <p:cNvPr id="232" name="Google Shape;232;p18"/>
                    <p:cNvCxnSpPr/>
                    <p:nvPr/>
                  </p:nvCxnSpPr>
                  <p:spPr>
                    <a:xfrm rot="10800000">
                      <a:off x="6095815" y="1029719"/>
                      <a:ext cx="0" cy="791864"/>
                    </a:xfrm>
                    <a:prstGeom prst="straightConnector1">
                      <a:avLst/>
                    </a:prstGeom>
                    <a:noFill/>
                    <a:ln w="41275" cap="flat" cmpd="sng">
                      <a:solidFill>
                        <a:srgbClr val="C00000"/>
                      </a:solidFill>
                      <a:prstDash val="solid"/>
                      <a:miter lim="800000"/>
                      <a:headEnd type="oval" w="med" len="med"/>
                      <a:tailEnd type="triangle" w="med" len="med"/>
                    </a:ln>
                  </p:spPr>
                </p:cxnSp>
              </p:grpSp>
            </p:grpSp>
            <p:cxnSp>
              <p:nvCxnSpPr>
                <p:cNvPr id="233" name="Google Shape;233;p18"/>
                <p:cNvCxnSpPr/>
                <p:nvPr/>
              </p:nvCxnSpPr>
              <p:spPr>
                <a:xfrm rot="10800000" flipH="1">
                  <a:off x="9589894" y="2168344"/>
                  <a:ext cx="386618" cy="394919"/>
                </a:xfrm>
                <a:prstGeom prst="straightConnector1">
                  <a:avLst/>
                </a:prstGeom>
                <a:noFill/>
                <a:ln w="41275" cap="flat" cmpd="sng">
                  <a:solidFill>
                    <a:srgbClr val="C00000"/>
                  </a:solidFill>
                  <a:prstDash val="solid"/>
                  <a:miter lim="800000"/>
                  <a:headEnd type="oval" w="med" len="med"/>
                  <a:tailEnd type="triangle" w="med" len="med"/>
                </a:ln>
              </p:spPr>
            </p:cxnSp>
          </p:grpSp>
          <p:cxnSp>
            <p:nvCxnSpPr>
              <p:cNvPr id="234" name="Google Shape;234;p18"/>
              <p:cNvCxnSpPr/>
              <p:nvPr/>
            </p:nvCxnSpPr>
            <p:spPr>
              <a:xfrm>
                <a:off x="6095999" y="3509047"/>
                <a:ext cx="0" cy="1452090"/>
              </a:xfrm>
              <a:prstGeom prst="straightConnector1">
                <a:avLst/>
              </a:prstGeom>
              <a:noFill/>
              <a:ln w="5715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235" name="Google Shape;235;p18"/>
              <p:cNvSpPr/>
              <p:nvPr/>
            </p:nvSpPr>
            <p:spPr>
              <a:xfrm>
                <a:off x="5984670" y="4677605"/>
                <a:ext cx="222659" cy="1225263"/>
              </a:xfrm>
              <a:prstGeom prst="rect">
                <a:avLst/>
              </a:prstGeom>
              <a:solidFill>
                <a:srgbClr val="833C0B"/>
              </a:solidFill>
              <a:ln w="2857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11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36" name="Google Shape;236;p18"/>
            <p:cNvSpPr txBox="1"/>
            <p:nvPr/>
          </p:nvSpPr>
          <p:spPr>
            <a:xfrm>
              <a:off x="7250358" y="7184780"/>
              <a:ext cx="615696" cy="644664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 r="-27722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2126" b="0" i="0" u="none" strike="noStrike" cap="none">
                  <a:latin typeface="Calibri"/>
                  <a:ea typeface="Calibri"/>
                  <a:cs typeface="Calibri"/>
                  <a:sym typeface="Calibri"/>
                </a:rPr>
                <a:t> </a:t>
              </a:r>
              <a:endParaRPr/>
            </a:p>
          </p:txBody>
        </p:sp>
        <p:cxnSp>
          <p:nvCxnSpPr>
            <p:cNvPr id="237" name="Google Shape;237;p18"/>
            <p:cNvCxnSpPr/>
            <p:nvPr/>
          </p:nvCxnSpPr>
          <p:spPr>
            <a:xfrm>
              <a:off x="7213231" y="6610781"/>
              <a:ext cx="0" cy="1218663"/>
            </a:xfrm>
            <a:prstGeom prst="straightConnector1">
              <a:avLst/>
            </a:prstGeom>
            <a:noFill/>
            <a:ln w="38100" cap="flat" cmpd="sng">
              <a:solidFill>
                <a:srgbClr val="689F38"/>
              </a:solidFill>
              <a:prstDash val="solid"/>
              <a:miter lim="800000"/>
              <a:headEnd type="oval" w="med" len="med"/>
              <a:tailEnd type="triangle" w="lg" len="lg"/>
            </a:ln>
          </p:spPr>
        </p:cxnSp>
      </p:grpSp>
      <p:grpSp>
        <p:nvGrpSpPr>
          <p:cNvPr id="238" name="Google Shape;238;p18"/>
          <p:cNvGrpSpPr/>
          <p:nvPr/>
        </p:nvGrpSpPr>
        <p:grpSpPr>
          <a:xfrm>
            <a:off x="10164863" y="2522891"/>
            <a:ext cx="1581249" cy="3444781"/>
            <a:chOff x="5934572" y="2315461"/>
            <a:chExt cx="2531070" cy="5513983"/>
          </a:xfrm>
        </p:grpSpPr>
        <p:cxnSp>
          <p:nvCxnSpPr>
            <p:cNvPr id="239" name="Google Shape;239;p18"/>
            <p:cNvCxnSpPr/>
            <p:nvPr/>
          </p:nvCxnSpPr>
          <p:spPr>
            <a:xfrm>
              <a:off x="7200106" y="5007769"/>
              <a:ext cx="0" cy="1342405"/>
            </a:xfrm>
            <a:prstGeom prst="straightConnector1">
              <a:avLst/>
            </a:prstGeom>
            <a:noFill/>
            <a:ln w="571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240" name="Google Shape;240;p18"/>
            <p:cNvSpPr/>
            <p:nvPr/>
          </p:nvSpPr>
          <p:spPr>
            <a:xfrm>
              <a:off x="7096990" y="6087693"/>
              <a:ext cx="206235" cy="1134294"/>
            </a:xfrm>
            <a:prstGeom prst="rect">
              <a:avLst/>
            </a:prstGeom>
            <a:solidFill>
              <a:srgbClr val="833C0B"/>
            </a:solidFill>
            <a:ln w="285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1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41" name="Google Shape;241;p18"/>
            <p:cNvGrpSpPr/>
            <p:nvPr/>
          </p:nvGrpSpPr>
          <p:grpSpPr>
            <a:xfrm>
              <a:off x="6821383" y="3427256"/>
              <a:ext cx="755572" cy="2874172"/>
              <a:chOff x="5688277" y="3199870"/>
              <a:chExt cx="815446" cy="3105402"/>
            </a:xfrm>
          </p:grpSpPr>
          <p:cxnSp>
            <p:nvCxnSpPr>
              <p:cNvPr id="242" name="Google Shape;242;p18"/>
              <p:cNvCxnSpPr/>
              <p:nvPr/>
            </p:nvCxnSpPr>
            <p:spPr>
              <a:xfrm flipH="1">
                <a:off x="6090942" y="3199870"/>
                <a:ext cx="6070" cy="2398431"/>
              </a:xfrm>
              <a:prstGeom prst="straightConnector1">
                <a:avLst/>
              </a:prstGeom>
              <a:noFill/>
              <a:ln w="9207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243" name="Google Shape;243;p18"/>
              <p:cNvSpPr/>
              <p:nvPr/>
            </p:nvSpPr>
            <p:spPr>
              <a:xfrm>
                <a:off x="5688277" y="5488913"/>
                <a:ext cx="815446" cy="816359"/>
              </a:xfrm>
              <a:prstGeom prst="ellipse">
                <a:avLst/>
              </a:prstGeom>
              <a:gradFill>
                <a:gsLst>
                  <a:gs pos="0">
                    <a:srgbClr val="770000"/>
                  </a:gs>
                  <a:gs pos="50000">
                    <a:srgbClr val="AC0000"/>
                  </a:gs>
                  <a:gs pos="100000">
                    <a:srgbClr val="CE0000"/>
                  </a:gs>
                </a:gsLst>
                <a:lin ang="5400000" scaled="0"/>
              </a:gradFill>
              <a:ln w="2857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1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4" name="Google Shape;244;p18"/>
            <p:cNvGrpSpPr/>
            <p:nvPr/>
          </p:nvGrpSpPr>
          <p:grpSpPr>
            <a:xfrm>
              <a:off x="5934572" y="2315461"/>
              <a:ext cx="2531070" cy="2692309"/>
              <a:chOff x="8223576" y="1151679"/>
              <a:chExt cx="2732638" cy="2907120"/>
            </a:xfrm>
          </p:grpSpPr>
          <p:grpSp>
            <p:nvGrpSpPr>
              <p:cNvPr id="245" name="Google Shape;245;p18"/>
              <p:cNvGrpSpPr/>
              <p:nvPr/>
            </p:nvGrpSpPr>
            <p:grpSpPr>
              <a:xfrm>
                <a:off x="8223576" y="1151679"/>
                <a:ext cx="2732638" cy="2907120"/>
                <a:chOff x="4725448" y="409999"/>
                <a:chExt cx="2732638" cy="2907120"/>
              </a:xfrm>
            </p:grpSpPr>
            <p:cxnSp>
              <p:nvCxnSpPr>
                <p:cNvPr id="246" name="Google Shape;246;p18"/>
                <p:cNvCxnSpPr/>
                <p:nvPr/>
              </p:nvCxnSpPr>
              <p:spPr>
                <a:xfrm rot="10800000" flipH="1">
                  <a:off x="6095815" y="1363518"/>
                  <a:ext cx="461512" cy="461576"/>
                </a:xfrm>
                <a:prstGeom prst="straightConnector1">
                  <a:avLst/>
                </a:prstGeom>
                <a:noFill/>
                <a:ln w="41275" cap="flat" cmpd="sng">
                  <a:solidFill>
                    <a:srgbClr val="C00000"/>
                  </a:solidFill>
                  <a:prstDash val="solid"/>
                  <a:miter lim="800000"/>
                  <a:headEnd type="oval" w="med" len="med"/>
                  <a:tailEnd type="triangle" w="med" len="med"/>
                </a:ln>
              </p:spPr>
            </p:cxnSp>
            <p:grpSp>
              <p:nvGrpSpPr>
                <p:cNvPr id="247" name="Google Shape;247;p18"/>
                <p:cNvGrpSpPr/>
                <p:nvPr/>
              </p:nvGrpSpPr>
              <p:grpSpPr>
                <a:xfrm>
                  <a:off x="4725448" y="409999"/>
                  <a:ext cx="2732638" cy="2907120"/>
                  <a:chOff x="4725448" y="409999"/>
                  <a:chExt cx="2732638" cy="2907120"/>
                </a:xfrm>
              </p:grpSpPr>
              <p:sp>
                <p:nvSpPr>
                  <p:cNvPr id="248" name="Google Shape;248;p18"/>
                  <p:cNvSpPr/>
                  <p:nvPr/>
                </p:nvSpPr>
                <p:spPr>
                  <a:xfrm>
                    <a:off x="4854995" y="699496"/>
                    <a:ext cx="2481640" cy="2617623"/>
                  </a:xfrm>
                  <a:prstGeom prst="rect">
                    <a:avLst/>
                  </a:prstGeom>
                  <a:gradFill>
                    <a:gsLst>
                      <a:gs pos="0">
                        <a:srgbClr val="783201"/>
                      </a:gs>
                      <a:gs pos="50000">
                        <a:srgbClr val="AF4802"/>
                      </a:gs>
                      <a:gs pos="100000">
                        <a:srgbClr val="D25703"/>
                      </a:gs>
                    </a:gsLst>
                    <a:lin ang="5400000" scaled="0"/>
                  </a:gradFill>
                  <a:ln w="38100" cap="flat" cmpd="sng">
                    <a:solidFill>
                      <a:schemeClr val="dk1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511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9" name="Google Shape;249;p18"/>
                  <p:cNvSpPr/>
                  <p:nvPr/>
                </p:nvSpPr>
                <p:spPr>
                  <a:xfrm>
                    <a:off x="5144452" y="871575"/>
                    <a:ext cx="1904751" cy="1905013"/>
                  </a:xfrm>
                  <a:prstGeom prst="ellipse">
                    <a:avLst/>
                  </a:prstGeom>
                  <a:solidFill>
                    <a:schemeClr val="lt1"/>
                  </a:solidFill>
                  <a:ln w="38100" cap="flat" cmpd="sng">
                    <a:solidFill>
                      <a:schemeClr val="dk1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511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0" name="Google Shape;250;p18"/>
                  <p:cNvSpPr/>
                  <p:nvPr/>
                </p:nvSpPr>
                <p:spPr>
                  <a:xfrm>
                    <a:off x="4725448" y="409999"/>
                    <a:ext cx="2732638" cy="279375"/>
                  </a:xfrm>
                  <a:prstGeom prst="rect">
                    <a:avLst/>
                  </a:prstGeom>
                  <a:gradFill>
                    <a:gsLst>
                      <a:gs pos="0">
                        <a:srgbClr val="783201"/>
                      </a:gs>
                      <a:gs pos="50000">
                        <a:srgbClr val="AF4802"/>
                      </a:gs>
                      <a:gs pos="100000">
                        <a:srgbClr val="D25703"/>
                      </a:gs>
                    </a:gsLst>
                    <a:lin ang="5400000" scaled="0"/>
                  </a:gradFill>
                  <a:ln w="28575" cap="flat" cmpd="sng">
                    <a:solidFill>
                      <a:schemeClr val="dk1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511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cxnSp>
                <p:nvCxnSpPr>
                  <p:cNvPr id="251" name="Google Shape;251;p18"/>
                  <p:cNvCxnSpPr/>
                  <p:nvPr/>
                </p:nvCxnSpPr>
                <p:spPr>
                  <a:xfrm rot="10800000">
                    <a:off x="6095815" y="1029483"/>
                    <a:ext cx="0" cy="791562"/>
                  </a:xfrm>
                  <a:prstGeom prst="straightConnector1">
                    <a:avLst/>
                  </a:prstGeom>
                  <a:noFill/>
                  <a:ln w="41275" cap="flat" cmpd="sng">
                    <a:solidFill>
                      <a:srgbClr val="C00000"/>
                    </a:solidFill>
                    <a:prstDash val="solid"/>
                    <a:miter lim="800000"/>
                    <a:headEnd type="oval" w="med" len="med"/>
                    <a:tailEnd type="triangle" w="med" len="med"/>
                  </a:ln>
                </p:spPr>
              </p:cxnSp>
            </p:grpSp>
          </p:grpSp>
          <p:cxnSp>
            <p:nvCxnSpPr>
              <p:cNvPr id="252" name="Google Shape;252;p18"/>
              <p:cNvCxnSpPr/>
              <p:nvPr/>
            </p:nvCxnSpPr>
            <p:spPr>
              <a:xfrm rot="10800000" flipH="1">
                <a:off x="9589894" y="2167956"/>
                <a:ext cx="386618" cy="394768"/>
              </a:xfrm>
              <a:prstGeom prst="straightConnector1">
                <a:avLst/>
              </a:prstGeom>
              <a:noFill/>
              <a:ln w="41275" cap="flat" cmpd="sng">
                <a:solidFill>
                  <a:srgbClr val="C00000"/>
                </a:solidFill>
                <a:prstDash val="solid"/>
                <a:miter lim="800000"/>
                <a:headEnd type="oval" w="med" len="med"/>
                <a:tailEnd type="triangle" w="med" len="med"/>
              </a:ln>
            </p:spPr>
          </p:cxnSp>
        </p:grpSp>
        <p:sp>
          <p:nvSpPr>
            <p:cNvPr id="253" name="Google Shape;253;p18"/>
            <p:cNvSpPr txBox="1"/>
            <p:nvPr/>
          </p:nvSpPr>
          <p:spPr>
            <a:xfrm>
              <a:off x="7250358" y="7184780"/>
              <a:ext cx="615696" cy="644664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 r="-27722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2126">
                  <a:latin typeface="Calibri"/>
                  <a:ea typeface="Calibri"/>
                  <a:cs typeface="Calibri"/>
                  <a:sym typeface="Calibri"/>
                </a:rPr>
                <a:t> </a:t>
              </a:r>
              <a:endParaRPr/>
            </a:p>
          </p:txBody>
        </p:sp>
        <p:cxnSp>
          <p:nvCxnSpPr>
            <p:cNvPr id="254" name="Google Shape;254;p18"/>
            <p:cNvCxnSpPr/>
            <p:nvPr/>
          </p:nvCxnSpPr>
          <p:spPr>
            <a:xfrm>
              <a:off x="7213231" y="6610781"/>
              <a:ext cx="0" cy="1218663"/>
            </a:xfrm>
            <a:prstGeom prst="straightConnector1">
              <a:avLst/>
            </a:prstGeom>
            <a:noFill/>
            <a:ln w="38100" cap="flat" cmpd="sng">
              <a:solidFill>
                <a:srgbClr val="689F38"/>
              </a:solidFill>
              <a:prstDash val="solid"/>
              <a:miter lim="800000"/>
              <a:headEnd type="oval" w="med" len="med"/>
              <a:tailEnd type="triangle" w="lg" len="lg"/>
            </a:ln>
          </p:spPr>
        </p:cxnSp>
      </p:grpSp>
      <p:grpSp>
        <p:nvGrpSpPr>
          <p:cNvPr id="255" name="Google Shape;255;p18"/>
          <p:cNvGrpSpPr/>
          <p:nvPr/>
        </p:nvGrpSpPr>
        <p:grpSpPr>
          <a:xfrm>
            <a:off x="10165685" y="2522891"/>
            <a:ext cx="1581249" cy="3444781"/>
            <a:chOff x="5934572" y="2315461"/>
            <a:chExt cx="2531070" cy="5513983"/>
          </a:xfrm>
        </p:grpSpPr>
        <p:grpSp>
          <p:nvGrpSpPr>
            <p:cNvPr id="256" name="Google Shape;256;p18"/>
            <p:cNvGrpSpPr/>
            <p:nvPr/>
          </p:nvGrpSpPr>
          <p:grpSpPr>
            <a:xfrm rot="897523" flipH="1">
              <a:off x="6425102" y="3426704"/>
              <a:ext cx="753696" cy="2871198"/>
              <a:chOff x="5689562" y="3199539"/>
              <a:chExt cx="815446" cy="3102189"/>
            </a:xfrm>
          </p:grpSpPr>
          <p:cxnSp>
            <p:nvCxnSpPr>
              <p:cNvPr id="257" name="Google Shape;257;p18"/>
              <p:cNvCxnSpPr/>
              <p:nvPr/>
            </p:nvCxnSpPr>
            <p:spPr>
              <a:xfrm flipH="1">
                <a:off x="6092050" y="3199539"/>
                <a:ext cx="4057" cy="2398431"/>
              </a:xfrm>
              <a:prstGeom prst="straightConnector1">
                <a:avLst/>
              </a:prstGeom>
              <a:noFill/>
              <a:ln w="9207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258" name="Google Shape;258;p18"/>
              <p:cNvSpPr/>
              <p:nvPr/>
            </p:nvSpPr>
            <p:spPr>
              <a:xfrm>
                <a:off x="5689562" y="5485371"/>
                <a:ext cx="815446" cy="816357"/>
              </a:xfrm>
              <a:prstGeom prst="ellipse">
                <a:avLst/>
              </a:prstGeom>
              <a:gradFill>
                <a:gsLst>
                  <a:gs pos="0">
                    <a:srgbClr val="770000"/>
                  </a:gs>
                  <a:gs pos="50000">
                    <a:srgbClr val="AC0000"/>
                  </a:gs>
                  <a:gs pos="100000">
                    <a:srgbClr val="CE0000"/>
                  </a:gs>
                </a:gsLst>
                <a:lin ang="5400000" scaled="0"/>
              </a:gradFill>
              <a:ln w="2857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1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9" name="Google Shape;259;p18"/>
            <p:cNvGrpSpPr/>
            <p:nvPr/>
          </p:nvGrpSpPr>
          <p:grpSpPr>
            <a:xfrm>
              <a:off x="5934572" y="2315461"/>
              <a:ext cx="2531070" cy="4906526"/>
              <a:chOff x="4729681" y="602843"/>
              <a:chExt cx="2732638" cy="5300025"/>
            </a:xfrm>
          </p:grpSpPr>
          <p:grpSp>
            <p:nvGrpSpPr>
              <p:cNvPr id="260" name="Google Shape;260;p18"/>
              <p:cNvGrpSpPr/>
              <p:nvPr/>
            </p:nvGrpSpPr>
            <p:grpSpPr>
              <a:xfrm>
                <a:off x="4729681" y="602843"/>
                <a:ext cx="2732638" cy="2906204"/>
                <a:chOff x="8223576" y="1151679"/>
                <a:chExt cx="2732638" cy="2906204"/>
              </a:xfrm>
            </p:grpSpPr>
            <p:grpSp>
              <p:nvGrpSpPr>
                <p:cNvPr id="261" name="Google Shape;261;p18"/>
                <p:cNvGrpSpPr/>
                <p:nvPr/>
              </p:nvGrpSpPr>
              <p:grpSpPr>
                <a:xfrm>
                  <a:off x="8223576" y="1151679"/>
                  <a:ext cx="2732638" cy="2906204"/>
                  <a:chOff x="4725448" y="409999"/>
                  <a:chExt cx="2732638" cy="2906204"/>
                </a:xfrm>
              </p:grpSpPr>
              <p:cxnSp>
                <p:nvCxnSpPr>
                  <p:cNvPr id="262" name="Google Shape;262;p18"/>
                  <p:cNvCxnSpPr/>
                  <p:nvPr/>
                </p:nvCxnSpPr>
                <p:spPr>
                  <a:xfrm rot="10800000" flipH="1">
                    <a:off x="6095815" y="1361857"/>
                    <a:ext cx="461512" cy="461752"/>
                  </a:xfrm>
                  <a:prstGeom prst="straightConnector1">
                    <a:avLst/>
                  </a:prstGeom>
                  <a:noFill/>
                  <a:ln w="41275" cap="flat" cmpd="sng">
                    <a:solidFill>
                      <a:srgbClr val="C00000"/>
                    </a:solidFill>
                    <a:prstDash val="solid"/>
                    <a:miter lim="800000"/>
                    <a:headEnd type="oval" w="med" len="med"/>
                    <a:tailEnd type="triangle" w="med" len="med"/>
                  </a:ln>
                </p:spPr>
              </p:cxnSp>
              <p:grpSp>
                <p:nvGrpSpPr>
                  <p:cNvPr id="263" name="Google Shape;263;p18"/>
                  <p:cNvGrpSpPr/>
                  <p:nvPr/>
                </p:nvGrpSpPr>
                <p:grpSpPr>
                  <a:xfrm>
                    <a:off x="4725448" y="409999"/>
                    <a:ext cx="2732638" cy="2906204"/>
                    <a:chOff x="4725448" y="409999"/>
                    <a:chExt cx="2732638" cy="2906204"/>
                  </a:xfrm>
                </p:grpSpPr>
                <p:sp>
                  <p:nvSpPr>
                    <p:cNvPr id="264" name="Google Shape;264;p18"/>
                    <p:cNvSpPr/>
                    <p:nvPr/>
                  </p:nvSpPr>
                  <p:spPr>
                    <a:xfrm>
                      <a:off x="4854995" y="699606"/>
                      <a:ext cx="2481640" cy="2616597"/>
                    </a:xfrm>
                    <a:prstGeom prst="rect">
                      <a:avLst/>
                    </a:prstGeom>
                    <a:gradFill>
                      <a:gsLst>
                        <a:gs pos="0">
                          <a:srgbClr val="783201"/>
                        </a:gs>
                        <a:gs pos="50000">
                          <a:srgbClr val="AF4802"/>
                        </a:gs>
                        <a:gs pos="100000">
                          <a:srgbClr val="D25703"/>
                        </a:gs>
                      </a:gsLst>
                      <a:lin ang="5400000" scaled="0"/>
                    </a:gradFill>
                    <a:ln w="38100" cap="flat" cmpd="sng">
                      <a:solidFill>
                        <a:schemeClr val="dk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11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65" name="Google Shape;265;p18"/>
                    <p:cNvSpPr/>
                    <p:nvPr/>
                  </p:nvSpPr>
                  <p:spPr>
                    <a:xfrm>
                      <a:off x="5144452" y="871751"/>
                      <a:ext cx="1904751" cy="1903716"/>
                    </a:xfrm>
                    <a:prstGeom prst="ellipse">
                      <a:avLst/>
                    </a:prstGeom>
                    <a:solidFill>
                      <a:schemeClr val="lt1"/>
                    </a:solidFill>
                    <a:ln w="38100" cap="flat" cmpd="sng">
                      <a:solidFill>
                        <a:schemeClr val="dk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11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66" name="Google Shape;266;p18"/>
                    <p:cNvSpPr/>
                    <p:nvPr/>
                  </p:nvSpPr>
                  <p:spPr>
                    <a:xfrm>
                      <a:off x="4725448" y="409999"/>
                      <a:ext cx="2732638" cy="279482"/>
                    </a:xfrm>
                    <a:prstGeom prst="rect">
                      <a:avLst/>
                    </a:prstGeom>
                    <a:gradFill>
                      <a:gsLst>
                        <a:gs pos="0">
                          <a:srgbClr val="783201"/>
                        </a:gs>
                        <a:gs pos="50000">
                          <a:srgbClr val="AF4802"/>
                        </a:gs>
                        <a:gs pos="100000">
                          <a:srgbClr val="D25703"/>
                        </a:gs>
                      </a:gsLst>
                      <a:lin ang="5400000" scaled="0"/>
                    </a:gradFill>
                    <a:ln w="28575" cap="flat" cmpd="sng">
                      <a:solidFill>
                        <a:schemeClr val="dk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11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cxnSp>
                  <p:nvCxnSpPr>
                    <p:cNvPr id="267" name="Google Shape;267;p18"/>
                    <p:cNvCxnSpPr/>
                    <p:nvPr/>
                  </p:nvCxnSpPr>
                  <p:spPr>
                    <a:xfrm rot="10800000">
                      <a:off x="6095815" y="1029719"/>
                      <a:ext cx="0" cy="791864"/>
                    </a:xfrm>
                    <a:prstGeom prst="straightConnector1">
                      <a:avLst/>
                    </a:prstGeom>
                    <a:noFill/>
                    <a:ln w="41275" cap="flat" cmpd="sng">
                      <a:solidFill>
                        <a:srgbClr val="C00000"/>
                      </a:solidFill>
                      <a:prstDash val="solid"/>
                      <a:miter lim="800000"/>
                      <a:headEnd type="oval" w="med" len="med"/>
                      <a:tailEnd type="triangle" w="med" len="med"/>
                    </a:ln>
                  </p:spPr>
                </p:cxnSp>
              </p:grpSp>
            </p:grpSp>
            <p:cxnSp>
              <p:nvCxnSpPr>
                <p:cNvPr id="268" name="Google Shape;268;p18"/>
                <p:cNvCxnSpPr/>
                <p:nvPr/>
              </p:nvCxnSpPr>
              <p:spPr>
                <a:xfrm rot="10800000" flipH="1">
                  <a:off x="9589894" y="2168344"/>
                  <a:ext cx="386618" cy="394919"/>
                </a:xfrm>
                <a:prstGeom prst="straightConnector1">
                  <a:avLst/>
                </a:prstGeom>
                <a:noFill/>
                <a:ln w="41275" cap="flat" cmpd="sng">
                  <a:solidFill>
                    <a:srgbClr val="C00000"/>
                  </a:solidFill>
                  <a:prstDash val="solid"/>
                  <a:miter lim="800000"/>
                  <a:headEnd type="oval" w="med" len="med"/>
                  <a:tailEnd type="triangle" w="med" len="med"/>
                </a:ln>
              </p:spPr>
            </p:cxnSp>
          </p:grpSp>
          <p:cxnSp>
            <p:nvCxnSpPr>
              <p:cNvPr id="269" name="Google Shape;269;p18"/>
              <p:cNvCxnSpPr/>
              <p:nvPr/>
            </p:nvCxnSpPr>
            <p:spPr>
              <a:xfrm>
                <a:off x="6095999" y="3509047"/>
                <a:ext cx="0" cy="1452090"/>
              </a:xfrm>
              <a:prstGeom prst="straightConnector1">
                <a:avLst/>
              </a:prstGeom>
              <a:noFill/>
              <a:ln w="5715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270" name="Google Shape;270;p18"/>
              <p:cNvSpPr/>
              <p:nvPr/>
            </p:nvSpPr>
            <p:spPr>
              <a:xfrm>
                <a:off x="5984670" y="4677605"/>
                <a:ext cx="222659" cy="1225263"/>
              </a:xfrm>
              <a:prstGeom prst="rect">
                <a:avLst/>
              </a:prstGeom>
              <a:solidFill>
                <a:srgbClr val="833C0B"/>
              </a:solidFill>
              <a:ln w="2857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1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71" name="Google Shape;271;p18"/>
            <p:cNvSpPr txBox="1"/>
            <p:nvPr/>
          </p:nvSpPr>
          <p:spPr>
            <a:xfrm>
              <a:off x="7250358" y="7184780"/>
              <a:ext cx="615696" cy="644664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 r="-27722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2126">
                  <a:latin typeface="Calibri"/>
                  <a:ea typeface="Calibri"/>
                  <a:cs typeface="Calibri"/>
                  <a:sym typeface="Calibri"/>
                </a:rPr>
                <a:t> </a:t>
              </a:r>
              <a:endParaRPr/>
            </a:p>
          </p:txBody>
        </p:sp>
        <p:cxnSp>
          <p:nvCxnSpPr>
            <p:cNvPr id="272" name="Google Shape;272;p18"/>
            <p:cNvCxnSpPr/>
            <p:nvPr/>
          </p:nvCxnSpPr>
          <p:spPr>
            <a:xfrm>
              <a:off x="7213231" y="6610781"/>
              <a:ext cx="0" cy="1218663"/>
            </a:xfrm>
            <a:prstGeom prst="straightConnector1">
              <a:avLst/>
            </a:prstGeom>
            <a:noFill/>
            <a:ln w="38100" cap="flat" cmpd="sng">
              <a:solidFill>
                <a:srgbClr val="689F38"/>
              </a:solidFill>
              <a:prstDash val="solid"/>
              <a:miter lim="800000"/>
              <a:headEnd type="oval" w="med" len="med"/>
              <a:tailEnd type="triangle" w="lg" len="lg"/>
            </a:ln>
          </p:spPr>
        </p:cxnSp>
      </p:grpSp>
      <p:grpSp>
        <p:nvGrpSpPr>
          <p:cNvPr id="273" name="Google Shape;273;p18"/>
          <p:cNvGrpSpPr/>
          <p:nvPr/>
        </p:nvGrpSpPr>
        <p:grpSpPr>
          <a:xfrm>
            <a:off x="10164041" y="2522891"/>
            <a:ext cx="1581249" cy="3444781"/>
            <a:chOff x="5934572" y="2315461"/>
            <a:chExt cx="2531070" cy="5513983"/>
          </a:xfrm>
        </p:grpSpPr>
        <p:cxnSp>
          <p:nvCxnSpPr>
            <p:cNvPr id="274" name="Google Shape;274;p18"/>
            <p:cNvCxnSpPr/>
            <p:nvPr/>
          </p:nvCxnSpPr>
          <p:spPr>
            <a:xfrm>
              <a:off x="7200106" y="5007769"/>
              <a:ext cx="0" cy="1342405"/>
            </a:xfrm>
            <a:prstGeom prst="straightConnector1">
              <a:avLst/>
            </a:prstGeom>
            <a:noFill/>
            <a:ln w="571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275" name="Google Shape;275;p18"/>
            <p:cNvSpPr/>
            <p:nvPr/>
          </p:nvSpPr>
          <p:spPr>
            <a:xfrm>
              <a:off x="7096990" y="6087693"/>
              <a:ext cx="206235" cy="1134294"/>
            </a:xfrm>
            <a:prstGeom prst="rect">
              <a:avLst/>
            </a:prstGeom>
            <a:solidFill>
              <a:srgbClr val="833C0B"/>
            </a:solidFill>
            <a:ln w="285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1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76" name="Google Shape;276;p18"/>
            <p:cNvGrpSpPr/>
            <p:nvPr/>
          </p:nvGrpSpPr>
          <p:grpSpPr>
            <a:xfrm>
              <a:off x="6821383" y="3427256"/>
              <a:ext cx="755572" cy="2874172"/>
              <a:chOff x="5688277" y="3199870"/>
              <a:chExt cx="815446" cy="3105402"/>
            </a:xfrm>
          </p:grpSpPr>
          <p:cxnSp>
            <p:nvCxnSpPr>
              <p:cNvPr id="277" name="Google Shape;277;p18"/>
              <p:cNvCxnSpPr/>
              <p:nvPr/>
            </p:nvCxnSpPr>
            <p:spPr>
              <a:xfrm flipH="1">
                <a:off x="6090942" y="3199870"/>
                <a:ext cx="6070" cy="2398431"/>
              </a:xfrm>
              <a:prstGeom prst="straightConnector1">
                <a:avLst/>
              </a:prstGeom>
              <a:noFill/>
              <a:ln w="9207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278" name="Google Shape;278;p18"/>
              <p:cNvSpPr/>
              <p:nvPr/>
            </p:nvSpPr>
            <p:spPr>
              <a:xfrm>
                <a:off x="5688277" y="5488913"/>
                <a:ext cx="815446" cy="816359"/>
              </a:xfrm>
              <a:prstGeom prst="ellipse">
                <a:avLst/>
              </a:prstGeom>
              <a:gradFill>
                <a:gsLst>
                  <a:gs pos="0">
                    <a:srgbClr val="770000"/>
                  </a:gs>
                  <a:gs pos="50000">
                    <a:srgbClr val="AC0000"/>
                  </a:gs>
                  <a:gs pos="100000">
                    <a:srgbClr val="CE0000"/>
                  </a:gs>
                </a:gsLst>
                <a:lin ang="5400000" scaled="0"/>
              </a:gradFill>
              <a:ln w="2857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1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79" name="Google Shape;279;p18"/>
            <p:cNvGrpSpPr/>
            <p:nvPr/>
          </p:nvGrpSpPr>
          <p:grpSpPr>
            <a:xfrm>
              <a:off x="5934572" y="2315461"/>
              <a:ext cx="2531070" cy="2692309"/>
              <a:chOff x="8223576" y="1151679"/>
              <a:chExt cx="2732638" cy="2907120"/>
            </a:xfrm>
          </p:grpSpPr>
          <p:grpSp>
            <p:nvGrpSpPr>
              <p:cNvPr id="280" name="Google Shape;280;p18"/>
              <p:cNvGrpSpPr/>
              <p:nvPr/>
            </p:nvGrpSpPr>
            <p:grpSpPr>
              <a:xfrm>
                <a:off x="8223576" y="1151679"/>
                <a:ext cx="2732638" cy="2907120"/>
                <a:chOff x="4725448" y="409999"/>
                <a:chExt cx="2732638" cy="2907120"/>
              </a:xfrm>
            </p:grpSpPr>
            <p:cxnSp>
              <p:nvCxnSpPr>
                <p:cNvPr id="281" name="Google Shape;281;p18"/>
                <p:cNvCxnSpPr/>
                <p:nvPr/>
              </p:nvCxnSpPr>
              <p:spPr>
                <a:xfrm rot="10800000" flipH="1">
                  <a:off x="6095815" y="1363518"/>
                  <a:ext cx="461512" cy="461576"/>
                </a:xfrm>
                <a:prstGeom prst="straightConnector1">
                  <a:avLst/>
                </a:prstGeom>
                <a:noFill/>
                <a:ln w="41275" cap="flat" cmpd="sng">
                  <a:solidFill>
                    <a:srgbClr val="C00000"/>
                  </a:solidFill>
                  <a:prstDash val="solid"/>
                  <a:miter lim="800000"/>
                  <a:headEnd type="oval" w="med" len="med"/>
                  <a:tailEnd type="triangle" w="med" len="med"/>
                </a:ln>
              </p:spPr>
            </p:cxnSp>
            <p:grpSp>
              <p:nvGrpSpPr>
                <p:cNvPr id="282" name="Google Shape;282;p18"/>
                <p:cNvGrpSpPr/>
                <p:nvPr/>
              </p:nvGrpSpPr>
              <p:grpSpPr>
                <a:xfrm>
                  <a:off x="4725448" y="409999"/>
                  <a:ext cx="2732638" cy="2907120"/>
                  <a:chOff x="4725448" y="409999"/>
                  <a:chExt cx="2732638" cy="2907120"/>
                </a:xfrm>
              </p:grpSpPr>
              <p:sp>
                <p:nvSpPr>
                  <p:cNvPr id="283" name="Google Shape;283;p18"/>
                  <p:cNvSpPr/>
                  <p:nvPr/>
                </p:nvSpPr>
                <p:spPr>
                  <a:xfrm>
                    <a:off x="4854995" y="699496"/>
                    <a:ext cx="2481640" cy="2617623"/>
                  </a:xfrm>
                  <a:prstGeom prst="rect">
                    <a:avLst/>
                  </a:prstGeom>
                  <a:gradFill>
                    <a:gsLst>
                      <a:gs pos="0">
                        <a:srgbClr val="783201"/>
                      </a:gs>
                      <a:gs pos="50000">
                        <a:srgbClr val="AF4802"/>
                      </a:gs>
                      <a:gs pos="100000">
                        <a:srgbClr val="D25703"/>
                      </a:gs>
                    </a:gsLst>
                    <a:lin ang="5400000" scaled="0"/>
                  </a:gradFill>
                  <a:ln w="38100" cap="flat" cmpd="sng">
                    <a:solidFill>
                      <a:schemeClr val="dk1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511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4" name="Google Shape;284;p18"/>
                  <p:cNvSpPr/>
                  <p:nvPr/>
                </p:nvSpPr>
                <p:spPr>
                  <a:xfrm>
                    <a:off x="5144452" y="871575"/>
                    <a:ext cx="1904751" cy="1905013"/>
                  </a:xfrm>
                  <a:prstGeom prst="ellipse">
                    <a:avLst/>
                  </a:prstGeom>
                  <a:solidFill>
                    <a:schemeClr val="lt1"/>
                  </a:solidFill>
                  <a:ln w="38100" cap="flat" cmpd="sng">
                    <a:solidFill>
                      <a:schemeClr val="dk1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511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5" name="Google Shape;285;p18"/>
                  <p:cNvSpPr/>
                  <p:nvPr/>
                </p:nvSpPr>
                <p:spPr>
                  <a:xfrm>
                    <a:off x="4725448" y="409999"/>
                    <a:ext cx="2732638" cy="279375"/>
                  </a:xfrm>
                  <a:prstGeom prst="rect">
                    <a:avLst/>
                  </a:prstGeom>
                  <a:gradFill>
                    <a:gsLst>
                      <a:gs pos="0">
                        <a:srgbClr val="783201"/>
                      </a:gs>
                      <a:gs pos="50000">
                        <a:srgbClr val="AF4802"/>
                      </a:gs>
                      <a:gs pos="100000">
                        <a:srgbClr val="D25703"/>
                      </a:gs>
                    </a:gsLst>
                    <a:lin ang="5400000" scaled="0"/>
                  </a:gradFill>
                  <a:ln w="28575" cap="flat" cmpd="sng">
                    <a:solidFill>
                      <a:schemeClr val="dk1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511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cxnSp>
                <p:nvCxnSpPr>
                  <p:cNvPr id="286" name="Google Shape;286;p18"/>
                  <p:cNvCxnSpPr/>
                  <p:nvPr/>
                </p:nvCxnSpPr>
                <p:spPr>
                  <a:xfrm rot="10800000">
                    <a:off x="6095815" y="1029483"/>
                    <a:ext cx="0" cy="791562"/>
                  </a:xfrm>
                  <a:prstGeom prst="straightConnector1">
                    <a:avLst/>
                  </a:prstGeom>
                  <a:noFill/>
                  <a:ln w="41275" cap="flat" cmpd="sng">
                    <a:solidFill>
                      <a:srgbClr val="C00000"/>
                    </a:solidFill>
                    <a:prstDash val="solid"/>
                    <a:miter lim="800000"/>
                    <a:headEnd type="oval" w="med" len="med"/>
                    <a:tailEnd type="triangle" w="med" len="med"/>
                  </a:ln>
                </p:spPr>
              </p:cxnSp>
            </p:grpSp>
          </p:grpSp>
          <p:cxnSp>
            <p:nvCxnSpPr>
              <p:cNvPr id="287" name="Google Shape;287;p18"/>
              <p:cNvCxnSpPr/>
              <p:nvPr/>
            </p:nvCxnSpPr>
            <p:spPr>
              <a:xfrm rot="10800000" flipH="1">
                <a:off x="9589894" y="2167956"/>
                <a:ext cx="386618" cy="394768"/>
              </a:xfrm>
              <a:prstGeom prst="straightConnector1">
                <a:avLst/>
              </a:prstGeom>
              <a:noFill/>
              <a:ln w="41275" cap="flat" cmpd="sng">
                <a:solidFill>
                  <a:srgbClr val="C00000"/>
                </a:solidFill>
                <a:prstDash val="solid"/>
                <a:miter lim="800000"/>
                <a:headEnd type="oval" w="med" len="med"/>
                <a:tailEnd type="triangle" w="med" len="med"/>
              </a:ln>
            </p:spPr>
          </p:cxnSp>
        </p:grpSp>
        <p:sp>
          <p:nvSpPr>
            <p:cNvPr id="288" name="Google Shape;288;p18"/>
            <p:cNvSpPr txBox="1"/>
            <p:nvPr/>
          </p:nvSpPr>
          <p:spPr>
            <a:xfrm>
              <a:off x="7250358" y="7184780"/>
              <a:ext cx="615696" cy="644664"/>
            </a:xfrm>
            <a:prstGeom prst="rect">
              <a:avLst/>
            </a:prstGeom>
            <a:blipFill rotWithShape="1">
              <a:blip r:embed="rId8">
                <a:alphaModFix/>
              </a:blip>
              <a:stretch>
                <a:fillRect r="-27722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2126">
                  <a:latin typeface="Calibri"/>
                  <a:ea typeface="Calibri"/>
                  <a:cs typeface="Calibri"/>
                  <a:sym typeface="Calibri"/>
                </a:rPr>
                <a:t> </a:t>
              </a:r>
              <a:endParaRPr/>
            </a:p>
          </p:txBody>
        </p:sp>
        <p:cxnSp>
          <p:nvCxnSpPr>
            <p:cNvPr id="289" name="Google Shape;289;p18"/>
            <p:cNvCxnSpPr/>
            <p:nvPr/>
          </p:nvCxnSpPr>
          <p:spPr>
            <a:xfrm>
              <a:off x="7213231" y="6610781"/>
              <a:ext cx="0" cy="1218663"/>
            </a:xfrm>
            <a:prstGeom prst="straightConnector1">
              <a:avLst/>
            </a:prstGeom>
            <a:noFill/>
            <a:ln w="38100" cap="flat" cmpd="sng">
              <a:solidFill>
                <a:srgbClr val="689F38"/>
              </a:solidFill>
              <a:prstDash val="solid"/>
              <a:miter lim="800000"/>
              <a:headEnd type="oval" w="med" len="med"/>
              <a:tailEnd type="triangle" w="lg" len="lg"/>
            </a:ln>
          </p:spPr>
        </p:cxnSp>
      </p:grpSp>
      <p:grpSp>
        <p:nvGrpSpPr>
          <p:cNvPr id="290" name="Google Shape;290;p18"/>
          <p:cNvGrpSpPr/>
          <p:nvPr/>
        </p:nvGrpSpPr>
        <p:grpSpPr>
          <a:xfrm>
            <a:off x="10164041" y="2522891"/>
            <a:ext cx="1581249" cy="3444781"/>
            <a:chOff x="5934572" y="2315461"/>
            <a:chExt cx="2531070" cy="5513983"/>
          </a:xfrm>
        </p:grpSpPr>
        <p:grpSp>
          <p:nvGrpSpPr>
            <p:cNvPr id="291" name="Google Shape;291;p18"/>
            <p:cNvGrpSpPr/>
            <p:nvPr/>
          </p:nvGrpSpPr>
          <p:grpSpPr>
            <a:xfrm>
              <a:off x="5934572" y="2315461"/>
              <a:ext cx="2531070" cy="4906526"/>
              <a:chOff x="4729681" y="602843"/>
              <a:chExt cx="2732638" cy="5300025"/>
            </a:xfrm>
          </p:grpSpPr>
          <p:grpSp>
            <p:nvGrpSpPr>
              <p:cNvPr id="292" name="Google Shape;292;p18"/>
              <p:cNvGrpSpPr/>
              <p:nvPr/>
            </p:nvGrpSpPr>
            <p:grpSpPr>
              <a:xfrm rot="-897523">
                <a:off x="6073925" y="1799036"/>
                <a:ext cx="817767" cy="3105709"/>
                <a:chOff x="5687626" y="3196201"/>
                <a:chExt cx="817767" cy="3105709"/>
              </a:xfrm>
            </p:grpSpPr>
            <p:cxnSp>
              <p:nvCxnSpPr>
                <p:cNvPr id="293" name="Google Shape;293;p18"/>
                <p:cNvCxnSpPr/>
                <p:nvPr/>
              </p:nvCxnSpPr>
              <p:spPr>
                <a:xfrm flipH="1">
                  <a:off x="6089817" y="3196201"/>
                  <a:ext cx="6072" cy="2401922"/>
                </a:xfrm>
                <a:prstGeom prst="straightConnector1">
                  <a:avLst/>
                </a:prstGeom>
                <a:noFill/>
                <a:ln w="92075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sp>
              <p:nvSpPr>
                <p:cNvPr id="294" name="Google Shape;294;p18"/>
                <p:cNvSpPr/>
                <p:nvPr/>
              </p:nvSpPr>
              <p:spPr>
                <a:xfrm>
                  <a:off x="5687626" y="5485743"/>
                  <a:ext cx="817767" cy="816167"/>
                </a:xfrm>
                <a:prstGeom prst="ellipse">
                  <a:avLst/>
                </a:prstGeom>
                <a:gradFill>
                  <a:gsLst>
                    <a:gs pos="0">
                      <a:srgbClr val="770000"/>
                    </a:gs>
                    <a:gs pos="50000">
                      <a:srgbClr val="AC0000"/>
                    </a:gs>
                    <a:gs pos="100000">
                      <a:srgbClr val="CE0000"/>
                    </a:gs>
                  </a:gsLst>
                  <a:lin ang="5400000" scaled="0"/>
                </a:gradFill>
                <a:ln w="28575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511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95" name="Google Shape;295;p18"/>
              <p:cNvGrpSpPr/>
              <p:nvPr/>
            </p:nvGrpSpPr>
            <p:grpSpPr>
              <a:xfrm>
                <a:off x="4729681" y="602843"/>
                <a:ext cx="2732638" cy="5300025"/>
                <a:chOff x="4729681" y="602843"/>
                <a:chExt cx="2732638" cy="5300025"/>
              </a:xfrm>
            </p:grpSpPr>
            <p:grpSp>
              <p:nvGrpSpPr>
                <p:cNvPr id="296" name="Google Shape;296;p18"/>
                <p:cNvGrpSpPr/>
                <p:nvPr/>
              </p:nvGrpSpPr>
              <p:grpSpPr>
                <a:xfrm>
                  <a:off x="4729681" y="602843"/>
                  <a:ext cx="2732638" cy="2906204"/>
                  <a:chOff x="8223576" y="1151679"/>
                  <a:chExt cx="2732638" cy="2906204"/>
                </a:xfrm>
              </p:grpSpPr>
              <p:grpSp>
                <p:nvGrpSpPr>
                  <p:cNvPr id="297" name="Google Shape;297;p18"/>
                  <p:cNvGrpSpPr/>
                  <p:nvPr/>
                </p:nvGrpSpPr>
                <p:grpSpPr>
                  <a:xfrm>
                    <a:off x="8223576" y="1151679"/>
                    <a:ext cx="2732638" cy="2906204"/>
                    <a:chOff x="4725448" y="409999"/>
                    <a:chExt cx="2732638" cy="2906204"/>
                  </a:xfrm>
                </p:grpSpPr>
                <p:cxnSp>
                  <p:nvCxnSpPr>
                    <p:cNvPr id="298" name="Google Shape;298;p18"/>
                    <p:cNvCxnSpPr/>
                    <p:nvPr/>
                  </p:nvCxnSpPr>
                  <p:spPr>
                    <a:xfrm rot="10800000" flipH="1">
                      <a:off x="6095815" y="1361857"/>
                      <a:ext cx="461512" cy="461752"/>
                    </a:xfrm>
                    <a:prstGeom prst="straightConnector1">
                      <a:avLst/>
                    </a:prstGeom>
                    <a:noFill/>
                    <a:ln w="41275" cap="flat" cmpd="sng">
                      <a:solidFill>
                        <a:srgbClr val="C00000"/>
                      </a:solidFill>
                      <a:prstDash val="solid"/>
                      <a:miter lim="800000"/>
                      <a:headEnd type="oval" w="med" len="med"/>
                      <a:tailEnd type="triangle" w="med" len="med"/>
                    </a:ln>
                  </p:spPr>
                </p:cxnSp>
                <p:grpSp>
                  <p:nvGrpSpPr>
                    <p:cNvPr id="299" name="Google Shape;299;p18"/>
                    <p:cNvGrpSpPr/>
                    <p:nvPr/>
                  </p:nvGrpSpPr>
                  <p:grpSpPr>
                    <a:xfrm>
                      <a:off x="4725448" y="409999"/>
                      <a:ext cx="2732638" cy="2906204"/>
                      <a:chOff x="4725448" y="409999"/>
                      <a:chExt cx="2732638" cy="2906204"/>
                    </a:xfrm>
                  </p:grpSpPr>
                  <p:sp>
                    <p:nvSpPr>
                      <p:cNvPr id="300" name="Google Shape;300;p18"/>
                      <p:cNvSpPr/>
                      <p:nvPr/>
                    </p:nvSpPr>
                    <p:spPr>
                      <a:xfrm>
                        <a:off x="4854995" y="699606"/>
                        <a:ext cx="2481640" cy="2616597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rgbClr val="783201"/>
                          </a:gs>
                          <a:gs pos="50000">
                            <a:srgbClr val="AF4802"/>
                          </a:gs>
                          <a:gs pos="100000">
                            <a:srgbClr val="D25703"/>
                          </a:gs>
                        </a:gsLst>
                        <a:lin ang="5400000" scaled="0"/>
                      </a:gradFill>
                      <a:ln w="38100" cap="flat" cmpd="sng">
                        <a:solidFill>
                          <a:schemeClr val="dk1"/>
                        </a:solidFill>
                        <a:prstDash val="solid"/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11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301" name="Google Shape;301;p18"/>
                      <p:cNvSpPr/>
                      <p:nvPr/>
                    </p:nvSpPr>
                    <p:spPr>
                      <a:xfrm>
                        <a:off x="5144452" y="871751"/>
                        <a:ext cx="1904751" cy="1903716"/>
                      </a:xfrm>
                      <a:prstGeom prst="ellipse">
                        <a:avLst/>
                      </a:prstGeom>
                      <a:solidFill>
                        <a:schemeClr val="lt1"/>
                      </a:solidFill>
                      <a:ln w="38100" cap="flat" cmpd="sng">
                        <a:solidFill>
                          <a:schemeClr val="dk1"/>
                        </a:solidFill>
                        <a:prstDash val="solid"/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11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302" name="Google Shape;302;p18"/>
                      <p:cNvSpPr/>
                      <p:nvPr/>
                    </p:nvSpPr>
                    <p:spPr>
                      <a:xfrm>
                        <a:off x="4725448" y="409999"/>
                        <a:ext cx="2732638" cy="279482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rgbClr val="783201"/>
                          </a:gs>
                          <a:gs pos="50000">
                            <a:srgbClr val="AF4802"/>
                          </a:gs>
                          <a:gs pos="100000">
                            <a:srgbClr val="D25703"/>
                          </a:gs>
                        </a:gsLst>
                        <a:lin ang="5400000" scaled="0"/>
                      </a:gradFill>
                      <a:ln w="28575" cap="flat" cmpd="sng">
                        <a:solidFill>
                          <a:schemeClr val="dk1"/>
                        </a:solidFill>
                        <a:prstDash val="solid"/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11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cxnSp>
                    <p:nvCxnSpPr>
                      <p:cNvPr id="303" name="Google Shape;303;p18"/>
                      <p:cNvCxnSpPr/>
                      <p:nvPr/>
                    </p:nvCxnSpPr>
                    <p:spPr>
                      <a:xfrm rot="10800000">
                        <a:off x="6095815" y="1029719"/>
                        <a:ext cx="0" cy="791864"/>
                      </a:xfrm>
                      <a:prstGeom prst="straightConnector1">
                        <a:avLst/>
                      </a:prstGeom>
                      <a:noFill/>
                      <a:ln w="41275" cap="flat" cmpd="sng">
                        <a:solidFill>
                          <a:srgbClr val="C00000"/>
                        </a:solidFill>
                        <a:prstDash val="solid"/>
                        <a:miter lim="800000"/>
                        <a:headEnd type="oval" w="med" len="med"/>
                        <a:tailEnd type="triangle" w="med" len="med"/>
                      </a:ln>
                    </p:spPr>
                  </p:cxnSp>
                </p:grpSp>
              </p:grpSp>
              <p:cxnSp>
                <p:nvCxnSpPr>
                  <p:cNvPr id="304" name="Google Shape;304;p18"/>
                  <p:cNvCxnSpPr/>
                  <p:nvPr/>
                </p:nvCxnSpPr>
                <p:spPr>
                  <a:xfrm rot="10800000" flipH="1">
                    <a:off x="9589894" y="2168344"/>
                    <a:ext cx="386618" cy="394919"/>
                  </a:xfrm>
                  <a:prstGeom prst="straightConnector1">
                    <a:avLst/>
                  </a:prstGeom>
                  <a:noFill/>
                  <a:ln w="41275" cap="flat" cmpd="sng">
                    <a:solidFill>
                      <a:srgbClr val="C00000"/>
                    </a:solidFill>
                    <a:prstDash val="solid"/>
                    <a:miter lim="800000"/>
                    <a:headEnd type="oval" w="med" len="med"/>
                    <a:tailEnd type="triangle" w="med" len="med"/>
                  </a:ln>
                </p:spPr>
              </p:cxnSp>
            </p:grpSp>
            <p:cxnSp>
              <p:nvCxnSpPr>
                <p:cNvPr id="305" name="Google Shape;305;p18"/>
                <p:cNvCxnSpPr/>
                <p:nvPr/>
              </p:nvCxnSpPr>
              <p:spPr>
                <a:xfrm>
                  <a:off x="6095999" y="3509047"/>
                  <a:ext cx="0" cy="1452090"/>
                </a:xfrm>
                <a:prstGeom prst="straightConnector1">
                  <a:avLst/>
                </a:prstGeom>
                <a:noFill/>
                <a:ln w="5715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sp>
              <p:nvSpPr>
                <p:cNvPr id="306" name="Google Shape;306;p18"/>
                <p:cNvSpPr/>
                <p:nvPr/>
              </p:nvSpPr>
              <p:spPr>
                <a:xfrm>
                  <a:off x="5984670" y="4677605"/>
                  <a:ext cx="222659" cy="1225263"/>
                </a:xfrm>
                <a:prstGeom prst="rect">
                  <a:avLst/>
                </a:prstGeom>
                <a:solidFill>
                  <a:srgbClr val="833C0B"/>
                </a:solidFill>
                <a:ln w="28575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51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307" name="Google Shape;307;p18"/>
            <p:cNvSpPr txBox="1"/>
            <p:nvPr/>
          </p:nvSpPr>
          <p:spPr>
            <a:xfrm>
              <a:off x="7250358" y="7184780"/>
              <a:ext cx="615696" cy="644664"/>
            </a:xfrm>
            <a:prstGeom prst="rect">
              <a:avLst/>
            </a:prstGeom>
            <a:blipFill rotWithShape="1">
              <a:blip r:embed="rId8">
                <a:alphaModFix/>
              </a:blip>
              <a:stretch>
                <a:fillRect r="-27722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2126">
                  <a:latin typeface="Calibri"/>
                  <a:ea typeface="Calibri"/>
                  <a:cs typeface="Calibri"/>
                  <a:sym typeface="Calibri"/>
                </a:rPr>
                <a:t> </a:t>
              </a:r>
              <a:endParaRPr/>
            </a:p>
          </p:txBody>
        </p:sp>
        <p:cxnSp>
          <p:nvCxnSpPr>
            <p:cNvPr id="308" name="Google Shape;308;p18"/>
            <p:cNvCxnSpPr/>
            <p:nvPr/>
          </p:nvCxnSpPr>
          <p:spPr>
            <a:xfrm>
              <a:off x="7213231" y="6610781"/>
              <a:ext cx="0" cy="1218663"/>
            </a:xfrm>
            <a:prstGeom prst="straightConnector1">
              <a:avLst/>
            </a:prstGeom>
            <a:noFill/>
            <a:ln w="38100" cap="flat" cmpd="sng">
              <a:solidFill>
                <a:srgbClr val="689F38"/>
              </a:solidFill>
              <a:prstDash val="solid"/>
              <a:miter lim="800000"/>
              <a:headEnd type="oval" w="med" len="med"/>
              <a:tailEnd type="triangle" w="lg" len="lg"/>
            </a:ln>
          </p:spPr>
        </p:cxnSp>
      </p:grpSp>
      <p:pic>
        <p:nvPicPr>
          <p:cNvPr id="309" name="Google Shape;309;p1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2516833" y="2522891"/>
            <a:ext cx="1417625" cy="3197196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18"/>
          <p:cNvSpPr/>
          <p:nvPr/>
        </p:nvSpPr>
        <p:spPr>
          <a:xfrm>
            <a:off x="5369464" y="1415674"/>
            <a:ext cx="3661284" cy="567860"/>
          </a:xfrm>
          <a:prstGeom prst="rect">
            <a:avLst/>
          </a:prstGeom>
          <a:solidFill>
            <a:srgbClr val="00838F"/>
          </a:solidFill>
          <a:ln w="38100" cap="flat" cmpd="sng">
            <a:solidFill>
              <a:srgbClr val="008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4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Коливання</a:t>
            </a:r>
            <a:r>
              <a:rPr lang="uk-UA"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5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5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50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95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5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1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75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1750"/>
                            </p:stCondLst>
                            <p:childTnLst>
                              <p:par>
                                <p:cTn id="8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275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3750"/>
                            </p:stCondLst>
                            <p:childTnLst>
                              <p:par>
                                <p:cTn id="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4750"/>
                            </p:stCondLst>
                            <p:childTnLst>
                              <p:par>
                                <p:cTn id="1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575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625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Google Shape;316;p19"/>
          <p:cNvPicPr preferRelativeResize="0"/>
          <p:nvPr/>
        </p:nvPicPr>
        <p:blipFill rotWithShape="1">
          <a:blip r:embed="rId3">
            <a:alphaModFix/>
          </a:blip>
          <a:srcRect l="35833" t="14691" r="10207" b="26852"/>
          <a:stretch/>
        </p:blipFill>
        <p:spPr>
          <a:xfrm>
            <a:off x="3052703" y="4785435"/>
            <a:ext cx="5216144" cy="3178694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19"/>
          <p:cNvSpPr/>
          <p:nvPr/>
        </p:nvSpPr>
        <p:spPr>
          <a:xfrm>
            <a:off x="617" y="1"/>
            <a:ext cx="14398978" cy="988405"/>
          </a:xfrm>
          <a:prstGeom prst="rect">
            <a:avLst/>
          </a:prstGeom>
          <a:solidFill>
            <a:srgbClr val="00838F"/>
          </a:solidFill>
          <a:ln w="12700" cap="flat" cmpd="sng">
            <a:solidFill>
              <a:srgbClr val="008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96">
              <a:solidFill>
                <a:srgbClr val="0096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p19"/>
          <p:cNvSpPr txBox="1">
            <a:spLocks noGrp="1"/>
          </p:cNvSpPr>
          <p:nvPr>
            <p:ph type="title"/>
          </p:nvPr>
        </p:nvSpPr>
        <p:spPr>
          <a:xfrm>
            <a:off x="423129" y="271511"/>
            <a:ext cx="12419118" cy="716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lang="uk-UA"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Види коливань та умови їх виникнення</a:t>
            </a:r>
            <a:endParaRPr/>
          </a:p>
        </p:txBody>
      </p:sp>
      <p:grpSp>
        <p:nvGrpSpPr>
          <p:cNvPr id="319" name="Google Shape;319;p19"/>
          <p:cNvGrpSpPr/>
          <p:nvPr/>
        </p:nvGrpSpPr>
        <p:grpSpPr>
          <a:xfrm rot="10800000">
            <a:off x="13681182" y="7366139"/>
            <a:ext cx="597960" cy="597960"/>
            <a:chOff x="250056" y="6952092"/>
            <a:chExt cx="863849" cy="863849"/>
          </a:xfrm>
        </p:grpSpPr>
        <p:sp>
          <p:nvSpPr>
            <p:cNvPr id="320" name="Google Shape;320;p19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00838F"/>
            </a:solidFill>
            <a:ln w="12700" cap="flat" cmpd="sng">
              <a:solidFill>
                <a:srgbClr val="008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26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21" name="Google Shape;321;p19">
              <a:hlinkClick r:id="" action="ppaction://hlinkshowjump?jump=nextslide"/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22" name="Google Shape;322;p19"/>
          <p:cNvGrpSpPr/>
          <p:nvPr/>
        </p:nvGrpSpPr>
        <p:grpSpPr>
          <a:xfrm>
            <a:off x="121071" y="7366139"/>
            <a:ext cx="597960" cy="597960"/>
            <a:chOff x="250056" y="6952092"/>
            <a:chExt cx="863849" cy="863849"/>
          </a:xfrm>
        </p:grpSpPr>
        <p:sp>
          <p:nvSpPr>
            <p:cNvPr id="323" name="Google Shape;323;p19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00838F"/>
            </a:solidFill>
            <a:ln w="12700" cap="flat" cmpd="sng">
              <a:solidFill>
                <a:srgbClr val="008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26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24" name="Google Shape;324;p19">
              <a:hlinkClick r:id="" action="ppaction://hlinkshowjump?jump=previousslide"/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25" name="Google Shape;325;p19"/>
          <p:cNvSpPr/>
          <p:nvPr/>
        </p:nvSpPr>
        <p:spPr>
          <a:xfrm>
            <a:off x="4372858" y="1221132"/>
            <a:ext cx="5654496" cy="597959"/>
          </a:xfrm>
          <a:prstGeom prst="rect">
            <a:avLst/>
          </a:prstGeom>
          <a:solidFill>
            <a:srgbClr val="00838F"/>
          </a:solidFill>
          <a:ln w="38100" cap="flat" cmpd="sng">
            <a:solidFill>
              <a:srgbClr val="008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4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Вимушені коливання</a:t>
            </a:r>
            <a:endParaRPr sz="28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6" name="Google Shape;326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1888" y="1819095"/>
            <a:ext cx="5193102" cy="3178694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19"/>
          <p:cNvSpPr/>
          <p:nvPr/>
        </p:nvSpPr>
        <p:spPr>
          <a:xfrm>
            <a:off x="8465075" y="2292975"/>
            <a:ext cx="5216100" cy="4018800"/>
          </a:xfrm>
          <a:prstGeom prst="rect">
            <a:avLst/>
          </a:prstGeom>
          <a:solidFill>
            <a:srgbClr val="689F38"/>
          </a:solidFill>
          <a:ln w="38100" cap="flat" cmpd="sng">
            <a:solidFill>
              <a:srgbClr val="689F3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200"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Вимушені коливання </a:t>
            </a:r>
            <a:r>
              <a:rPr lang="uk-UA" sz="3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– це коливання, які відбуваються в системі тільки під дією зовнішнього періодичного впливу</a:t>
            </a:r>
            <a:endParaRPr sz="28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0"/>
          <p:cNvSpPr/>
          <p:nvPr/>
        </p:nvSpPr>
        <p:spPr>
          <a:xfrm>
            <a:off x="617" y="1"/>
            <a:ext cx="14398978" cy="988405"/>
          </a:xfrm>
          <a:prstGeom prst="rect">
            <a:avLst/>
          </a:prstGeom>
          <a:solidFill>
            <a:srgbClr val="00838F"/>
          </a:solidFill>
          <a:ln w="12700" cap="flat" cmpd="sng">
            <a:solidFill>
              <a:srgbClr val="008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96">
              <a:solidFill>
                <a:srgbClr val="0096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" name="Google Shape;334;p20"/>
          <p:cNvSpPr txBox="1">
            <a:spLocks noGrp="1"/>
          </p:cNvSpPr>
          <p:nvPr>
            <p:ph type="title"/>
          </p:nvPr>
        </p:nvSpPr>
        <p:spPr>
          <a:xfrm>
            <a:off x="423125" y="135700"/>
            <a:ext cx="13150800" cy="7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lang="uk-UA"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Види коливань та умови їх виникнення</a:t>
            </a:r>
            <a:endParaRPr/>
          </a:p>
        </p:txBody>
      </p:sp>
      <p:grpSp>
        <p:nvGrpSpPr>
          <p:cNvPr id="335" name="Google Shape;335;p20"/>
          <p:cNvGrpSpPr/>
          <p:nvPr/>
        </p:nvGrpSpPr>
        <p:grpSpPr>
          <a:xfrm rot="10800000">
            <a:off x="13681182" y="7366139"/>
            <a:ext cx="597960" cy="597960"/>
            <a:chOff x="250056" y="6952092"/>
            <a:chExt cx="863849" cy="863849"/>
          </a:xfrm>
        </p:grpSpPr>
        <p:sp>
          <p:nvSpPr>
            <p:cNvPr id="336" name="Google Shape;336;p20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00838F"/>
            </a:solidFill>
            <a:ln w="12700" cap="flat" cmpd="sng">
              <a:solidFill>
                <a:srgbClr val="008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26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37" name="Google Shape;337;p20">
              <a:hlinkClick r:id="" action="ppaction://hlinkshowjump?jump=nextslide"/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38" name="Google Shape;338;p20"/>
          <p:cNvGrpSpPr/>
          <p:nvPr/>
        </p:nvGrpSpPr>
        <p:grpSpPr>
          <a:xfrm>
            <a:off x="121071" y="7366139"/>
            <a:ext cx="597960" cy="597960"/>
            <a:chOff x="250056" y="6952092"/>
            <a:chExt cx="863849" cy="863849"/>
          </a:xfrm>
        </p:grpSpPr>
        <p:sp>
          <p:nvSpPr>
            <p:cNvPr id="339" name="Google Shape;339;p20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00838F"/>
            </a:solidFill>
            <a:ln w="12700" cap="flat" cmpd="sng">
              <a:solidFill>
                <a:srgbClr val="008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26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40" name="Google Shape;340;p20">
              <a:hlinkClick r:id="" action="ppaction://hlinkshowjump?jump=previousslide"/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41" name="Google Shape;341;p20"/>
          <p:cNvSpPr/>
          <p:nvPr/>
        </p:nvSpPr>
        <p:spPr>
          <a:xfrm>
            <a:off x="4917171" y="1221132"/>
            <a:ext cx="4565869" cy="597959"/>
          </a:xfrm>
          <a:prstGeom prst="rect">
            <a:avLst/>
          </a:prstGeom>
          <a:solidFill>
            <a:srgbClr val="00838F"/>
          </a:solidFill>
          <a:ln w="38100" cap="flat" cmpd="sng">
            <a:solidFill>
              <a:srgbClr val="008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4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Автоколивання</a:t>
            </a:r>
            <a:endParaRPr sz="28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42" name="Google Shape;342;p20"/>
          <p:cNvGrpSpPr/>
          <p:nvPr/>
        </p:nvGrpSpPr>
        <p:grpSpPr>
          <a:xfrm>
            <a:off x="423290" y="1819079"/>
            <a:ext cx="2344530" cy="5107602"/>
            <a:chOff x="5934572" y="2315461"/>
            <a:chExt cx="2531070" cy="5513983"/>
          </a:xfrm>
        </p:grpSpPr>
        <p:grpSp>
          <p:nvGrpSpPr>
            <p:cNvPr id="343" name="Google Shape;343;p20"/>
            <p:cNvGrpSpPr/>
            <p:nvPr/>
          </p:nvGrpSpPr>
          <p:grpSpPr>
            <a:xfrm>
              <a:off x="5934572" y="2315461"/>
              <a:ext cx="2531070" cy="4906526"/>
              <a:chOff x="4729681" y="602843"/>
              <a:chExt cx="2732638" cy="5300025"/>
            </a:xfrm>
          </p:grpSpPr>
          <p:grpSp>
            <p:nvGrpSpPr>
              <p:cNvPr id="344" name="Google Shape;344;p20"/>
              <p:cNvGrpSpPr/>
              <p:nvPr/>
            </p:nvGrpSpPr>
            <p:grpSpPr>
              <a:xfrm rot="-897523">
                <a:off x="6073925" y="1799036"/>
                <a:ext cx="817767" cy="3105709"/>
                <a:chOff x="5687626" y="3196201"/>
                <a:chExt cx="817767" cy="3105709"/>
              </a:xfrm>
            </p:grpSpPr>
            <p:cxnSp>
              <p:nvCxnSpPr>
                <p:cNvPr id="345" name="Google Shape;345;p20"/>
                <p:cNvCxnSpPr/>
                <p:nvPr/>
              </p:nvCxnSpPr>
              <p:spPr>
                <a:xfrm flipH="1">
                  <a:off x="6089817" y="3196201"/>
                  <a:ext cx="6072" cy="2401922"/>
                </a:xfrm>
                <a:prstGeom prst="straightConnector1">
                  <a:avLst/>
                </a:prstGeom>
                <a:noFill/>
                <a:ln w="92075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sp>
              <p:nvSpPr>
                <p:cNvPr id="346" name="Google Shape;346;p20"/>
                <p:cNvSpPr/>
                <p:nvPr/>
              </p:nvSpPr>
              <p:spPr>
                <a:xfrm>
                  <a:off x="5687626" y="5485743"/>
                  <a:ext cx="817767" cy="816167"/>
                </a:xfrm>
                <a:prstGeom prst="ellipse">
                  <a:avLst/>
                </a:prstGeom>
                <a:gradFill>
                  <a:gsLst>
                    <a:gs pos="0">
                      <a:srgbClr val="770000"/>
                    </a:gs>
                    <a:gs pos="50000">
                      <a:srgbClr val="AC0000"/>
                    </a:gs>
                    <a:gs pos="100000">
                      <a:srgbClr val="CE0000"/>
                    </a:gs>
                  </a:gsLst>
                  <a:lin ang="5400000" scaled="0"/>
                </a:gradFill>
                <a:ln w="28575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511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47" name="Google Shape;347;p20"/>
              <p:cNvGrpSpPr/>
              <p:nvPr/>
            </p:nvGrpSpPr>
            <p:grpSpPr>
              <a:xfrm>
                <a:off x="4729681" y="602843"/>
                <a:ext cx="2732638" cy="5300025"/>
                <a:chOff x="4729681" y="602843"/>
                <a:chExt cx="2732638" cy="5300025"/>
              </a:xfrm>
            </p:grpSpPr>
            <p:grpSp>
              <p:nvGrpSpPr>
                <p:cNvPr id="348" name="Google Shape;348;p20"/>
                <p:cNvGrpSpPr/>
                <p:nvPr/>
              </p:nvGrpSpPr>
              <p:grpSpPr>
                <a:xfrm>
                  <a:off x="4729681" y="602843"/>
                  <a:ext cx="2732638" cy="2906204"/>
                  <a:chOff x="8223576" y="1151679"/>
                  <a:chExt cx="2732638" cy="2906204"/>
                </a:xfrm>
              </p:grpSpPr>
              <p:grpSp>
                <p:nvGrpSpPr>
                  <p:cNvPr id="349" name="Google Shape;349;p20"/>
                  <p:cNvGrpSpPr/>
                  <p:nvPr/>
                </p:nvGrpSpPr>
                <p:grpSpPr>
                  <a:xfrm>
                    <a:off x="8223576" y="1151679"/>
                    <a:ext cx="2732638" cy="2906204"/>
                    <a:chOff x="4725448" y="409999"/>
                    <a:chExt cx="2732638" cy="2906204"/>
                  </a:xfrm>
                </p:grpSpPr>
                <p:cxnSp>
                  <p:nvCxnSpPr>
                    <p:cNvPr id="350" name="Google Shape;350;p20"/>
                    <p:cNvCxnSpPr/>
                    <p:nvPr/>
                  </p:nvCxnSpPr>
                  <p:spPr>
                    <a:xfrm rot="10800000" flipH="1">
                      <a:off x="6095815" y="1361857"/>
                      <a:ext cx="461512" cy="461752"/>
                    </a:xfrm>
                    <a:prstGeom prst="straightConnector1">
                      <a:avLst/>
                    </a:prstGeom>
                    <a:noFill/>
                    <a:ln w="41275" cap="flat" cmpd="sng">
                      <a:solidFill>
                        <a:srgbClr val="C00000"/>
                      </a:solidFill>
                      <a:prstDash val="solid"/>
                      <a:miter lim="800000"/>
                      <a:headEnd type="oval" w="med" len="med"/>
                      <a:tailEnd type="triangle" w="med" len="med"/>
                    </a:ln>
                  </p:spPr>
                </p:cxnSp>
                <p:grpSp>
                  <p:nvGrpSpPr>
                    <p:cNvPr id="351" name="Google Shape;351;p20"/>
                    <p:cNvGrpSpPr/>
                    <p:nvPr/>
                  </p:nvGrpSpPr>
                  <p:grpSpPr>
                    <a:xfrm>
                      <a:off x="4725448" y="409999"/>
                      <a:ext cx="2732638" cy="2906204"/>
                      <a:chOff x="4725448" y="409999"/>
                      <a:chExt cx="2732638" cy="2906204"/>
                    </a:xfrm>
                  </p:grpSpPr>
                  <p:sp>
                    <p:nvSpPr>
                      <p:cNvPr id="352" name="Google Shape;352;p20"/>
                      <p:cNvSpPr/>
                      <p:nvPr/>
                    </p:nvSpPr>
                    <p:spPr>
                      <a:xfrm>
                        <a:off x="4854995" y="699606"/>
                        <a:ext cx="2481640" cy="2616597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rgbClr val="783201"/>
                          </a:gs>
                          <a:gs pos="50000">
                            <a:srgbClr val="AF4802"/>
                          </a:gs>
                          <a:gs pos="100000">
                            <a:srgbClr val="D25703"/>
                          </a:gs>
                        </a:gsLst>
                        <a:lin ang="5400000" scaled="0"/>
                      </a:gradFill>
                      <a:ln w="38100" cap="flat" cmpd="sng">
                        <a:solidFill>
                          <a:schemeClr val="dk1"/>
                        </a:solidFill>
                        <a:prstDash val="solid"/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11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353" name="Google Shape;353;p20"/>
                      <p:cNvSpPr/>
                      <p:nvPr/>
                    </p:nvSpPr>
                    <p:spPr>
                      <a:xfrm>
                        <a:off x="5144452" y="871751"/>
                        <a:ext cx="1904751" cy="1903716"/>
                      </a:xfrm>
                      <a:prstGeom prst="ellipse">
                        <a:avLst/>
                      </a:prstGeom>
                      <a:solidFill>
                        <a:schemeClr val="lt1"/>
                      </a:solidFill>
                      <a:ln w="38100" cap="flat" cmpd="sng">
                        <a:solidFill>
                          <a:schemeClr val="dk1"/>
                        </a:solidFill>
                        <a:prstDash val="solid"/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11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354" name="Google Shape;354;p20"/>
                      <p:cNvSpPr/>
                      <p:nvPr/>
                    </p:nvSpPr>
                    <p:spPr>
                      <a:xfrm>
                        <a:off x="4725448" y="409999"/>
                        <a:ext cx="2732638" cy="279482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rgbClr val="783201"/>
                          </a:gs>
                          <a:gs pos="50000">
                            <a:srgbClr val="AF4802"/>
                          </a:gs>
                          <a:gs pos="100000">
                            <a:srgbClr val="D25703"/>
                          </a:gs>
                        </a:gsLst>
                        <a:lin ang="5400000" scaled="0"/>
                      </a:gradFill>
                      <a:ln w="28575" cap="flat" cmpd="sng">
                        <a:solidFill>
                          <a:schemeClr val="dk1"/>
                        </a:solidFill>
                        <a:prstDash val="solid"/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11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cxnSp>
                    <p:nvCxnSpPr>
                      <p:cNvPr id="355" name="Google Shape;355;p20"/>
                      <p:cNvCxnSpPr/>
                      <p:nvPr/>
                    </p:nvCxnSpPr>
                    <p:spPr>
                      <a:xfrm rot="10800000">
                        <a:off x="6095815" y="1029719"/>
                        <a:ext cx="0" cy="791864"/>
                      </a:xfrm>
                      <a:prstGeom prst="straightConnector1">
                        <a:avLst/>
                      </a:prstGeom>
                      <a:noFill/>
                      <a:ln w="41275" cap="flat" cmpd="sng">
                        <a:solidFill>
                          <a:srgbClr val="C00000"/>
                        </a:solidFill>
                        <a:prstDash val="solid"/>
                        <a:miter lim="800000"/>
                        <a:headEnd type="oval" w="med" len="med"/>
                        <a:tailEnd type="triangle" w="med" len="med"/>
                      </a:ln>
                    </p:spPr>
                  </p:cxnSp>
                </p:grpSp>
              </p:grpSp>
              <p:cxnSp>
                <p:nvCxnSpPr>
                  <p:cNvPr id="356" name="Google Shape;356;p20"/>
                  <p:cNvCxnSpPr/>
                  <p:nvPr/>
                </p:nvCxnSpPr>
                <p:spPr>
                  <a:xfrm rot="10800000" flipH="1">
                    <a:off x="9589894" y="2168344"/>
                    <a:ext cx="386618" cy="394919"/>
                  </a:xfrm>
                  <a:prstGeom prst="straightConnector1">
                    <a:avLst/>
                  </a:prstGeom>
                  <a:noFill/>
                  <a:ln w="41275" cap="flat" cmpd="sng">
                    <a:solidFill>
                      <a:srgbClr val="C00000"/>
                    </a:solidFill>
                    <a:prstDash val="solid"/>
                    <a:miter lim="800000"/>
                    <a:headEnd type="oval" w="med" len="med"/>
                    <a:tailEnd type="triangle" w="med" len="med"/>
                  </a:ln>
                </p:spPr>
              </p:cxnSp>
            </p:grpSp>
            <p:cxnSp>
              <p:nvCxnSpPr>
                <p:cNvPr id="357" name="Google Shape;357;p20"/>
                <p:cNvCxnSpPr/>
                <p:nvPr/>
              </p:nvCxnSpPr>
              <p:spPr>
                <a:xfrm>
                  <a:off x="6095999" y="3509047"/>
                  <a:ext cx="0" cy="1452090"/>
                </a:xfrm>
                <a:prstGeom prst="straightConnector1">
                  <a:avLst/>
                </a:prstGeom>
                <a:noFill/>
                <a:ln w="5715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sp>
              <p:nvSpPr>
                <p:cNvPr id="358" name="Google Shape;358;p20"/>
                <p:cNvSpPr/>
                <p:nvPr/>
              </p:nvSpPr>
              <p:spPr>
                <a:xfrm>
                  <a:off x="5984670" y="4677605"/>
                  <a:ext cx="222659" cy="1225263"/>
                </a:xfrm>
                <a:prstGeom prst="rect">
                  <a:avLst/>
                </a:prstGeom>
                <a:solidFill>
                  <a:srgbClr val="833C0B"/>
                </a:solidFill>
                <a:ln w="28575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51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359" name="Google Shape;359;p20"/>
            <p:cNvSpPr txBox="1"/>
            <p:nvPr/>
          </p:nvSpPr>
          <p:spPr>
            <a:xfrm>
              <a:off x="7250358" y="7184780"/>
              <a:ext cx="615696" cy="644664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r="-27722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2126">
                  <a:latin typeface="Calibri"/>
                  <a:ea typeface="Calibri"/>
                  <a:cs typeface="Calibri"/>
                  <a:sym typeface="Calibri"/>
                </a:rPr>
                <a:t> </a:t>
              </a:r>
              <a:endParaRPr/>
            </a:p>
          </p:txBody>
        </p:sp>
        <p:cxnSp>
          <p:nvCxnSpPr>
            <p:cNvPr id="360" name="Google Shape;360;p20"/>
            <p:cNvCxnSpPr/>
            <p:nvPr/>
          </p:nvCxnSpPr>
          <p:spPr>
            <a:xfrm>
              <a:off x="7213231" y="6610781"/>
              <a:ext cx="0" cy="1218663"/>
            </a:xfrm>
            <a:prstGeom prst="straightConnector1">
              <a:avLst/>
            </a:prstGeom>
            <a:noFill/>
            <a:ln w="38100" cap="flat" cmpd="sng">
              <a:solidFill>
                <a:srgbClr val="689F38"/>
              </a:solidFill>
              <a:prstDash val="solid"/>
              <a:miter lim="800000"/>
              <a:headEnd type="oval" w="med" len="med"/>
              <a:tailEnd type="triangle" w="lg" len="lg"/>
            </a:ln>
          </p:spPr>
        </p:cxnSp>
      </p:grpSp>
      <p:pic>
        <p:nvPicPr>
          <p:cNvPr id="361" name="Google Shape;361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795897" y="1806988"/>
            <a:ext cx="2101959" cy="4740587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20"/>
          <p:cNvSpPr/>
          <p:nvPr/>
        </p:nvSpPr>
        <p:spPr>
          <a:xfrm>
            <a:off x="4127725" y="5136600"/>
            <a:ext cx="6618600" cy="2505900"/>
          </a:xfrm>
          <a:prstGeom prst="rect">
            <a:avLst/>
          </a:prstGeom>
          <a:solidFill>
            <a:srgbClr val="689F38"/>
          </a:solidFill>
          <a:ln w="38100" cap="flat" cmpd="sng">
            <a:solidFill>
              <a:srgbClr val="689F3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200"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Автоколивальні системами </a:t>
            </a:r>
            <a:r>
              <a:rPr lang="uk-UA" sz="3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– це системи, в яких можуть виникнути автоколивання</a:t>
            </a:r>
            <a:endParaRPr/>
          </a:p>
        </p:txBody>
      </p:sp>
      <p:sp>
        <p:nvSpPr>
          <p:cNvPr id="363" name="Google Shape;363;p20"/>
          <p:cNvSpPr/>
          <p:nvPr/>
        </p:nvSpPr>
        <p:spPr>
          <a:xfrm>
            <a:off x="3410275" y="2051825"/>
            <a:ext cx="8053500" cy="2739900"/>
          </a:xfrm>
          <a:prstGeom prst="rect">
            <a:avLst/>
          </a:prstGeom>
          <a:solidFill>
            <a:srgbClr val="689F38"/>
          </a:solidFill>
          <a:ln w="38100" cap="flat" cmpd="sng">
            <a:solidFill>
              <a:srgbClr val="689F3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200"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Автоколивання </a:t>
            </a:r>
            <a:r>
              <a:rPr lang="uk-UA" sz="3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– це незгасаючі коливання, які відбуваються внаслідок здатності системи самостійно регулювати надходження енергії від постійного джерела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21"/>
          <p:cNvSpPr/>
          <p:nvPr/>
        </p:nvSpPr>
        <p:spPr>
          <a:xfrm>
            <a:off x="0" y="0"/>
            <a:ext cx="14400300" cy="988500"/>
          </a:xfrm>
          <a:prstGeom prst="rect">
            <a:avLst/>
          </a:prstGeom>
          <a:solidFill>
            <a:srgbClr val="009688"/>
          </a:solidFill>
          <a:ln w="12700" cap="flat" cmpd="sng">
            <a:solidFill>
              <a:srgbClr val="FF00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596">
                <a:solidFill>
                  <a:srgbClr val="009688"/>
                </a:solidFill>
              </a:rPr>
              <a:t>вивиготовлення</a:t>
            </a:r>
            <a:endParaRPr sz="1596">
              <a:solidFill>
                <a:srgbClr val="009688"/>
              </a:solidFill>
            </a:endParaRPr>
          </a:p>
        </p:txBody>
      </p:sp>
      <p:grpSp>
        <p:nvGrpSpPr>
          <p:cNvPr id="370" name="Google Shape;370;p21"/>
          <p:cNvGrpSpPr/>
          <p:nvPr/>
        </p:nvGrpSpPr>
        <p:grpSpPr>
          <a:xfrm rot="10800000">
            <a:off x="13681182" y="7366139"/>
            <a:ext cx="597960" cy="597960"/>
            <a:chOff x="250056" y="6952092"/>
            <a:chExt cx="863849" cy="863849"/>
          </a:xfrm>
        </p:grpSpPr>
        <p:sp>
          <p:nvSpPr>
            <p:cNvPr id="371" name="Google Shape;371;p2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00838F"/>
            </a:solidFill>
            <a:ln w="12700" cap="flat" cmpd="sng">
              <a:solidFill>
                <a:srgbClr val="008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26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72" name="Google Shape;372;p21">
              <a:hlinkClick r:id="" action="ppaction://hlinkshowjump?jump=nextslide"/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73" name="Google Shape;373;p21"/>
          <p:cNvGrpSpPr/>
          <p:nvPr/>
        </p:nvGrpSpPr>
        <p:grpSpPr>
          <a:xfrm>
            <a:off x="121071" y="7366139"/>
            <a:ext cx="597960" cy="597960"/>
            <a:chOff x="250056" y="6952092"/>
            <a:chExt cx="863849" cy="863849"/>
          </a:xfrm>
        </p:grpSpPr>
        <p:sp>
          <p:nvSpPr>
            <p:cNvPr id="374" name="Google Shape;374;p2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00838F"/>
            </a:solidFill>
            <a:ln w="12700" cap="flat" cmpd="sng">
              <a:solidFill>
                <a:srgbClr val="008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26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75" name="Google Shape;375;p21">
              <a:hlinkClick r:id="" action="ppaction://hlinkshowjump?jump=previousslide"/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76" name="Google Shape;376;p21"/>
          <p:cNvSpPr txBox="1"/>
          <p:nvPr/>
        </p:nvSpPr>
        <p:spPr>
          <a:xfrm>
            <a:off x="-49787" y="47850"/>
            <a:ext cx="14548500" cy="8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4600">
                <a:solidFill>
                  <a:schemeClr val="lt1"/>
                </a:solidFill>
              </a:rPr>
              <a:t>Виготовлення аерогідродинамічної системи </a:t>
            </a:r>
            <a:endParaRPr sz="4600">
              <a:solidFill>
                <a:schemeClr val="lt1"/>
              </a:solidFill>
            </a:endParaRPr>
          </a:p>
        </p:txBody>
      </p:sp>
      <p:pic>
        <p:nvPicPr>
          <p:cNvPr id="377" name="Google Shape;377;p21"/>
          <p:cNvPicPr preferRelativeResize="0"/>
          <p:nvPr/>
        </p:nvPicPr>
        <p:blipFill rotWithShape="1">
          <a:blip r:embed="rId4">
            <a:alphaModFix/>
          </a:blip>
          <a:srcRect t="28516" b="34250"/>
          <a:stretch/>
        </p:blipFill>
        <p:spPr>
          <a:xfrm>
            <a:off x="436200" y="5742274"/>
            <a:ext cx="3579900" cy="1777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21"/>
          <p:cNvPicPr preferRelativeResize="0"/>
          <p:nvPr/>
        </p:nvPicPr>
        <p:blipFill rotWithShape="1">
          <a:blip r:embed="rId5">
            <a:alphaModFix/>
          </a:blip>
          <a:srcRect b="26670"/>
          <a:stretch/>
        </p:blipFill>
        <p:spPr>
          <a:xfrm>
            <a:off x="4836302" y="5026952"/>
            <a:ext cx="2957625" cy="289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21"/>
          <p:cNvPicPr preferRelativeResize="0"/>
          <p:nvPr/>
        </p:nvPicPr>
        <p:blipFill rotWithShape="1">
          <a:blip r:embed="rId6">
            <a:alphaModFix/>
          </a:blip>
          <a:srcRect t="48804" b="31614"/>
          <a:stretch/>
        </p:blipFill>
        <p:spPr>
          <a:xfrm>
            <a:off x="3654238" y="1580571"/>
            <a:ext cx="4747899" cy="1239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6199" y="1393625"/>
            <a:ext cx="2957626" cy="3943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21"/>
          <p:cNvPicPr preferRelativeResize="0"/>
          <p:nvPr/>
        </p:nvPicPr>
        <p:blipFill rotWithShape="1">
          <a:blip r:embed="rId8">
            <a:alphaModFix/>
          </a:blip>
          <a:srcRect l="14089" t="33216" b="40927"/>
          <a:stretch/>
        </p:blipFill>
        <p:spPr>
          <a:xfrm>
            <a:off x="3926387" y="3080100"/>
            <a:ext cx="4203602" cy="1686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2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329638" y="3080095"/>
            <a:ext cx="1971276" cy="2628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21"/>
          <p:cNvPicPr preferRelativeResize="0"/>
          <p:nvPr/>
        </p:nvPicPr>
        <p:blipFill rotWithShape="1">
          <a:blip r:embed="rId10">
            <a:alphaModFix/>
          </a:blip>
          <a:srcRect l="28160"/>
          <a:stretch/>
        </p:blipFill>
        <p:spPr>
          <a:xfrm>
            <a:off x="10500575" y="1624488"/>
            <a:ext cx="3787575" cy="553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Тема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Офіс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500</Words>
  <Application>Microsoft Office PowerPoint</Application>
  <PresentationFormat>Произвольный</PresentationFormat>
  <Paragraphs>65</Paragraphs>
  <Slides>14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</vt:lpstr>
      <vt:lpstr>Comfortaa</vt:lpstr>
      <vt:lpstr>Caveat</vt:lpstr>
      <vt:lpstr>Calibri</vt:lpstr>
      <vt:lpstr>Times New Roman</vt:lpstr>
      <vt:lpstr>1_Office Theme</vt:lpstr>
      <vt:lpstr>Презентация PowerPoint</vt:lpstr>
      <vt:lpstr>Презентация PowerPoint</vt:lpstr>
      <vt:lpstr>Презентация PowerPoint</vt:lpstr>
      <vt:lpstr>Види коливань та умови їх виникнення</vt:lpstr>
      <vt:lpstr>Види коливань та умови їх виникнення</vt:lpstr>
      <vt:lpstr>Види коливань та умови їх виникнення</vt:lpstr>
      <vt:lpstr>Види коливань та умови їх виникнення</vt:lpstr>
      <vt:lpstr>Види коливань та умови їх виникнення</vt:lpstr>
      <vt:lpstr>Презентация PowerPoint</vt:lpstr>
      <vt:lpstr>Презентация PowerPoint</vt:lpstr>
      <vt:lpstr>Презентация PowerPoint</vt:lpstr>
      <vt:lpstr>Презентация PowerPoint</vt:lpstr>
      <vt:lpstr>Демонстрація автоколивань  в рідинах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</cp:revision>
  <dcterms:modified xsi:type="dcterms:W3CDTF">2023-04-10T07:30:19Z</dcterms:modified>
</cp:coreProperties>
</file>