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8" r:id="rId3"/>
    <p:sldId id="278" r:id="rId4"/>
    <p:sldId id="280" r:id="rId5"/>
    <p:sldId id="259" r:id="rId6"/>
    <p:sldId id="285" r:id="rId7"/>
    <p:sldId id="261" r:id="rId8"/>
    <p:sldId id="267" r:id="rId9"/>
    <p:sldId id="264" r:id="rId10"/>
    <p:sldId id="265" r:id="rId11"/>
    <p:sldId id="269" r:id="rId12"/>
    <p:sldId id="273" r:id="rId13"/>
    <p:sldId id="274" r:id="rId14"/>
    <p:sldId id="283" r:id="rId15"/>
    <p:sldId id="276" r:id="rId1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0404"/>
    <a:srgbClr val="FFFF00"/>
    <a:srgbClr val="D8E127"/>
    <a:srgbClr val="8DC345"/>
    <a:srgbClr val="F4F414"/>
    <a:srgbClr val="870505"/>
    <a:srgbClr val="FFD757"/>
    <a:srgbClr val="8F07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5457A5-EC45-44A0-9E08-46BDB1E26607}" v="1474" dt="2023-01-29T12:34:54.099"/>
    <p1510:client id="{7ADC3826-7B2D-4737-92CD-D70CD8C7A25D}" v="384" dt="2023-01-29T09:30:13.6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5" autoAdjust="0"/>
    <p:restoredTop sz="94660"/>
  </p:normalViewPr>
  <p:slideViewPr>
    <p:cSldViewPr snapToGrid="0">
      <p:cViewPr varScale="1">
        <p:scale>
          <a:sx n="57" d="100"/>
          <a:sy n="57" d="100"/>
        </p:scale>
        <p:origin x="696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Катерина Коновалець" userId="S::zb0096@zabuzhzhia.oko24.net::e90108ec-db0f-49ce-9c13-0afa71227574" providerId="AD" clId="Web-{355457A5-EC45-44A0-9E08-46BDB1E26607}"/>
    <pc:docChg chg="addSld delSld modSld addMainMaster delMainMaster">
      <pc:chgData name="Катерина Коновалець" userId="S::zb0096@zabuzhzhia.oko24.net::e90108ec-db0f-49ce-9c13-0afa71227574" providerId="AD" clId="Web-{355457A5-EC45-44A0-9E08-46BDB1E26607}" dt="2023-01-29T12:34:54.099" v="1346" actId="20577"/>
      <pc:docMkLst>
        <pc:docMk/>
      </pc:docMkLst>
      <pc:sldChg chg="addSp delSp modSp mod modTransition modClrScheme delAnim delDesignElem chgLayout">
        <pc:chgData name="Катерина Коновалець" userId="S::zb0096@zabuzhzhia.oko24.net::e90108ec-db0f-49ce-9c13-0afa71227574" providerId="AD" clId="Web-{355457A5-EC45-44A0-9E08-46BDB1E26607}" dt="2023-01-29T12:34:54.099" v="1346" actId="20577"/>
        <pc:sldMkLst>
          <pc:docMk/>
          <pc:sldMk cId="3930024240" sldId="256"/>
        </pc:sldMkLst>
        <pc:spChg chg="del mod ord">
          <ac:chgData name="Катерина Коновалець" userId="S::zb0096@zabuzhzhia.oko24.net::e90108ec-db0f-49ce-9c13-0afa71227574" providerId="AD" clId="Web-{355457A5-EC45-44A0-9E08-46BDB1E26607}" dt="2023-01-29T11:42:00.299" v="1102"/>
          <ac:spMkLst>
            <pc:docMk/>
            <pc:sldMk cId="3930024240" sldId="256"/>
            <ac:spMk id="2" creationId="{00000000-0000-0000-0000-000000000000}"/>
          </ac:spMkLst>
        </pc:spChg>
        <pc:spChg chg="mod">
          <ac:chgData name="Катерина Коновалець" userId="S::zb0096@zabuzhzhia.oko24.net::e90108ec-db0f-49ce-9c13-0afa71227574" providerId="AD" clId="Web-{355457A5-EC45-44A0-9E08-46BDB1E26607}" dt="2023-01-29T12:34:54.099" v="1346" actId="20577"/>
          <ac:spMkLst>
            <pc:docMk/>
            <pc:sldMk cId="3930024240" sldId="256"/>
            <ac:spMk id="15" creationId="{0C775C16-DCC6-6A41-0CFE-3531EE783F4C}"/>
          </ac:spMkLst>
        </pc:spChg>
        <pc:spChg chg="add del mod">
          <ac:chgData name="Катерина Коновалець" userId="S::zb0096@zabuzhzhia.oko24.net::e90108ec-db0f-49ce-9c13-0afa71227574" providerId="AD" clId="Web-{355457A5-EC45-44A0-9E08-46BDB1E26607}" dt="2023-01-29T11:42:08.112" v="1104"/>
          <ac:spMkLst>
            <pc:docMk/>
            <pc:sldMk cId="3930024240" sldId="256"/>
            <ac:spMk id="16" creationId="{91CC0BDA-D6F8-CE95-C419-8158C519559B}"/>
          </ac:spMkLst>
        </pc:spChg>
        <pc:spChg chg="add del">
          <ac:chgData name="Катерина Коновалець" userId="S::zb0096@zabuzhzhia.oko24.net::e90108ec-db0f-49ce-9c13-0afa71227574" providerId="AD" clId="Web-{355457A5-EC45-44A0-9E08-46BDB1E26607}" dt="2023-01-29T12:00:03.245" v="1286"/>
          <ac:spMkLst>
            <pc:docMk/>
            <pc:sldMk cId="3930024240" sldId="256"/>
            <ac:spMk id="18" creationId="{D236185A-44F1-8729-D573-E8F66D118AC0}"/>
          </ac:spMkLst>
        </pc:spChg>
        <pc:spChg chg="mod">
          <ac:chgData name="Катерина Коновалець" userId="S::zb0096@zabuzhzhia.oko24.net::e90108ec-db0f-49ce-9c13-0afa71227574" providerId="AD" clId="Web-{355457A5-EC45-44A0-9E08-46BDB1E26607}" dt="2023-01-29T11:41:53.596" v="1100" actId="1076"/>
          <ac:spMkLst>
            <pc:docMk/>
            <pc:sldMk cId="3930024240" sldId="256"/>
            <ac:spMk id="22" creationId="{351B697D-3FEA-A59B-32D0-D97D3A7C0D25}"/>
          </ac:spMkLst>
        </pc:spChg>
        <pc:spChg chg="del">
          <ac:chgData name="Катерина Коновалець" userId="S::zb0096@zabuzhzhia.oko24.net::e90108ec-db0f-49ce-9c13-0afa71227574" providerId="AD" clId="Web-{355457A5-EC45-44A0-9E08-46BDB1E26607}" dt="2023-01-29T09:38:27.524" v="36"/>
          <ac:spMkLst>
            <pc:docMk/>
            <pc:sldMk cId="3930024240" sldId="256"/>
            <ac:spMk id="41" creationId="{460E8952-0C14-492D-A9F7-909F47F12C33}"/>
          </ac:spMkLst>
        </pc:spChg>
        <pc:picChg chg="add del mod">
          <ac:chgData name="Катерина Коновалець" userId="S::zb0096@zabuzhzhia.oko24.net::e90108ec-db0f-49ce-9c13-0afa71227574" providerId="AD" clId="Web-{355457A5-EC45-44A0-9E08-46BDB1E26607}" dt="2023-01-29T11:41:06.641" v="1092"/>
          <ac:picMkLst>
            <pc:docMk/>
            <pc:sldMk cId="3930024240" sldId="256"/>
            <ac:picMk id="3" creationId="{A10A8A22-7B58-591C-4223-666E7D3C5C99}"/>
          </ac:picMkLst>
        </pc:picChg>
        <pc:picChg chg="add del mod">
          <ac:chgData name="Катерина Коновалець" userId="S::zb0096@zabuzhzhia.oko24.net::e90108ec-db0f-49ce-9c13-0afa71227574" providerId="AD" clId="Web-{355457A5-EC45-44A0-9E08-46BDB1E26607}" dt="2023-01-29T09:40:33.622" v="57"/>
          <ac:picMkLst>
            <pc:docMk/>
            <pc:sldMk cId="3930024240" sldId="256"/>
            <ac:picMk id="4" creationId="{619FB755-3F28-3AB1-E0FB-4C98DC929D28}"/>
          </ac:picMkLst>
        </pc:picChg>
        <pc:picChg chg="add del mod">
          <ac:chgData name="Катерина Коновалець" userId="S::zb0096@zabuzhzhia.oko24.net::e90108ec-db0f-49ce-9c13-0afa71227574" providerId="AD" clId="Web-{355457A5-EC45-44A0-9E08-46BDB1E26607}" dt="2023-01-29T11:41:08.406" v="1093"/>
          <ac:picMkLst>
            <pc:docMk/>
            <pc:sldMk cId="3930024240" sldId="256"/>
            <ac:picMk id="5" creationId="{8A330F40-99E4-A137-F0F8-BBBD544D5393}"/>
          </ac:picMkLst>
        </pc:picChg>
        <pc:picChg chg="add del mod">
          <ac:chgData name="Катерина Коновалець" userId="S::zb0096@zabuzhzhia.oko24.net::e90108ec-db0f-49ce-9c13-0afa71227574" providerId="AD" clId="Web-{355457A5-EC45-44A0-9E08-46BDB1E26607}" dt="2023-01-29T11:41:04.844" v="1091"/>
          <ac:picMkLst>
            <pc:docMk/>
            <pc:sldMk cId="3930024240" sldId="256"/>
            <ac:picMk id="6" creationId="{66403583-C3CD-FEFE-70A3-D8848B312070}"/>
          </ac:picMkLst>
        </pc:picChg>
        <pc:picChg chg="add del mod">
          <ac:chgData name="Катерина Коновалець" userId="S::zb0096@zabuzhzhia.oko24.net::e90108ec-db0f-49ce-9c13-0afa71227574" providerId="AD" clId="Web-{355457A5-EC45-44A0-9E08-46BDB1E26607}" dt="2023-01-29T09:45:34.523" v="112"/>
          <ac:picMkLst>
            <pc:docMk/>
            <pc:sldMk cId="3930024240" sldId="256"/>
            <ac:picMk id="7" creationId="{3D308414-3FAB-5D72-B391-CDB3B14BFF87}"/>
          </ac:picMkLst>
        </pc:picChg>
        <pc:picChg chg="mod">
          <ac:chgData name="Катерина Коновалець" userId="S::zb0096@zabuzhzhia.oko24.net::e90108ec-db0f-49ce-9c13-0afa71227574" providerId="AD" clId="Web-{355457A5-EC45-44A0-9E08-46BDB1E26607}" dt="2023-01-29T11:40:51.406" v="1090" actId="1076"/>
          <ac:picMkLst>
            <pc:docMk/>
            <pc:sldMk cId="3930024240" sldId="256"/>
            <ac:picMk id="8" creationId="{4ED25B73-AC58-05B4-E10B-24FA0EE96240}"/>
          </ac:picMkLst>
        </pc:picChg>
        <pc:picChg chg="add del mod">
          <ac:chgData name="Катерина Коновалець" userId="S::zb0096@zabuzhzhia.oko24.net::e90108ec-db0f-49ce-9c13-0afa71227574" providerId="AD" clId="Web-{355457A5-EC45-44A0-9E08-46BDB1E26607}" dt="2023-01-29T09:45:25.414" v="109"/>
          <ac:picMkLst>
            <pc:docMk/>
            <pc:sldMk cId="3930024240" sldId="256"/>
            <ac:picMk id="9" creationId="{287C4488-F8D1-9E6E-F528-2CEAC7A9333E}"/>
          </ac:picMkLst>
        </pc:picChg>
        <pc:picChg chg="add del mod">
          <ac:chgData name="Катерина Коновалець" userId="S::zb0096@zabuzhzhia.oko24.net::e90108ec-db0f-49ce-9c13-0afa71227574" providerId="AD" clId="Web-{355457A5-EC45-44A0-9E08-46BDB1E26607}" dt="2023-01-29T09:45:28.961" v="110"/>
          <ac:picMkLst>
            <pc:docMk/>
            <pc:sldMk cId="3930024240" sldId="256"/>
            <ac:picMk id="10" creationId="{9E1E5FFF-E5F7-5C22-5EA9-CE6D52913DA0}"/>
          </ac:picMkLst>
        </pc:picChg>
        <pc:picChg chg="add del mod">
          <ac:chgData name="Катерина Коновалець" userId="S::zb0096@zabuzhzhia.oko24.net::e90108ec-db0f-49ce-9c13-0afa71227574" providerId="AD" clId="Web-{355457A5-EC45-44A0-9E08-46BDB1E26607}" dt="2023-01-29T11:41:09.688" v="1094"/>
          <ac:picMkLst>
            <pc:docMk/>
            <pc:sldMk cId="3930024240" sldId="256"/>
            <ac:picMk id="11" creationId="{B9D62A08-30FD-BC9F-0944-308327FDB545}"/>
          </ac:picMkLst>
        </pc:picChg>
        <pc:picChg chg="del mod">
          <ac:chgData name="Катерина Коновалець" userId="S::zb0096@zabuzhzhia.oko24.net::e90108ec-db0f-49ce-9c13-0afa71227574" providerId="AD" clId="Web-{355457A5-EC45-44A0-9E08-46BDB1E26607}" dt="2023-01-29T09:45:12.351" v="105"/>
          <ac:picMkLst>
            <pc:docMk/>
            <pc:sldMk cId="3930024240" sldId="256"/>
            <ac:picMk id="12" creationId="{983ABC3B-EE6E-60A3-A895-46CC7A7EF546}"/>
          </ac:picMkLst>
        </pc:picChg>
        <pc:picChg chg="add del mod">
          <ac:chgData name="Катерина Коновалець" userId="S::zb0096@zabuzhzhia.oko24.net::e90108ec-db0f-49ce-9c13-0afa71227574" providerId="AD" clId="Web-{355457A5-EC45-44A0-9E08-46BDB1E26607}" dt="2023-01-29T09:45:19.601" v="107"/>
          <ac:picMkLst>
            <pc:docMk/>
            <pc:sldMk cId="3930024240" sldId="256"/>
            <ac:picMk id="13" creationId="{207217F8-D8B9-DDC7-2994-F2AAE84F0FB7}"/>
          </ac:picMkLst>
        </pc:picChg>
        <pc:picChg chg="add del mod">
          <ac:chgData name="Катерина Коновалець" userId="S::zb0096@zabuzhzhia.oko24.net::e90108ec-db0f-49ce-9c13-0afa71227574" providerId="AD" clId="Web-{355457A5-EC45-44A0-9E08-46BDB1E26607}" dt="2023-01-29T12:02:25.734" v="1306"/>
          <ac:picMkLst>
            <pc:docMk/>
            <pc:sldMk cId="3930024240" sldId="256"/>
            <ac:picMk id="17" creationId="{C4EAB954-3D22-86B1-5774-3D1893094352}"/>
          </ac:picMkLst>
        </pc:picChg>
        <pc:picChg chg="add del mod">
          <ac:chgData name="Катерина Коновалець" userId="S::zb0096@zabuzhzhia.oko24.net::e90108ec-db0f-49ce-9c13-0afa71227574" providerId="AD" clId="Web-{355457A5-EC45-44A0-9E08-46BDB1E26607}" dt="2023-01-29T12:06:27.779" v="1329"/>
          <ac:picMkLst>
            <pc:docMk/>
            <pc:sldMk cId="3930024240" sldId="256"/>
            <ac:picMk id="19" creationId="{278C7F25-4BB3-EA5A-01C3-478C5AD9DF09}"/>
          </ac:picMkLst>
        </pc:picChg>
        <pc:picChg chg="add mod">
          <ac:chgData name="Катерина Коновалець" userId="S::zb0096@zabuzhzhia.oko24.net::e90108ec-db0f-49ce-9c13-0afa71227574" providerId="AD" clId="Web-{355457A5-EC45-44A0-9E08-46BDB1E26607}" dt="2023-01-29T12:06:38.670" v="1333" actId="1076"/>
          <ac:picMkLst>
            <pc:docMk/>
            <pc:sldMk cId="3930024240" sldId="256"/>
            <ac:picMk id="20" creationId="{324AFE8E-BE3C-A262-76AA-C8372902FDBF}"/>
          </ac:picMkLst>
        </pc:picChg>
        <pc:picChg chg="mod">
          <ac:chgData name="Катерина Коновалець" userId="S::zb0096@zabuzhzhia.oko24.net::e90108ec-db0f-49ce-9c13-0afa71227574" providerId="AD" clId="Web-{355457A5-EC45-44A0-9E08-46BDB1E26607}" dt="2023-01-29T11:44:07.585" v="1267" actId="1076"/>
          <ac:picMkLst>
            <pc:docMk/>
            <pc:sldMk cId="3930024240" sldId="256"/>
            <ac:picMk id="24" creationId="{877A8385-8D6E-8D1F-5E04-6A86A12A02FA}"/>
          </ac:picMkLst>
        </pc:picChg>
      </pc:sldChg>
      <pc:sldChg chg="addSp delSp modSp new del mod modTransition setBg modClrScheme setClrOvrMap chgLayout">
        <pc:chgData name="Катерина Коновалець" userId="S::zb0096@zabuzhzhia.oko24.net::e90108ec-db0f-49ce-9c13-0afa71227574" providerId="AD" clId="Web-{355457A5-EC45-44A0-9E08-46BDB1E26607}" dt="2023-01-29T12:10:46.808" v="1337"/>
        <pc:sldMkLst>
          <pc:docMk/>
          <pc:sldMk cId="1264705093" sldId="257"/>
        </pc:sldMkLst>
        <pc:spChg chg="mod ord">
          <ac:chgData name="Катерина Коновалець" userId="S::zb0096@zabuzhzhia.oko24.net::e90108ec-db0f-49ce-9c13-0afa71227574" providerId="AD" clId="Web-{355457A5-EC45-44A0-9E08-46BDB1E26607}" dt="2023-01-29T09:48:09.466" v="149" actId="20577"/>
          <ac:spMkLst>
            <pc:docMk/>
            <pc:sldMk cId="1264705093" sldId="257"/>
            <ac:spMk id="2" creationId="{33F4DD0A-C7F1-EF45-3D7B-8D57B7B1DA9A}"/>
          </ac:spMkLst>
        </pc:spChg>
        <pc:spChg chg="add del mod ord">
          <ac:chgData name="Катерина Коновалець" userId="S::zb0096@zabuzhzhia.oko24.net::e90108ec-db0f-49ce-9c13-0afa71227574" providerId="AD" clId="Web-{355457A5-EC45-44A0-9E08-46BDB1E26607}" dt="2023-01-29T09:38:59.603" v="41"/>
          <ac:spMkLst>
            <pc:docMk/>
            <pc:sldMk cId="1264705093" sldId="257"/>
            <ac:spMk id="3" creationId="{2C5E50F2-DB01-CC12-CA4D-739E279264ED}"/>
          </ac:spMkLst>
        </pc:spChg>
        <pc:spChg chg="add del">
          <ac:chgData name="Катерина Коновалець" userId="S::zb0096@zabuzhzhia.oko24.net::e90108ec-db0f-49ce-9c13-0afa71227574" providerId="AD" clId="Web-{355457A5-EC45-44A0-9E08-46BDB1E26607}" dt="2023-01-29T09:38:54.040" v="38"/>
          <ac:spMkLst>
            <pc:docMk/>
            <pc:sldMk cId="1264705093" sldId="257"/>
            <ac:spMk id="8" creationId="{907EF6B7-1338-4443-8C46-6A318D952DFD}"/>
          </ac:spMkLst>
        </pc:spChg>
        <pc:spChg chg="add del">
          <ac:chgData name="Катерина Коновалець" userId="S::zb0096@zabuzhzhia.oko24.net::e90108ec-db0f-49ce-9c13-0afa71227574" providerId="AD" clId="Web-{355457A5-EC45-44A0-9E08-46BDB1E26607}" dt="2023-01-29T09:38:54.040" v="38"/>
          <ac:spMkLst>
            <pc:docMk/>
            <pc:sldMk cId="1264705093" sldId="257"/>
            <ac:spMk id="10" creationId="{DAAE4CDD-124C-4DCF-9584-B6033B545DD5}"/>
          </ac:spMkLst>
        </pc:spChg>
        <pc:spChg chg="add del">
          <ac:chgData name="Катерина Коновалець" userId="S::zb0096@zabuzhzhia.oko24.net::e90108ec-db0f-49ce-9c13-0afa71227574" providerId="AD" clId="Web-{355457A5-EC45-44A0-9E08-46BDB1E26607}" dt="2023-01-29T09:38:54.040" v="38"/>
          <ac:spMkLst>
            <pc:docMk/>
            <pc:sldMk cId="1264705093" sldId="257"/>
            <ac:spMk id="12" creationId="{081E4A58-353D-44AE-B2FC-2A74E2E400F7}"/>
          </ac:spMkLst>
        </pc:spChg>
        <pc:spChg chg="add del">
          <ac:chgData name="Катерина Коновалець" userId="S::zb0096@zabuzhzhia.oko24.net::e90108ec-db0f-49ce-9c13-0afa71227574" providerId="AD" clId="Web-{355457A5-EC45-44A0-9E08-46BDB1E26607}" dt="2023-01-29T09:38:59.603" v="40"/>
          <ac:spMkLst>
            <pc:docMk/>
            <pc:sldMk cId="1264705093" sldId="257"/>
            <ac:spMk id="14" creationId="{66B332A4-D438-4773-A77F-5ED49A448D9D}"/>
          </ac:spMkLst>
        </pc:spChg>
        <pc:spChg chg="add del">
          <ac:chgData name="Катерина Коновалець" userId="S::zb0096@zabuzhzhia.oko24.net::e90108ec-db0f-49ce-9c13-0afa71227574" providerId="AD" clId="Web-{355457A5-EC45-44A0-9E08-46BDB1E26607}" dt="2023-01-29T09:38:59.603" v="40"/>
          <ac:spMkLst>
            <pc:docMk/>
            <pc:sldMk cId="1264705093" sldId="257"/>
            <ac:spMk id="15" creationId="{DF9AD32D-FF05-44F4-BD4D-9CEE89B71EB9}"/>
          </ac:spMkLst>
        </pc:spChg>
        <pc:spChg chg="add">
          <ac:chgData name="Катерина Коновалець" userId="S::zb0096@zabuzhzhia.oko24.net::e90108ec-db0f-49ce-9c13-0afa71227574" providerId="AD" clId="Web-{355457A5-EC45-44A0-9E08-46BDB1E26607}" dt="2023-01-29T09:38:59.603" v="41"/>
          <ac:spMkLst>
            <pc:docMk/>
            <pc:sldMk cId="1264705093" sldId="257"/>
            <ac:spMk id="17" creationId="{907EF6B7-1338-4443-8C46-6A318D952DFD}"/>
          </ac:spMkLst>
        </pc:spChg>
        <pc:spChg chg="add">
          <ac:chgData name="Катерина Коновалець" userId="S::zb0096@zabuzhzhia.oko24.net::e90108ec-db0f-49ce-9c13-0afa71227574" providerId="AD" clId="Web-{355457A5-EC45-44A0-9E08-46BDB1E26607}" dt="2023-01-29T09:38:59.603" v="41"/>
          <ac:spMkLst>
            <pc:docMk/>
            <pc:sldMk cId="1264705093" sldId="257"/>
            <ac:spMk id="18" creationId="{DAAE4CDD-124C-4DCF-9584-B6033B545DD5}"/>
          </ac:spMkLst>
        </pc:spChg>
        <pc:spChg chg="add">
          <ac:chgData name="Катерина Коновалець" userId="S::zb0096@zabuzhzhia.oko24.net::e90108ec-db0f-49ce-9c13-0afa71227574" providerId="AD" clId="Web-{355457A5-EC45-44A0-9E08-46BDB1E26607}" dt="2023-01-29T09:38:59.603" v="41"/>
          <ac:spMkLst>
            <pc:docMk/>
            <pc:sldMk cId="1264705093" sldId="257"/>
            <ac:spMk id="19" creationId="{081E4A58-353D-44AE-B2FC-2A74E2E400F7}"/>
          </ac:spMkLst>
        </pc:spChg>
        <pc:spChg chg="add mod">
          <ac:chgData name="Катерина Коновалець" userId="S::zb0096@zabuzhzhia.oko24.net::e90108ec-db0f-49ce-9c13-0afa71227574" providerId="AD" clId="Web-{355457A5-EC45-44A0-9E08-46BDB1E26607}" dt="2023-01-29T09:43:29.394" v="89" actId="20577"/>
          <ac:spMkLst>
            <pc:docMk/>
            <pc:sldMk cId="1264705093" sldId="257"/>
            <ac:spMk id="20" creationId="{2C5E50F2-DB01-CC12-CA4D-739E279264ED}"/>
          </ac:spMkLst>
        </pc:spChg>
        <pc:picChg chg="add del mod">
          <ac:chgData name="Катерина Коновалець" userId="S::zb0096@zabuzhzhia.oko24.net::e90108ec-db0f-49ce-9c13-0afa71227574" providerId="AD" clId="Web-{355457A5-EC45-44A0-9E08-46BDB1E26607}" dt="2023-01-29T09:42:32.861" v="78"/>
          <ac:picMkLst>
            <pc:docMk/>
            <pc:sldMk cId="1264705093" sldId="257"/>
            <ac:picMk id="5" creationId="{5F083D25-FED0-5542-8647-347547079A99}"/>
          </ac:picMkLst>
        </pc:picChg>
      </pc:sldChg>
      <pc:sldChg chg="addSp delSp modSp add replId modTransition">
        <pc:chgData name="Катерина Коновалець" userId="S::zb0096@zabuzhzhia.oko24.net::e90108ec-db0f-49ce-9c13-0afa71227574" providerId="AD" clId="Web-{355457A5-EC45-44A0-9E08-46BDB1E26607}" dt="2023-01-29T11:37:13.976" v="1072"/>
        <pc:sldMkLst>
          <pc:docMk/>
          <pc:sldMk cId="418304792" sldId="258"/>
        </pc:sldMkLst>
        <pc:spChg chg="mod">
          <ac:chgData name="Катерина Коновалець" userId="S::zb0096@zabuzhzhia.oko24.net::e90108ec-db0f-49ce-9c13-0afa71227574" providerId="AD" clId="Web-{355457A5-EC45-44A0-9E08-46BDB1E26607}" dt="2023-01-29T09:51:22.598" v="167" actId="20577"/>
          <ac:spMkLst>
            <pc:docMk/>
            <pc:sldMk cId="418304792" sldId="258"/>
            <ac:spMk id="2" creationId="{33F4DD0A-C7F1-EF45-3D7B-8D57B7B1DA9A}"/>
          </ac:spMkLst>
        </pc:spChg>
        <pc:spChg chg="add del mod">
          <ac:chgData name="Катерина Коновалець" userId="S::zb0096@zabuzhzhia.oko24.net::e90108ec-db0f-49ce-9c13-0afa71227574" providerId="AD" clId="Web-{355457A5-EC45-44A0-9E08-46BDB1E26607}" dt="2023-01-29T09:51:54.365" v="173"/>
          <ac:spMkLst>
            <pc:docMk/>
            <pc:sldMk cId="418304792" sldId="258"/>
            <ac:spMk id="4" creationId="{F594FB74-F1C6-F165-8A57-803CE958D5E3}"/>
          </ac:spMkLst>
        </pc:spChg>
        <pc:spChg chg="add del mod">
          <ac:chgData name="Катерина Коновалець" userId="S::zb0096@zabuzhzhia.oko24.net::e90108ec-db0f-49ce-9c13-0afa71227574" providerId="AD" clId="Web-{355457A5-EC45-44A0-9E08-46BDB1E26607}" dt="2023-01-29T09:51:51.099" v="172"/>
          <ac:spMkLst>
            <pc:docMk/>
            <pc:sldMk cId="418304792" sldId="258"/>
            <ac:spMk id="5" creationId="{1760882E-94F6-7A83-23DD-C4C11C73D8D2}"/>
          </ac:spMkLst>
        </pc:spChg>
        <pc:spChg chg="add del mod">
          <ac:chgData name="Катерина Коновалець" userId="S::zb0096@zabuzhzhia.oko24.net::e90108ec-db0f-49ce-9c13-0afa71227574" providerId="AD" clId="Web-{355457A5-EC45-44A0-9E08-46BDB1E26607}" dt="2023-01-29T09:55:35.504" v="176"/>
          <ac:spMkLst>
            <pc:docMk/>
            <pc:sldMk cId="418304792" sldId="258"/>
            <ac:spMk id="6" creationId="{A47C9A1A-743F-176C-7D56-CD09DC48FEDA}"/>
          </ac:spMkLst>
        </pc:spChg>
        <pc:spChg chg="del">
          <ac:chgData name="Катерина Коновалець" userId="S::zb0096@zabuzhzhia.oko24.net::e90108ec-db0f-49ce-9c13-0afa71227574" providerId="AD" clId="Web-{355457A5-EC45-44A0-9E08-46BDB1E26607}" dt="2023-01-29T09:51:43.677" v="168"/>
          <ac:spMkLst>
            <pc:docMk/>
            <pc:sldMk cId="418304792" sldId="258"/>
            <ac:spMk id="20" creationId="{2C5E50F2-DB01-CC12-CA4D-739E279264ED}"/>
          </ac:spMkLst>
        </pc:spChg>
        <pc:picChg chg="add mod modCrop">
          <ac:chgData name="Катерина Коновалець" userId="S::zb0096@zabuzhzhia.oko24.net::e90108ec-db0f-49ce-9c13-0afa71227574" providerId="AD" clId="Web-{355457A5-EC45-44A0-9E08-46BDB1E26607}" dt="2023-01-29T10:00:48.193" v="193"/>
          <ac:picMkLst>
            <pc:docMk/>
            <pc:sldMk cId="418304792" sldId="258"/>
            <ac:picMk id="7" creationId="{79C969A1-0C54-300C-AEF8-AC16685C2DF2}"/>
          </ac:picMkLst>
        </pc:picChg>
      </pc:sldChg>
      <pc:sldChg chg="new del">
        <pc:chgData name="Катерина Коновалець" userId="S::zb0096@zabuzhzhia.oko24.net::e90108ec-db0f-49ce-9c13-0afa71227574" providerId="AD" clId="Web-{355457A5-EC45-44A0-9E08-46BDB1E26607}" dt="2023-01-29T09:48:45.640" v="151"/>
        <pc:sldMkLst>
          <pc:docMk/>
          <pc:sldMk cId="4090964619" sldId="258"/>
        </pc:sldMkLst>
      </pc:sldChg>
      <pc:sldChg chg="addSp delSp modSp add replId modTransition">
        <pc:chgData name="Катерина Коновалець" userId="S::zb0096@zabuzhzhia.oko24.net::e90108ec-db0f-49ce-9c13-0afa71227574" providerId="AD" clId="Web-{355457A5-EC45-44A0-9E08-46BDB1E26607}" dt="2023-01-29T11:37:18.336" v="1073"/>
        <pc:sldMkLst>
          <pc:docMk/>
          <pc:sldMk cId="84208664" sldId="259"/>
        </pc:sldMkLst>
        <pc:spChg chg="mod">
          <ac:chgData name="Катерина Коновалець" userId="S::zb0096@zabuzhzhia.oko24.net::e90108ec-db0f-49ce-9c13-0afa71227574" providerId="AD" clId="Web-{355457A5-EC45-44A0-9E08-46BDB1E26607}" dt="2023-01-29T10:02:21.212" v="207" actId="20577"/>
          <ac:spMkLst>
            <pc:docMk/>
            <pc:sldMk cId="84208664" sldId="259"/>
            <ac:spMk id="2" creationId="{33F4DD0A-C7F1-EF45-3D7B-8D57B7B1DA9A}"/>
          </ac:spMkLst>
        </pc:spChg>
        <pc:spChg chg="add del mod">
          <ac:chgData name="Катерина Коновалець" userId="S::zb0096@zabuzhzhia.oko24.net::e90108ec-db0f-49ce-9c13-0afa71227574" providerId="AD" clId="Web-{355457A5-EC45-44A0-9E08-46BDB1E26607}" dt="2023-01-29T10:06:02.146" v="211"/>
          <ac:spMkLst>
            <pc:docMk/>
            <pc:sldMk cId="84208664" sldId="259"/>
            <ac:spMk id="3" creationId="{B1C36DF0-7162-51DE-1E1D-BE97364D6929}"/>
          </ac:spMkLst>
        </pc:spChg>
        <pc:picChg chg="add mod">
          <ac:chgData name="Катерина Коновалець" userId="S::zb0096@zabuzhzhia.oko24.net::e90108ec-db0f-49ce-9c13-0afa71227574" providerId="AD" clId="Web-{355457A5-EC45-44A0-9E08-46BDB1E26607}" dt="2023-01-29T10:07:21.211" v="218" actId="14100"/>
          <ac:picMkLst>
            <pc:docMk/>
            <pc:sldMk cId="84208664" sldId="259"/>
            <ac:picMk id="4" creationId="{04DD98AF-FDA8-9330-66C7-7EDE64F96B40}"/>
          </ac:picMkLst>
        </pc:picChg>
        <pc:picChg chg="del">
          <ac:chgData name="Катерина Коновалець" userId="S::zb0096@zabuzhzhia.oko24.net::e90108ec-db0f-49ce-9c13-0afa71227574" providerId="AD" clId="Web-{355457A5-EC45-44A0-9E08-46BDB1E26607}" dt="2023-01-29T10:01:08.616" v="195"/>
          <ac:picMkLst>
            <pc:docMk/>
            <pc:sldMk cId="84208664" sldId="259"/>
            <ac:picMk id="7" creationId="{79C969A1-0C54-300C-AEF8-AC16685C2DF2}"/>
          </ac:picMkLst>
        </pc:picChg>
      </pc:sldChg>
      <pc:sldChg chg="addSp delSp modSp add replId modTransition">
        <pc:chgData name="Катерина Коновалець" userId="S::zb0096@zabuzhzhia.oko24.net::e90108ec-db0f-49ce-9c13-0afa71227574" providerId="AD" clId="Web-{355457A5-EC45-44A0-9E08-46BDB1E26607}" dt="2023-01-29T11:37:23.758" v="1074"/>
        <pc:sldMkLst>
          <pc:docMk/>
          <pc:sldMk cId="173234493" sldId="260"/>
        </pc:sldMkLst>
        <pc:spChg chg="mod">
          <ac:chgData name="Катерина Коновалець" userId="S::zb0096@zabuzhzhia.oko24.net::e90108ec-db0f-49ce-9c13-0afa71227574" providerId="AD" clId="Web-{355457A5-EC45-44A0-9E08-46BDB1E26607}" dt="2023-01-29T10:10:37.765" v="245" actId="20577"/>
          <ac:spMkLst>
            <pc:docMk/>
            <pc:sldMk cId="173234493" sldId="260"/>
            <ac:spMk id="2" creationId="{33F4DD0A-C7F1-EF45-3D7B-8D57B7B1DA9A}"/>
          </ac:spMkLst>
        </pc:spChg>
        <pc:picChg chg="add mod">
          <ac:chgData name="Катерина Коновалець" userId="S::zb0096@zabuzhzhia.oko24.net::e90108ec-db0f-49ce-9c13-0afa71227574" providerId="AD" clId="Web-{355457A5-EC45-44A0-9E08-46BDB1E26607}" dt="2023-01-29T10:10:39.390" v="246" actId="1076"/>
          <ac:picMkLst>
            <pc:docMk/>
            <pc:sldMk cId="173234493" sldId="260"/>
            <ac:picMk id="3" creationId="{88EDB560-5359-059D-E39B-8FDCE9C3299E}"/>
          </ac:picMkLst>
        </pc:picChg>
        <pc:picChg chg="del">
          <ac:chgData name="Катерина Коновалець" userId="S::zb0096@zabuzhzhia.oko24.net::e90108ec-db0f-49ce-9c13-0afa71227574" providerId="AD" clId="Web-{355457A5-EC45-44A0-9E08-46BDB1E26607}" dt="2023-01-29T10:09:41.951" v="235"/>
          <ac:picMkLst>
            <pc:docMk/>
            <pc:sldMk cId="173234493" sldId="260"/>
            <ac:picMk id="4" creationId="{04DD98AF-FDA8-9330-66C7-7EDE64F96B40}"/>
          </ac:picMkLst>
        </pc:picChg>
      </pc:sldChg>
      <pc:sldChg chg="new del">
        <pc:chgData name="Катерина Коновалець" userId="S::zb0096@zabuzhzhia.oko24.net::e90108ec-db0f-49ce-9c13-0afa71227574" providerId="AD" clId="Web-{355457A5-EC45-44A0-9E08-46BDB1E26607}" dt="2023-01-29T10:07:45.665" v="220"/>
        <pc:sldMkLst>
          <pc:docMk/>
          <pc:sldMk cId="1309529791" sldId="260"/>
        </pc:sldMkLst>
      </pc:sldChg>
      <pc:sldChg chg="addSp delSp modSp add replId modTransition">
        <pc:chgData name="Катерина Коновалець" userId="S::zb0096@zabuzhzhia.oko24.net::e90108ec-db0f-49ce-9c13-0afa71227574" providerId="AD" clId="Web-{355457A5-EC45-44A0-9E08-46BDB1E26607}" dt="2023-01-29T11:37:29.477" v="1075"/>
        <pc:sldMkLst>
          <pc:docMk/>
          <pc:sldMk cId="2719464740" sldId="261"/>
        </pc:sldMkLst>
        <pc:spChg chg="mod">
          <ac:chgData name="Катерина Коновалець" userId="S::zb0096@zabuzhzhia.oko24.net::e90108ec-db0f-49ce-9c13-0afa71227574" providerId="AD" clId="Web-{355457A5-EC45-44A0-9E08-46BDB1E26607}" dt="2023-01-29T10:25:19.672" v="339"/>
          <ac:spMkLst>
            <pc:docMk/>
            <pc:sldMk cId="2719464740" sldId="261"/>
            <ac:spMk id="2" creationId="{33F4DD0A-C7F1-EF45-3D7B-8D57B7B1DA9A}"/>
          </ac:spMkLst>
        </pc:spChg>
        <pc:spChg chg="add mod">
          <ac:chgData name="Катерина Коновалець" userId="S::zb0096@zabuzhzhia.oko24.net::e90108ec-db0f-49ce-9c13-0afa71227574" providerId="AD" clId="Web-{355457A5-EC45-44A0-9E08-46BDB1E26607}" dt="2023-01-29T10:25:19.672" v="339"/>
          <ac:spMkLst>
            <pc:docMk/>
            <pc:sldMk cId="2719464740" sldId="261"/>
            <ac:spMk id="5" creationId="{1D81E50E-53E3-8564-1765-6DD04DD20C16}"/>
          </ac:spMkLst>
        </pc:spChg>
        <pc:spChg chg="add del">
          <ac:chgData name="Катерина Коновалець" userId="S::zb0096@zabuzhzhia.oko24.net::e90108ec-db0f-49ce-9c13-0afa71227574" providerId="AD" clId="Web-{355457A5-EC45-44A0-9E08-46BDB1E26607}" dt="2023-01-29T10:25:19.672" v="339"/>
          <ac:spMkLst>
            <pc:docMk/>
            <pc:sldMk cId="2719464740" sldId="261"/>
            <ac:spMk id="17" creationId="{907EF6B7-1338-4443-8C46-6A318D952DFD}"/>
          </ac:spMkLst>
        </pc:spChg>
        <pc:spChg chg="add del">
          <ac:chgData name="Катерина Коновалець" userId="S::zb0096@zabuzhzhia.oko24.net::e90108ec-db0f-49ce-9c13-0afa71227574" providerId="AD" clId="Web-{355457A5-EC45-44A0-9E08-46BDB1E26607}" dt="2023-01-29T10:25:19.672" v="339"/>
          <ac:spMkLst>
            <pc:docMk/>
            <pc:sldMk cId="2719464740" sldId="261"/>
            <ac:spMk id="18" creationId="{DAAE4CDD-124C-4DCF-9584-B6033B545DD5}"/>
          </ac:spMkLst>
        </pc:spChg>
        <pc:spChg chg="add del">
          <ac:chgData name="Катерина Коновалець" userId="S::zb0096@zabuzhzhia.oko24.net::e90108ec-db0f-49ce-9c13-0afa71227574" providerId="AD" clId="Web-{355457A5-EC45-44A0-9E08-46BDB1E26607}" dt="2023-01-29T10:25:19.672" v="339"/>
          <ac:spMkLst>
            <pc:docMk/>
            <pc:sldMk cId="2719464740" sldId="261"/>
            <ac:spMk id="19" creationId="{081E4A58-353D-44AE-B2FC-2A74E2E400F7}"/>
          </ac:spMkLst>
        </pc:spChg>
        <pc:spChg chg="add del">
          <ac:chgData name="Катерина Коновалець" userId="S::zb0096@zabuzhzhia.oko24.net::e90108ec-db0f-49ce-9c13-0afa71227574" providerId="AD" clId="Web-{355457A5-EC45-44A0-9E08-46BDB1E26607}" dt="2023-01-29T10:25:19.672" v="339"/>
          <ac:spMkLst>
            <pc:docMk/>
            <pc:sldMk cId="2719464740" sldId="261"/>
            <ac:spMk id="24" creationId="{C4E4288A-DFC8-40A2-90E5-70E851A933AD}"/>
          </ac:spMkLst>
        </pc:spChg>
        <pc:spChg chg="add del">
          <ac:chgData name="Катерина Коновалець" userId="S::zb0096@zabuzhzhia.oko24.net::e90108ec-db0f-49ce-9c13-0afa71227574" providerId="AD" clId="Web-{355457A5-EC45-44A0-9E08-46BDB1E26607}" dt="2023-01-29T10:25:19.672" v="339"/>
          <ac:spMkLst>
            <pc:docMk/>
            <pc:sldMk cId="2719464740" sldId="261"/>
            <ac:spMk id="30" creationId="{BD2BFF02-DF78-4F07-B176-52514E13127D}"/>
          </ac:spMkLst>
        </pc:spChg>
        <pc:spChg chg="add del">
          <ac:chgData name="Катерина Коновалець" userId="S::zb0096@zabuzhzhia.oko24.net::e90108ec-db0f-49ce-9c13-0afa71227574" providerId="AD" clId="Web-{355457A5-EC45-44A0-9E08-46BDB1E26607}" dt="2023-01-29T10:25:19.672" v="339"/>
          <ac:spMkLst>
            <pc:docMk/>
            <pc:sldMk cId="2719464740" sldId="261"/>
            <ac:spMk id="32" creationId="{0DB06EAB-7D8C-403A-86C5-B5FD79A13650}"/>
          </ac:spMkLst>
        </pc:spChg>
        <pc:grpChg chg="add del">
          <ac:chgData name="Катерина Коновалець" userId="S::zb0096@zabuzhzhia.oko24.net::e90108ec-db0f-49ce-9c13-0afa71227574" providerId="AD" clId="Web-{355457A5-EC45-44A0-9E08-46BDB1E26607}" dt="2023-01-29T10:25:19.672" v="339"/>
          <ac:grpSpMkLst>
            <pc:docMk/>
            <pc:sldMk cId="2719464740" sldId="261"/>
            <ac:grpSpMk id="26" creationId="{B63C2D82-D4FA-4A37-BB01-1E7B21E4FF20}"/>
          </ac:grpSpMkLst>
        </pc:grpChg>
        <pc:picChg chg="del">
          <ac:chgData name="Катерина Коновалець" userId="S::zb0096@zabuzhzhia.oko24.net::e90108ec-db0f-49ce-9c13-0afa71227574" providerId="AD" clId="Web-{355457A5-EC45-44A0-9E08-46BDB1E26607}" dt="2023-01-29T10:11:57.409" v="257"/>
          <ac:picMkLst>
            <pc:docMk/>
            <pc:sldMk cId="2719464740" sldId="261"/>
            <ac:picMk id="3" creationId="{88EDB560-5359-059D-E39B-8FDCE9C3299E}"/>
          </ac:picMkLst>
        </pc:picChg>
        <pc:picChg chg="add del mod">
          <ac:chgData name="Катерина Коновалець" userId="S::zb0096@zabuzhzhia.oko24.net::e90108ec-db0f-49ce-9c13-0afa71227574" providerId="AD" clId="Web-{355457A5-EC45-44A0-9E08-46BDB1E26607}" dt="2023-01-29T10:11:17.298" v="249"/>
          <ac:picMkLst>
            <pc:docMk/>
            <pc:sldMk cId="2719464740" sldId="261"/>
            <ac:picMk id="4" creationId="{237D407B-8CCF-98B9-5281-E94726A12F34}"/>
          </ac:picMkLst>
        </pc:picChg>
        <pc:picChg chg="add mod ord">
          <ac:chgData name="Катерина Коновалець" userId="S::zb0096@zabuzhzhia.oko24.net::e90108ec-db0f-49ce-9c13-0afa71227574" providerId="AD" clId="Web-{355457A5-EC45-44A0-9E08-46BDB1E26607}" dt="2023-01-29T10:25:19.672" v="339"/>
          <ac:picMkLst>
            <pc:docMk/>
            <pc:sldMk cId="2719464740" sldId="261"/>
            <ac:picMk id="6" creationId="{E8977329-6691-A059-916B-C03A6D77F41B}"/>
          </ac:picMkLst>
        </pc:picChg>
        <pc:picChg chg="add mod ord">
          <ac:chgData name="Катерина Коновалець" userId="S::zb0096@zabuzhzhia.oko24.net::e90108ec-db0f-49ce-9c13-0afa71227574" providerId="AD" clId="Web-{355457A5-EC45-44A0-9E08-46BDB1E26607}" dt="2023-01-29T10:25:19.672" v="339"/>
          <ac:picMkLst>
            <pc:docMk/>
            <pc:sldMk cId="2719464740" sldId="261"/>
            <ac:picMk id="7" creationId="{83C6507E-F14F-E8C7-9033-B27A7EC554BF}"/>
          </ac:picMkLst>
        </pc:picChg>
      </pc:sldChg>
      <pc:sldChg chg="delSp modSp add replId modTransition">
        <pc:chgData name="Катерина Коновалець" userId="S::zb0096@zabuzhzhia.oko24.net::e90108ec-db0f-49ce-9c13-0afa71227574" providerId="AD" clId="Web-{355457A5-EC45-44A0-9E08-46BDB1E26607}" dt="2023-01-29T11:37:33.930" v="1076"/>
        <pc:sldMkLst>
          <pc:docMk/>
          <pc:sldMk cId="3989729589" sldId="262"/>
        </pc:sldMkLst>
        <pc:spChg chg="mod">
          <ac:chgData name="Катерина Коновалець" userId="S::zb0096@zabuzhzhia.oko24.net::e90108ec-db0f-49ce-9c13-0afa71227574" providerId="AD" clId="Web-{355457A5-EC45-44A0-9E08-46BDB1E26607}" dt="2023-01-29T10:26:13.158" v="347" actId="1076"/>
          <ac:spMkLst>
            <pc:docMk/>
            <pc:sldMk cId="3989729589" sldId="262"/>
            <ac:spMk id="2" creationId="{33F4DD0A-C7F1-EF45-3D7B-8D57B7B1DA9A}"/>
          </ac:spMkLst>
        </pc:spChg>
        <pc:spChg chg="mod">
          <ac:chgData name="Катерина Коновалець" userId="S::zb0096@zabuzhzhia.oko24.net::e90108ec-db0f-49ce-9c13-0afa71227574" providerId="AD" clId="Web-{355457A5-EC45-44A0-9E08-46BDB1E26607}" dt="2023-01-29T10:32:00.420" v="403" actId="1076"/>
          <ac:spMkLst>
            <pc:docMk/>
            <pc:sldMk cId="3989729589" sldId="262"/>
            <ac:spMk id="5" creationId="{1D81E50E-53E3-8564-1765-6DD04DD20C16}"/>
          </ac:spMkLst>
        </pc:spChg>
        <pc:picChg chg="del">
          <ac:chgData name="Катерина Коновалець" userId="S::zb0096@zabuzhzhia.oko24.net::e90108ec-db0f-49ce-9c13-0afa71227574" providerId="AD" clId="Web-{355457A5-EC45-44A0-9E08-46BDB1E26607}" dt="2023-01-29T10:26:18.283" v="349"/>
          <ac:picMkLst>
            <pc:docMk/>
            <pc:sldMk cId="3989729589" sldId="262"/>
            <ac:picMk id="6" creationId="{E8977329-6691-A059-916B-C03A6D77F41B}"/>
          </ac:picMkLst>
        </pc:picChg>
        <pc:picChg chg="del">
          <ac:chgData name="Катерина Коновалець" userId="S::zb0096@zabuzhzhia.oko24.net::e90108ec-db0f-49ce-9c13-0afa71227574" providerId="AD" clId="Web-{355457A5-EC45-44A0-9E08-46BDB1E26607}" dt="2023-01-29T10:26:16.189" v="348"/>
          <ac:picMkLst>
            <pc:docMk/>
            <pc:sldMk cId="3989729589" sldId="262"/>
            <ac:picMk id="7" creationId="{83C6507E-F14F-E8C7-9033-B27A7EC554BF}"/>
          </ac:picMkLst>
        </pc:picChg>
      </pc:sldChg>
      <pc:sldChg chg="addSp delSp modSp add replId modTransition">
        <pc:chgData name="Катерина Коновалець" userId="S::zb0096@zabuzhzhia.oko24.net::e90108ec-db0f-49ce-9c13-0afa71227574" providerId="AD" clId="Web-{355457A5-EC45-44A0-9E08-46BDB1E26607}" dt="2023-01-29T12:33:34.268" v="1344" actId="20577"/>
        <pc:sldMkLst>
          <pc:docMk/>
          <pc:sldMk cId="998856472" sldId="263"/>
        </pc:sldMkLst>
        <pc:spChg chg="add del mod">
          <ac:chgData name="Катерина Коновалець" userId="S::zb0096@zabuzhzhia.oko24.net::e90108ec-db0f-49ce-9c13-0afa71227574" providerId="AD" clId="Web-{355457A5-EC45-44A0-9E08-46BDB1E26607}" dt="2023-01-29T10:35:39.819" v="456" actId="20577"/>
          <ac:spMkLst>
            <pc:docMk/>
            <pc:sldMk cId="998856472" sldId="263"/>
            <ac:spMk id="2" creationId="{33F4DD0A-C7F1-EF45-3D7B-8D57B7B1DA9A}"/>
          </ac:spMkLst>
        </pc:spChg>
        <pc:spChg chg="add del mod">
          <ac:chgData name="Катерина Коновалець" userId="S::zb0096@zabuzhzhia.oko24.net::e90108ec-db0f-49ce-9c13-0afa71227574" providerId="AD" clId="Web-{355457A5-EC45-44A0-9E08-46BDB1E26607}" dt="2023-01-29T10:33:16.954" v="412"/>
          <ac:spMkLst>
            <pc:docMk/>
            <pc:sldMk cId="998856472" sldId="263"/>
            <ac:spMk id="4" creationId="{C729F6F0-B52C-2ADE-7A37-3177E26D7887}"/>
          </ac:spMkLst>
        </pc:spChg>
        <pc:spChg chg="mod">
          <ac:chgData name="Катерина Коновалець" userId="S::zb0096@zabuzhzhia.oko24.net::e90108ec-db0f-49ce-9c13-0afa71227574" providerId="AD" clId="Web-{355457A5-EC45-44A0-9E08-46BDB1E26607}" dt="2023-01-29T10:40:13.063" v="508" actId="20577"/>
          <ac:spMkLst>
            <pc:docMk/>
            <pc:sldMk cId="998856472" sldId="263"/>
            <ac:spMk id="5" creationId="{1D81E50E-53E3-8564-1765-6DD04DD20C16}"/>
          </ac:spMkLst>
        </pc:spChg>
        <pc:spChg chg="add del mod">
          <ac:chgData name="Катерина Коновалець" userId="S::zb0096@zabuzhzhia.oko24.net::e90108ec-db0f-49ce-9c13-0afa71227574" providerId="AD" clId="Web-{355457A5-EC45-44A0-9E08-46BDB1E26607}" dt="2023-01-29T10:33:14.345" v="411"/>
          <ac:spMkLst>
            <pc:docMk/>
            <pc:sldMk cId="998856472" sldId="263"/>
            <ac:spMk id="6" creationId="{7E485856-8FE5-D4C7-E399-BF3257001D08}"/>
          </ac:spMkLst>
        </pc:spChg>
        <pc:spChg chg="add mod">
          <ac:chgData name="Катерина Коновалець" userId="S::zb0096@zabuzhzhia.oko24.net::e90108ec-db0f-49ce-9c13-0afa71227574" providerId="AD" clId="Web-{355457A5-EC45-44A0-9E08-46BDB1E26607}" dt="2023-01-29T10:37:02.806" v="469" actId="20577"/>
          <ac:spMkLst>
            <pc:docMk/>
            <pc:sldMk cId="998856472" sldId="263"/>
            <ac:spMk id="7" creationId="{27636D73-A6A4-B6CD-99E4-B80076DC5FB3}"/>
          </ac:spMkLst>
        </pc:spChg>
        <pc:spChg chg="add mod">
          <ac:chgData name="Катерина Коновалець" userId="S::zb0096@zabuzhzhia.oko24.net::e90108ec-db0f-49ce-9c13-0afa71227574" providerId="AD" clId="Web-{355457A5-EC45-44A0-9E08-46BDB1E26607}" dt="2023-01-29T12:33:34.268" v="1344" actId="20577"/>
          <ac:spMkLst>
            <pc:docMk/>
            <pc:sldMk cId="998856472" sldId="263"/>
            <ac:spMk id="8" creationId="{CFB74F5A-C5C9-F3AC-0842-81D50546067B}"/>
          </ac:spMkLst>
        </pc:spChg>
        <pc:spChg chg="add del mod">
          <ac:chgData name="Катерина Коновалець" userId="S::zb0096@zabuzhzhia.oko24.net::e90108ec-db0f-49ce-9c13-0afa71227574" providerId="AD" clId="Web-{355457A5-EC45-44A0-9E08-46BDB1E26607}" dt="2023-01-29T12:29:02.462" v="1342"/>
          <ac:spMkLst>
            <pc:docMk/>
            <pc:sldMk cId="998856472" sldId="263"/>
            <ac:spMk id="9" creationId="{53A4CB8B-323E-91C8-7190-45EEB03B5C06}"/>
          </ac:spMkLst>
        </pc:spChg>
      </pc:sldChg>
      <pc:sldChg chg="addSp delSp modSp add replId modTransition">
        <pc:chgData name="Катерина Коновалець" userId="S::zb0096@zabuzhzhia.oko24.net::e90108ec-db0f-49ce-9c13-0afa71227574" providerId="AD" clId="Web-{355457A5-EC45-44A0-9E08-46BDB1E26607}" dt="2023-01-29T11:37:43.727" v="1078"/>
        <pc:sldMkLst>
          <pc:docMk/>
          <pc:sldMk cId="1297907890" sldId="264"/>
        </pc:sldMkLst>
        <pc:spChg chg="mod">
          <ac:chgData name="Катерина Коновалець" userId="S::zb0096@zabuzhzhia.oko24.net::e90108ec-db0f-49ce-9c13-0afa71227574" providerId="AD" clId="Web-{355457A5-EC45-44A0-9E08-46BDB1E26607}" dt="2023-01-29T10:48:25.053" v="576" actId="1076"/>
          <ac:spMkLst>
            <pc:docMk/>
            <pc:sldMk cId="1297907890" sldId="264"/>
            <ac:spMk id="2" creationId="{33F4DD0A-C7F1-EF45-3D7B-8D57B7B1DA9A}"/>
          </ac:spMkLst>
        </pc:spChg>
        <pc:spChg chg="del">
          <ac:chgData name="Катерина Коновалець" userId="S::zb0096@zabuzhzhia.oko24.net::e90108ec-db0f-49ce-9c13-0afa71227574" providerId="AD" clId="Web-{355457A5-EC45-44A0-9E08-46BDB1E26607}" dt="2023-01-29T10:42:24.224" v="529"/>
          <ac:spMkLst>
            <pc:docMk/>
            <pc:sldMk cId="1297907890" sldId="264"/>
            <ac:spMk id="5" creationId="{1D81E50E-53E3-8564-1765-6DD04DD20C16}"/>
          </ac:spMkLst>
        </pc:spChg>
        <pc:spChg chg="mod ord">
          <ac:chgData name="Катерина Коновалець" userId="S::zb0096@zabuzhzhia.oko24.net::e90108ec-db0f-49ce-9c13-0afa71227574" providerId="AD" clId="Web-{355457A5-EC45-44A0-9E08-46BDB1E26607}" dt="2023-01-29T10:46:19.048" v="539"/>
          <ac:spMkLst>
            <pc:docMk/>
            <pc:sldMk cId="1297907890" sldId="264"/>
            <ac:spMk id="7" creationId="{27636D73-A6A4-B6CD-99E4-B80076DC5FB3}"/>
          </ac:spMkLst>
        </pc:spChg>
        <pc:spChg chg="del">
          <ac:chgData name="Катерина Коновалець" userId="S::zb0096@zabuzhzhia.oko24.net::e90108ec-db0f-49ce-9c13-0afa71227574" providerId="AD" clId="Web-{355457A5-EC45-44A0-9E08-46BDB1E26607}" dt="2023-01-29T10:41:48.707" v="527"/>
          <ac:spMkLst>
            <pc:docMk/>
            <pc:sldMk cId="1297907890" sldId="264"/>
            <ac:spMk id="8" creationId="{CFB74F5A-C5C9-F3AC-0842-81D50546067B}"/>
          </ac:spMkLst>
        </pc:spChg>
        <pc:spChg chg="add del">
          <ac:chgData name="Катерина Коновалець" userId="S::zb0096@zabuzhzhia.oko24.net::e90108ec-db0f-49ce-9c13-0afa71227574" providerId="AD" clId="Web-{355457A5-EC45-44A0-9E08-46BDB1E26607}" dt="2023-01-29T10:46:19.048" v="539"/>
          <ac:spMkLst>
            <pc:docMk/>
            <pc:sldMk cId="1297907890" sldId="264"/>
            <ac:spMk id="17" creationId="{907EF6B7-1338-4443-8C46-6A318D952DFD}"/>
          </ac:spMkLst>
        </pc:spChg>
        <pc:spChg chg="add del">
          <ac:chgData name="Катерина Коновалець" userId="S::zb0096@zabuzhzhia.oko24.net::e90108ec-db0f-49ce-9c13-0afa71227574" providerId="AD" clId="Web-{355457A5-EC45-44A0-9E08-46BDB1E26607}" dt="2023-01-29T10:46:19.048" v="539"/>
          <ac:spMkLst>
            <pc:docMk/>
            <pc:sldMk cId="1297907890" sldId="264"/>
            <ac:spMk id="18" creationId="{DAAE4CDD-124C-4DCF-9584-B6033B545DD5}"/>
          </ac:spMkLst>
        </pc:spChg>
        <pc:spChg chg="add del">
          <ac:chgData name="Катерина Коновалець" userId="S::zb0096@zabuzhzhia.oko24.net::e90108ec-db0f-49ce-9c13-0afa71227574" providerId="AD" clId="Web-{355457A5-EC45-44A0-9E08-46BDB1E26607}" dt="2023-01-29T10:46:19.048" v="539"/>
          <ac:spMkLst>
            <pc:docMk/>
            <pc:sldMk cId="1297907890" sldId="264"/>
            <ac:spMk id="19" creationId="{081E4A58-353D-44AE-B2FC-2A74E2E400F7}"/>
          </ac:spMkLst>
        </pc:spChg>
        <pc:spChg chg="add del">
          <ac:chgData name="Катерина Коновалець" userId="S::zb0096@zabuzhzhia.oko24.net::e90108ec-db0f-49ce-9c13-0afa71227574" providerId="AD" clId="Web-{355457A5-EC45-44A0-9E08-46BDB1E26607}" dt="2023-01-29T10:46:19.048" v="539"/>
          <ac:spMkLst>
            <pc:docMk/>
            <pc:sldMk cId="1297907890" sldId="264"/>
            <ac:spMk id="24" creationId="{C475749F-F487-4EFB-ABC7-C1359590EB76}"/>
          </ac:spMkLst>
        </pc:spChg>
        <pc:picChg chg="add del mod">
          <ac:chgData name="Катерина Коновалець" userId="S::zb0096@zabuzhzhia.oko24.net::e90108ec-db0f-49ce-9c13-0afa71227574" providerId="AD" clId="Web-{355457A5-EC45-44A0-9E08-46BDB1E26607}" dt="2023-01-29T10:43:15.194" v="531"/>
          <ac:picMkLst>
            <pc:docMk/>
            <pc:sldMk cId="1297907890" sldId="264"/>
            <ac:picMk id="3" creationId="{9477E441-9F2F-EACC-4F5A-A038495DC1BF}"/>
          </ac:picMkLst>
        </pc:picChg>
        <pc:picChg chg="add mod">
          <ac:chgData name="Катерина Коновалець" userId="S::zb0096@zabuzhzhia.oko24.net::e90108ec-db0f-49ce-9c13-0afa71227574" providerId="AD" clId="Web-{355457A5-EC45-44A0-9E08-46BDB1E26607}" dt="2023-01-29T10:48:32.350" v="579" actId="1076"/>
          <ac:picMkLst>
            <pc:docMk/>
            <pc:sldMk cId="1297907890" sldId="264"/>
            <ac:picMk id="4" creationId="{25DD64F1-826D-AD09-BCF4-A0972AB38085}"/>
          </ac:picMkLst>
        </pc:picChg>
        <pc:picChg chg="add del mod ord">
          <ac:chgData name="Катерина Коновалець" userId="S::zb0096@zabuzhzhia.oko24.net::e90108ec-db0f-49ce-9c13-0afa71227574" providerId="AD" clId="Web-{355457A5-EC45-44A0-9E08-46BDB1E26607}" dt="2023-01-29T10:46:35.643" v="543"/>
          <ac:picMkLst>
            <pc:docMk/>
            <pc:sldMk cId="1297907890" sldId="264"/>
            <ac:picMk id="6" creationId="{E85A7E8F-FF3B-8FCA-DF9B-D4758D559E92}"/>
          </ac:picMkLst>
        </pc:picChg>
        <pc:picChg chg="add mod ord modCrop">
          <ac:chgData name="Катерина Коновалець" userId="S::zb0096@zabuzhzhia.oko24.net::e90108ec-db0f-49ce-9c13-0afa71227574" providerId="AD" clId="Web-{355457A5-EC45-44A0-9E08-46BDB1E26607}" dt="2023-01-29T10:47:55.755" v="566" actId="1076"/>
          <ac:picMkLst>
            <pc:docMk/>
            <pc:sldMk cId="1297907890" sldId="264"/>
            <ac:picMk id="9" creationId="{B1D92FEB-A46B-3341-FF33-11278D3BA8FF}"/>
          </ac:picMkLst>
        </pc:picChg>
      </pc:sldChg>
      <pc:sldChg chg="addSp delSp modSp add del replId modTransition">
        <pc:chgData name="Катерина Коновалець" userId="S::zb0096@zabuzhzhia.oko24.net::e90108ec-db0f-49ce-9c13-0afa71227574" providerId="AD" clId="Web-{355457A5-EC45-44A0-9E08-46BDB1E26607}" dt="2023-01-29T11:37:50.899" v="1079"/>
        <pc:sldMkLst>
          <pc:docMk/>
          <pc:sldMk cId="2608828769" sldId="265"/>
        </pc:sldMkLst>
        <pc:spChg chg="mod">
          <ac:chgData name="Катерина Коновалець" userId="S::zb0096@zabuzhzhia.oko24.net::e90108ec-db0f-49ce-9c13-0afa71227574" providerId="AD" clId="Web-{355457A5-EC45-44A0-9E08-46BDB1E26607}" dt="2023-01-29T10:49:42.962" v="590" actId="1076"/>
          <ac:spMkLst>
            <pc:docMk/>
            <pc:sldMk cId="2608828769" sldId="265"/>
            <ac:spMk id="2" creationId="{33F4DD0A-C7F1-EF45-3D7B-8D57B7B1DA9A}"/>
          </ac:spMkLst>
        </pc:spChg>
        <pc:picChg chg="add mod">
          <ac:chgData name="Катерина Коновалець" userId="S::zb0096@zabuzhzhia.oko24.net::e90108ec-db0f-49ce-9c13-0afa71227574" providerId="AD" clId="Web-{355457A5-EC45-44A0-9E08-46BDB1E26607}" dt="2023-01-29T10:53:28.658" v="592"/>
          <ac:picMkLst>
            <pc:docMk/>
            <pc:sldMk cId="2608828769" sldId="265"/>
            <ac:picMk id="3" creationId="{A5D44FD2-B4DA-F1B4-9008-7236A0E7FC16}"/>
          </ac:picMkLst>
        </pc:picChg>
        <pc:picChg chg="del">
          <ac:chgData name="Катерина Коновалець" userId="S::zb0096@zabuzhzhia.oko24.net::e90108ec-db0f-49ce-9c13-0afa71227574" providerId="AD" clId="Web-{355457A5-EC45-44A0-9E08-46BDB1E26607}" dt="2023-01-29T10:49:20.430" v="583"/>
          <ac:picMkLst>
            <pc:docMk/>
            <pc:sldMk cId="2608828769" sldId="265"/>
            <ac:picMk id="4" creationId="{25DD64F1-826D-AD09-BCF4-A0972AB38085}"/>
          </ac:picMkLst>
        </pc:picChg>
        <pc:picChg chg="add mod modCrop">
          <ac:chgData name="Катерина Коновалець" userId="S::zb0096@zabuzhzhia.oko24.net::e90108ec-db0f-49ce-9c13-0afa71227574" providerId="AD" clId="Web-{355457A5-EC45-44A0-9E08-46BDB1E26607}" dt="2023-01-29T10:53:59.753" v="603" actId="14100"/>
          <ac:picMkLst>
            <pc:docMk/>
            <pc:sldMk cId="2608828769" sldId="265"/>
            <ac:picMk id="5" creationId="{826D70AA-2394-BE9E-B990-B79CFFC5368D}"/>
          </ac:picMkLst>
        </pc:picChg>
        <pc:picChg chg="del">
          <ac:chgData name="Катерина Коновалець" userId="S::zb0096@zabuzhzhia.oko24.net::e90108ec-db0f-49ce-9c13-0afa71227574" providerId="AD" clId="Web-{355457A5-EC45-44A0-9E08-46BDB1E26607}" dt="2023-01-29T10:49:44.978" v="591"/>
          <ac:picMkLst>
            <pc:docMk/>
            <pc:sldMk cId="2608828769" sldId="265"/>
            <ac:picMk id="9" creationId="{B1D92FEB-A46B-3341-FF33-11278D3BA8FF}"/>
          </ac:picMkLst>
        </pc:picChg>
      </pc:sldChg>
      <pc:sldChg chg="addSp delSp modSp add replId modTransition">
        <pc:chgData name="Катерина Коновалець" userId="S::zb0096@zabuzhzhia.oko24.net::e90108ec-db0f-49ce-9c13-0afa71227574" providerId="AD" clId="Web-{355457A5-EC45-44A0-9E08-46BDB1E26607}" dt="2023-01-29T11:37:55.275" v="1080"/>
        <pc:sldMkLst>
          <pc:docMk/>
          <pc:sldMk cId="2555636325" sldId="266"/>
        </pc:sldMkLst>
        <pc:spChg chg="mod">
          <ac:chgData name="Катерина Коновалець" userId="S::zb0096@zabuzhzhia.oko24.net::e90108ec-db0f-49ce-9c13-0afa71227574" providerId="AD" clId="Web-{355457A5-EC45-44A0-9E08-46BDB1E26607}" dt="2023-01-29T10:57:09.213" v="631" actId="1076"/>
          <ac:spMkLst>
            <pc:docMk/>
            <pc:sldMk cId="2555636325" sldId="266"/>
            <ac:spMk id="2" creationId="{33F4DD0A-C7F1-EF45-3D7B-8D57B7B1DA9A}"/>
          </ac:spMkLst>
        </pc:spChg>
        <pc:picChg chg="del">
          <ac:chgData name="Катерина Коновалець" userId="S::zb0096@zabuzhzhia.oko24.net::e90108ec-db0f-49ce-9c13-0afa71227574" providerId="AD" clId="Web-{355457A5-EC45-44A0-9E08-46BDB1E26607}" dt="2023-01-29T10:55:09.506" v="613"/>
          <ac:picMkLst>
            <pc:docMk/>
            <pc:sldMk cId="2555636325" sldId="266"/>
            <ac:picMk id="3" creationId="{A5D44FD2-B4DA-F1B4-9008-7236A0E7FC16}"/>
          </ac:picMkLst>
        </pc:picChg>
        <pc:picChg chg="add del mod">
          <ac:chgData name="Катерина Коновалець" userId="S::zb0096@zabuzhzhia.oko24.net::e90108ec-db0f-49ce-9c13-0afa71227574" providerId="AD" clId="Web-{355457A5-EC45-44A0-9E08-46BDB1E26607}" dt="2023-01-29T10:55:39.100" v="618"/>
          <ac:picMkLst>
            <pc:docMk/>
            <pc:sldMk cId="2555636325" sldId="266"/>
            <ac:picMk id="4" creationId="{92F547AF-0AF0-E60F-3E90-15F2739F223B}"/>
          </ac:picMkLst>
        </pc:picChg>
        <pc:picChg chg="del">
          <ac:chgData name="Катерина Коновалець" userId="S::zb0096@zabuzhzhia.oko24.net::e90108ec-db0f-49ce-9c13-0afa71227574" providerId="AD" clId="Web-{355457A5-EC45-44A0-9E08-46BDB1E26607}" dt="2023-01-29T10:55:07.427" v="612"/>
          <ac:picMkLst>
            <pc:docMk/>
            <pc:sldMk cId="2555636325" sldId="266"/>
            <ac:picMk id="5" creationId="{826D70AA-2394-BE9E-B990-B79CFFC5368D}"/>
          </ac:picMkLst>
        </pc:picChg>
        <pc:picChg chg="add mod">
          <ac:chgData name="Катерина Коновалець" userId="S::zb0096@zabuzhzhia.oko24.net::e90108ec-db0f-49ce-9c13-0afa71227574" providerId="AD" clId="Web-{355457A5-EC45-44A0-9E08-46BDB1E26607}" dt="2023-01-29T10:56:43.696" v="628" actId="1076"/>
          <ac:picMkLst>
            <pc:docMk/>
            <pc:sldMk cId="2555636325" sldId="266"/>
            <ac:picMk id="6" creationId="{7682D23D-452A-F308-080B-146ADBFF030E}"/>
          </ac:picMkLst>
        </pc:picChg>
        <pc:picChg chg="add mod">
          <ac:chgData name="Катерина Коновалець" userId="S::zb0096@zabuzhzhia.oko24.net::e90108ec-db0f-49ce-9c13-0afa71227574" providerId="AD" clId="Web-{355457A5-EC45-44A0-9E08-46BDB1E26607}" dt="2023-01-29T10:57:19.229" v="636" actId="1076"/>
          <ac:picMkLst>
            <pc:docMk/>
            <pc:sldMk cId="2555636325" sldId="266"/>
            <ac:picMk id="8" creationId="{9074E51A-7D5D-4B01-0FF5-4223DF7CCF29}"/>
          </ac:picMkLst>
        </pc:picChg>
      </pc:sldChg>
      <pc:sldChg chg="addSp delSp modSp add replId modTransition">
        <pc:chgData name="Катерина Коновалець" userId="S::zb0096@zabuzhzhia.oko24.net::e90108ec-db0f-49ce-9c13-0afa71227574" providerId="AD" clId="Web-{355457A5-EC45-44A0-9E08-46BDB1E26607}" dt="2023-01-29T11:38:00.478" v="1081"/>
        <pc:sldMkLst>
          <pc:docMk/>
          <pc:sldMk cId="2591083321" sldId="267"/>
        </pc:sldMkLst>
        <pc:spChg chg="mod">
          <ac:chgData name="Катерина Коновалець" userId="S::zb0096@zabuzhzhia.oko24.net::e90108ec-db0f-49ce-9c13-0afa71227574" providerId="AD" clId="Web-{355457A5-EC45-44A0-9E08-46BDB1E26607}" dt="2023-01-29T11:00:35.955" v="675" actId="1076"/>
          <ac:spMkLst>
            <pc:docMk/>
            <pc:sldMk cId="2591083321" sldId="267"/>
            <ac:spMk id="2" creationId="{33F4DD0A-C7F1-EF45-3D7B-8D57B7B1DA9A}"/>
          </ac:spMkLst>
        </pc:spChg>
        <pc:spChg chg="add mod">
          <ac:chgData name="Катерина Коновалець" userId="S::zb0096@zabuzhzhia.oko24.net::e90108ec-db0f-49ce-9c13-0afa71227574" providerId="AD" clId="Web-{355457A5-EC45-44A0-9E08-46BDB1E26607}" dt="2023-01-29T11:04:04.151" v="693" actId="20577"/>
          <ac:spMkLst>
            <pc:docMk/>
            <pc:sldMk cId="2591083321" sldId="267"/>
            <ac:spMk id="4" creationId="{4E352AED-BE79-ED79-514A-E65C0817EA71}"/>
          </ac:spMkLst>
        </pc:spChg>
        <pc:spChg chg="del">
          <ac:chgData name="Катерина Коновалець" userId="S::zb0096@zabuzhzhia.oko24.net::e90108ec-db0f-49ce-9c13-0afa71227574" providerId="AD" clId="Web-{355457A5-EC45-44A0-9E08-46BDB1E26607}" dt="2023-01-29T11:01:24.472" v="678"/>
          <ac:spMkLst>
            <pc:docMk/>
            <pc:sldMk cId="2591083321" sldId="267"/>
            <ac:spMk id="7" creationId="{27636D73-A6A4-B6CD-99E4-B80076DC5FB3}"/>
          </ac:spMkLst>
        </pc:spChg>
        <pc:picChg chg="add del mod">
          <ac:chgData name="Катерина Коновалець" userId="S::zb0096@zabuzhzhia.oko24.net::e90108ec-db0f-49ce-9c13-0afa71227574" providerId="AD" clId="Web-{355457A5-EC45-44A0-9E08-46BDB1E26607}" dt="2023-01-29T10:58:28.966" v="647"/>
          <ac:picMkLst>
            <pc:docMk/>
            <pc:sldMk cId="2591083321" sldId="267"/>
            <ac:picMk id="3" creationId="{7FA9CC8B-940A-FB2A-2877-9101C8DF55E6}"/>
          </ac:picMkLst>
        </pc:picChg>
        <pc:picChg chg="add mod">
          <ac:chgData name="Катерина Коновалець" userId="S::zb0096@zabuzhzhia.oko24.net::e90108ec-db0f-49ce-9c13-0afa71227574" providerId="AD" clId="Web-{355457A5-EC45-44A0-9E08-46BDB1E26607}" dt="2023-01-29T11:01:42.754" v="685" actId="1076"/>
          <ac:picMkLst>
            <pc:docMk/>
            <pc:sldMk cId="2591083321" sldId="267"/>
            <ac:picMk id="5" creationId="{ABA77B56-34EF-3048-A606-A490CDFA4E69}"/>
          </ac:picMkLst>
        </pc:picChg>
        <pc:picChg chg="del">
          <ac:chgData name="Катерина Коновалець" userId="S::zb0096@zabuzhzhia.oko24.net::e90108ec-db0f-49ce-9c13-0afa71227574" providerId="AD" clId="Web-{355457A5-EC45-44A0-9E08-46BDB1E26607}" dt="2023-01-29T10:57:30.651" v="639"/>
          <ac:picMkLst>
            <pc:docMk/>
            <pc:sldMk cId="2591083321" sldId="267"/>
            <ac:picMk id="6" creationId="{7682D23D-452A-F308-080B-146ADBFF030E}"/>
          </ac:picMkLst>
        </pc:picChg>
        <pc:picChg chg="del">
          <ac:chgData name="Катерина Коновалець" userId="S::zb0096@zabuzhzhia.oko24.net::e90108ec-db0f-49ce-9c13-0afa71227574" providerId="AD" clId="Web-{355457A5-EC45-44A0-9E08-46BDB1E26607}" dt="2023-01-29T10:57:28.245" v="638"/>
          <ac:picMkLst>
            <pc:docMk/>
            <pc:sldMk cId="2591083321" sldId="267"/>
            <ac:picMk id="8" creationId="{9074E51A-7D5D-4B01-0FF5-4223DF7CCF29}"/>
          </ac:picMkLst>
        </pc:picChg>
        <pc:picChg chg="add del mod modCrop">
          <ac:chgData name="Катерина Коновалець" userId="S::zb0096@zabuzhzhia.oko24.net::e90108ec-db0f-49ce-9c13-0afa71227574" providerId="AD" clId="Web-{355457A5-EC45-44A0-9E08-46BDB1E26607}" dt="2023-01-29T11:01:49.160" v="687"/>
          <ac:picMkLst>
            <pc:docMk/>
            <pc:sldMk cId="2591083321" sldId="267"/>
            <ac:picMk id="9" creationId="{98EFA43E-0004-9F2B-7D7F-1FC508CBD610}"/>
          </ac:picMkLst>
        </pc:picChg>
        <pc:picChg chg="add mod">
          <ac:chgData name="Катерина Коновалець" userId="S::zb0096@zabuzhzhia.oko24.net::e90108ec-db0f-49ce-9c13-0afa71227574" providerId="AD" clId="Web-{355457A5-EC45-44A0-9E08-46BDB1E26607}" dt="2023-01-29T11:08:24.019" v="705" actId="1076"/>
          <ac:picMkLst>
            <pc:docMk/>
            <pc:sldMk cId="2591083321" sldId="267"/>
            <ac:picMk id="10" creationId="{0C198D37-634D-AE9C-5589-90ABCE5A044C}"/>
          </ac:picMkLst>
        </pc:picChg>
        <pc:picChg chg="add del mod">
          <ac:chgData name="Катерина Коновалець" userId="S::zb0096@zabuzhzhia.oko24.net::e90108ec-db0f-49ce-9c13-0afa71227574" providerId="AD" clId="Web-{355457A5-EC45-44A0-9E08-46BDB1E26607}" dt="2023-01-29T11:07:18.720" v="697"/>
          <ac:picMkLst>
            <pc:docMk/>
            <pc:sldMk cId="2591083321" sldId="267"/>
            <ac:picMk id="11" creationId="{FD1F5E0A-1129-59B3-2999-7F68C0A405B5}"/>
          </ac:picMkLst>
        </pc:picChg>
        <pc:picChg chg="add mod">
          <ac:chgData name="Катерина Коновалець" userId="S::zb0096@zabuzhzhia.oko24.net::e90108ec-db0f-49ce-9c13-0afa71227574" providerId="AD" clId="Web-{355457A5-EC45-44A0-9E08-46BDB1E26607}" dt="2023-01-29T11:08:19.753" v="702" actId="1076"/>
          <ac:picMkLst>
            <pc:docMk/>
            <pc:sldMk cId="2591083321" sldId="267"/>
            <ac:picMk id="12" creationId="{4CE87D8E-F770-D3A3-C497-9CDD26EC4DAE}"/>
          </ac:picMkLst>
        </pc:picChg>
      </pc:sldChg>
      <pc:sldChg chg="addSp delSp modSp add replId modTransition">
        <pc:chgData name="Катерина Коновалець" userId="S::zb0096@zabuzhzhia.oko24.net::e90108ec-db0f-49ce-9c13-0afa71227574" providerId="AD" clId="Web-{355457A5-EC45-44A0-9E08-46BDB1E26607}" dt="2023-01-29T11:38:04.009" v="1082"/>
        <pc:sldMkLst>
          <pc:docMk/>
          <pc:sldMk cId="1553890162" sldId="268"/>
        </pc:sldMkLst>
        <pc:spChg chg="mod">
          <ac:chgData name="Катерина Коновалець" userId="S::zb0096@zabuzhzhia.oko24.net::e90108ec-db0f-49ce-9c13-0afa71227574" providerId="AD" clId="Web-{355457A5-EC45-44A0-9E08-46BDB1E26607}" dt="2023-01-29T11:09:41.788" v="723" actId="20577"/>
          <ac:spMkLst>
            <pc:docMk/>
            <pc:sldMk cId="1553890162" sldId="268"/>
            <ac:spMk id="2" creationId="{33F4DD0A-C7F1-EF45-3D7B-8D57B7B1DA9A}"/>
          </ac:spMkLst>
        </pc:spChg>
        <pc:spChg chg="del">
          <ac:chgData name="Катерина Коновалець" userId="S::zb0096@zabuzhzhia.oko24.net::e90108ec-db0f-49ce-9c13-0afa71227574" providerId="AD" clId="Web-{355457A5-EC45-44A0-9E08-46BDB1E26607}" dt="2023-01-29T11:09:56.382" v="724"/>
          <ac:spMkLst>
            <pc:docMk/>
            <pc:sldMk cId="1553890162" sldId="268"/>
            <ac:spMk id="4" creationId="{4E352AED-BE79-ED79-514A-E65C0817EA71}"/>
          </ac:spMkLst>
        </pc:spChg>
        <pc:picChg chg="add mod">
          <ac:chgData name="Катерина Коновалець" userId="S::zb0096@zabuzhzhia.oko24.net::e90108ec-db0f-49ce-9c13-0afa71227574" providerId="AD" clId="Web-{355457A5-EC45-44A0-9E08-46BDB1E26607}" dt="2023-01-29T11:10:06.257" v="729" actId="1076"/>
          <ac:picMkLst>
            <pc:docMk/>
            <pc:sldMk cId="1553890162" sldId="268"/>
            <ac:picMk id="3" creationId="{BBD5208F-CDC7-5577-8653-FF75564DBF29}"/>
          </ac:picMkLst>
        </pc:picChg>
        <pc:picChg chg="del">
          <ac:chgData name="Катерина Коновалець" userId="S::zb0096@zabuzhzhia.oko24.net::e90108ec-db0f-49ce-9c13-0afa71227574" providerId="AD" clId="Web-{355457A5-EC45-44A0-9E08-46BDB1E26607}" dt="2023-01-29T11:08:45.082" v="707"/>
          <ac:picMkLst>
            <pc:docMk/>
            <pc:sldMk cId="1553890162" sldId="268"/>
            <ac:picMk id="5" creationId="{ABA77B56-34EF-3048-A606-A490CDFA4E69}"/>
          </ac:picMkLst>
        </pc:picChg>
        <pc:picChg chg="add mod">
          <ac:chgData name="Катерина Коновалець" userId="S::zb0096@zabuzhzhia.oko24.net::e90108ec-db0f-49ce-9c13-0afa71227574" providerId="AD" clId="Web-{355457A5-EC45-44A0-9E08-46BDB1E26607}" dt="2023-01-29T11:13:13.967" v="736" actId="1076"/>
          <ac:picMkLst>
            <pc:docMk/>
            <pc:sldMk cId="1553890162" sldId="268"/>
            <ac:picMk id="6" creationId="{089E05EF-D694-7AD1-2DCC-C92F15CAD89D}"/>
          </ac:picMkLst>
        </pc:picChg>
        <pc:picChg chg="del mod">
          <ac:chgData name="Катерина Коновалець" userId="S::zb0096@zabuzhzhia.oko24.net::e90108ec-db0f-49ce-9c13-0afa71227574" providerId="AD" clId="Web-{355457A5-EC45-44A0-9E08-46BDB1E26607}" dt="2023-01-29T11:08:49.973" v="710"/>
          <ac:picMkLst>
            <pc:docMk/>
            <pc:sldMk cId="1553890162" sldId="268"/>
            <ac:picMk id="10" creationId="{0C198D37-634D-AE9C-5589-90ABCE5A044C}"/>
          </ac:picMkLst>
        </pc:picChg>
        <pc:picChg chg="del">
          <ac:chgData name="Катерина Коновалець" userId="S::zb0096@zabuzhzhia.oko24.net::e90108ec-db0f-49ce-9c13-0afa71227574" providerId="AD" clId="Web-{355457A5-EC45-44A0-9E08-46BDB1E26607}" dt="2023-01-29T11:08:47.739" v="708"/>
          <ac:picMkLst>
            <pc:docMk/>
            <pc:sldMk cId="1553890162" sldId="268"/>
            <ac:picMk id="12" creationId="{4CE87D8E-F770-D3A3-C497-9CDD26EC4DAE}"/>
          </ac:picMkLst>
        </pc:picChg>
      </pc:sldChg>
      <pc:sldChg chg="addSp delSp modSp add replId modTransition">
        <pc:chgData name="Катерина Коновалець" userId="S::zb0096@zabuzhzhia.oko24.net::e90108ec-db0f-49ce-9c13-0afa71227574" providerId="AD" clId="Web-{355457A5-EC45-44A0-9E08-46BDB1E26607}" dt="2023-01-29T11:38:10.588" v="1083"/>
        <pc:sldMkLst>
          <pc:docMk/>
          <pc:sldMk cId="190263735" sldId="269"/>
        </pc:sldMkLst>
        <pc:spChg chg="mod">
          <ac:chgData name="Катерина Коновалець" userId="S::zb0096@zabuzhzhia.oko24.net::e90108ec-db0f-49ce-9c13-0afa71227574" providerId="AD" clId="Web-{355457A5-EC45-44A0-9E08-46BDB1E26607}" dt="2023-01-29T11:14:43.236" v="760" actId="20577"/>
          <ac:spMkLst>
            <pc:docMk/>
            <pc:sldMk cId="190263735" sldId="269"/>
            <ac:spMk id="2" creationId="{33F4DD0A-C7F1-EF45-3D7B-8D57B7B1DA9A}"/>
          </ac:spMkLst>
        </pc:spChg>
        <pc:picChg chg="del">
          <ac:chgData name="Катерина Коновалець" userId="S::zb0096@zabuzhzhia.oko24.net::e90108ec-db0f-49ce-9c13-0afa71227574" providerId="AD" clId="Web-{355457A5-EC45-44A0-9E08-46BDB1E26607}" dt="2023-01-29T11:14:47.908" v="761"/>
          <ac:picMkLst>
            <pc:docMk/>
            <pc:sldMk cId="190263735" sldId="269"/>
            <ac:picMk id="3" creationId="{BBD5208F-CDC7-5577-8653-FF75564DBF29}"/>
          </ac:picMkLst>
        </pc:picChg>
        <pc:picChg chg="add mod">
          <ac:chgData name="Катерина Коновалець" userId="S::zb0096@zabuzhzhia.oko24.net::e90108ec-db0f-49ce-9c13-0afa71227574" providerId="AD" clId="Web-{355457A5-EC45-44A0-9E08-46BDB1E26607}" dt="2023-01-29T11:16:11.348" v="771" actId="14100"/>
          <ac:picMkLst>
            <pc:docMk/>
            <pc:sldMk cId="190263735" sldId="269"/>
            <ac:picMk id="4" creationId="{6BB0DDC8-C437-6B19-B81E-7803D5EBD994}"/>
          </ac:picMkLst>
        </pc:picChg>
        <pc:picChg chg="add del mod">
          <ac:chgData name="Катерина Коновалець" userId="S::zb0096@zabuzhzhia.oko24.net::e90108ec-db0f-49ce-9c13-0afa71227574" providerId="AD" clId="Web-{355457A5-EC45-44A0-9E08-46BDB1E26607}" dt="2023-01-29T11:17:59.180" v="774"/>
          <ac:picMkLst>
            <pc:docMk/>
            <pc:sldMk cId="190263735" sldId="269"/>
            <ac:picMk id="5" creationId="{91D0A5F9-809D-113A-DADB-DF4F0AD1DF9B}"/>
          </ac:picMkLst>
        </pc:picChg>
        <pc:picChg chg="del">
          <ac:chgData name="Катерина Коновалець" userId="S::zb0096@zabuzhzhia.oko24.net::e90108ec-db0f-49ce-9c13-0afa71227574" providerId="AD" clId="Web-{355457A5-EC45-44A0-9E08-46BDB1E26607}" dt="2023-01-29T11:14:49.986" v="762"/>
          <ac:picMkLst>
            <pc:docMk/>
            <pc:sldMk cId="190263735" sldId="269"/>
            <ac:picMk id="6" creationId="{089E05EF-D694-7AD1-2DCC-C92F15CAD89D}"/>
          </ac:picMkLst>
        </pc:picChg>
        <pc:picChg chg="add mod">
          <ac:chgData name="Катерина Коновалець" userId="S::zb0096@zabuzhzhia.oko24.net::e90108ec-db0f-49ce-9c13-0afa71227574" providerId="AD" clId="Web-{355457A5-EC45-44A0-9E08-46BDB1E26607}" dt="2023-01-29T11:18:11.009" v="779" actId="14100"/>
          <ac:picMkLst>
            <pc:docMk/>
            <pc:sldMk cId="190263735" sldId="269"/>
            <ac:picMk id="7" creationId="{A39FF115-FBD3-3FDD-C0ED-EE8B47D71147}"/>
          </ac:picMkLst>
        </pc:picChg>
      </pc:sldChg>
      <pc:sldChg chg="addSp delSp modSp add replId modTransition">
        <pc:chgData name="Катерина Коновалець" userId="S::zb0096@zabuzhzhia.oko24.net::e90108ec-db0f-49ce-9c13-0afa71227574" providerId="AD" clId="Web-{355457A5-EC45-44A0-9E08-46BDB1E26607}" dt="2023-01-29T11:38:18.307" v="1084"/>
        <pc:sldMkLst>
          <pc:docMk/>
          <pc:sldMk cId="1582635998" sldId="270"/>
        </pc:sldMkLst>
        <pc:spChg chg="mod">
          <ac:chgData name="Катерина Коновалець" userId="S::zb0096@zabuzhzhia.oko24.net::e90108ec-db0f-49ce-9c13-0afa71227574" providerId="AD" clId="Web-{355457A5-EC45-44A0-9E08-46BDB1E26607}" dt="2023-01-29T11:21:11.343" v="838" actId="20577"/>
          <ac:spMkLst>
            <pc:docMk/>
            <pc:sldMk cId="1582635998" sldId="270"/>
            <ac:spMk id="2" creationId="{33F4DD0A-C7F1-EF45-3D7B-8D57B7B1DA9A}"/>
          </ac:spMkLst>
        </pc:spChg>
        <pc:picChg chg="del">
          <ac:chgData name="Катерина Коновалець" userId="S::zb0096@zabuzhzhia.oko24.net::e90108ec-db0f-49ce-9c13-0afa71227574" providerId="AD" clId="Web-{355457A5-EC45-44A0-9E08-46BDB1E26607}" dt="2023-01-29T11:21:18.047" v="840"/>
          <ac:picMkLst>
            <pc:docMk/>
            <pc:sldMk cId="1582635998" sldId="270"/>
            <ac:picMk id="4" creationId="{6BB0DDC8-C437-6B19-B81E-7803D5EBD994}"/>
          </ac:picMkLst>
        </pc:picChg>
        <pc:picChg chg="add mod">
          <ac:chgData name="Катерина Коновалець" userId="S::zb0096@zabuzhzhia.oko24.net::e90108ec-db0f-49ce-9c13-0afa71227574" providerId="AD" clId="Web-{355457A5-EC45-44A0-9E08-46BDB1E26607}" dt="2023-01-29T11:21:16.094" v="839" actId="1076"/>
          <ac:picMkLst>
            <pc:docMk/>
            <pc:sldMk cId="1582635998" sldId="270"/>
            <ac:picMk id="5" creationId="{D7505AE6-BF25-39EF-D8E2-E6B01909871D}"/>
          </ac:picMkLst>
        </pc:picChg>
        <pc:picChg chg="add mod">
          <ac:chgData name="Катерина Коновалець" userId="S::zb0096@zabuzhzhia.oko24.net::e90108ec-db0f-49ce-9c13-0afa71227574" providerId="AD" clId="Web-{355457A5-EC45-44A0-9E08-46BDB1E26607}" dt="2023-01-29T11:21:59.923" v="841"/>
          <ac:picMkLst>
            <pc:docMk/>
            <pc:sldMk cId="1582635998" sldId="270"/>
            <ac:picMk id="6" creationId="{E61AEAC4-752A-2C92-34A2-46396ADCBFD6}"/>
          </ac:picMkLst>
        </pc:picChg>
        <pc:picChg chg="del">
          <ac:chgData name="Катерина Коновалець" userId="S::zb0096@zabuzhzhia.oko24.net::e90108ec-db0f-49ce-9c13-0afa71227574" providerId="AD" clId="Web-{355457A5-EC45-44A0-9E08-46BDB1E26607}" dt="2023-01-29T11:18:25.900" v="781"/>
          <ac:picMkLst>
            <pc:docMk/>
            <pc:sldMk cId="1582635998" sldId="270"/>
            <ac:picMk id="7" creationId="{A39FF115-FBD3-3FDD-C0ED-EE8B47D71147}"/>
          </ac:picMkLst>
        </pc:picChg>
        <pc:picChg chg="add mod">
          <ac:chgData name="Катерина Коновалець" userId="S::zb0096@zabuzhzhia.oko24.net::e90108ec-db0f-49ce-9c13-0afa71227574" providerId="AD" clId="Web-{355457A5-EC45-44A0-9E08-46BDB1E26607}" dt="2023-01-29T11:22:23.346" v="854" actId="14100"/>
          <ac:picMkLst>
            <pc:docMk/>
            <pc:sldMk cId="1582635998" sldId="270"/>
            <ac:picMk id="8" creationId="{25B8D5B8-AECC-2104-0DD0-BC52103CF1DF}"/>
          </ac:picMkLst>
        </pc:picChg>
      </pc:sldChg>
      <pc:sldChg chg="addSp delSp modSp add replId modTransition">
        <pc:chgData name="Катерина Коновалець" userId="S::zb0096@zabuzhzhia.oko24.net::e90108ec-db0f-49ce-9c13-0afa71227574" providerId="AD" clId="Web-{355457A5-EC45-44A0-9E08-46BDB1E26607}" dt="2023-01-29T11:38:23.651" v="1085"/>
        <pc:sldMkLst>
          <pc:docMk/>
          <pc:sldMk cId="2703368058" sldId="271"/>
        </pc:sldMkLst>
        <pc:spChg chg="mod">
          <ac:chgData name="Катерина Коновалець" userId="S::zb0096@zabuzhzhia.oko24.net::e90108ec-db0f-49ce-9c13-0afa71227574" providerId="AD" clId="Web-{355457A5-EC45-44A0-9E08-46BDB1E26607}" dt="2023-01-29T11:23:48.401" v="876" actId="20577"/>
          <ac:spMkLst>
            <pc:docMk/>
            <pc:sldMk cId="2703368058" sldId="271"/>
            <ac:spMk id="2" creationId="{33F4DD0A-C7F1-EF45-3D7B-8D57B7B1DA9A}"/>
          </ac:spMkLst>
        </pc:spChg>
        <pc:picChg chg="add mod">
          <ac:chgData name="Катерина Коновалець" userId="S::zb0096@zabuzhzhia.oko24.net::e90108ec-db0f-49ce-9c13-0afa71227574" providerId="AD" clId="Web-{355457A5-EC45-44A0-9E08-46BDB1E26607}" dt="2023-01-29T11:24:05.839" v="877"/>
          <ac:picMkLst>
            <pc:docMk/>
            <pc:sldMk cId="2703368058" sldId="271"/>
            <ac:picMk id="3" creationId="{36FF6F93-BA15-5444-C863-C7618D45A2D0}"/>
          </ac:picMkLst>
        </pc:picChg>
        <pc:picChg chg="add mod">
          <ac:chgData name="Катерина Коновалець" userId="S::zb0096@zabuzhzhia.oko24.net::e90108ec-db0f-49ce-9c13-0afa71227574" providerId="AD" clId="Web-{355457A5-EC45-44A0-9E08-46BDB1E26607}" dt="2023-01-29T11:24:11.058" v="882" actId="1076"/>
          <ac:picMkLst>
            <pc:docMk/>
            <pc:sldMk cId="2703368058" sldId="271"/>
            <ac:picMk id="4" creationId="{60FA5817-4EA9-489D-B4EB-286B82C0FF06}"/>
          </ac:picMkLst>
        </pc:picChg>
        <pc:picChg chg="del">
          <ac:chgData name="Катерина Коновалець" userId="S::zb0096@zabuzhzhia.oko24.net::e90108ec-db0f-49ce-9c13-0afa71227574" providerId="AD" clId="Web-{355457A5-EC45-44A0-9E08-46BDB1E26607}" dt="2023-01-29T11:22:43.816" v="856"/>
          <ac:picMkLst>
            <pc:docMk/>
            <pc:sldMk cId="2703368058" sldId="271"/>
            <ac:picMk id="5" creationId="{D7505AE6-BF25-39EF-D8E2-E6B01909871D}"/>
          </ac:picMkLst>
        </pc:picChg>
        <pc:picChg chg="del">
          <ac:chgData name="Катерина Коновалець" userId="S::zb0096@zabuzhzhia.oko24.net::e90108ec-db0f-49ce-9c13-0afa71227574" providerId="AD" clId="Web-{355457A5-EC45-44A0-9E08-46BDB1E26607}" dt="2023-01-29T11:22:47.613" v="858"/>
          <ac:picMkLst>
            <pc:docMk/>
            <pc:sldMk cId="2703368058" sldId="271"/>
            <ac:picMk id="6" creationId="{E61AEAC4-752A-2C92-34A2-46396ADCBFD6}"/>
          </ac:picMkLst>
        </pc:picChg>
        <pc:picChg chg="del">
          <ac:chgData name="Катерина Коновалець" userId="S::zb0096@zabuzhzhia.oko24.net::e90108ec-db0f-49ce-9c13-0afa71227574" providerId="AD" clId="Web-{355457A5-EC45-44A0-9E08-46BDB1E26607}" dt="2023-01-29T11:22:45.956" v="857"/>
          <ac:picMkLst>
            <pc:docMk/>
            <pc:sldMk cId="2703368058" sldId="271"/>
            <ac:picMk id="8" creationId="{25B8D5B8-AECC-2104-0DD0-BC52103CF1DF}"/>
          </ac:picMkLst>
        </pc:picChg>
      </pc:sldChg>
      <pc:sldChg chg="addSp delSp modSp add replId modTransition">
        <pc:chgData name="Катерина Коновалець" userId="S::zb0096@zabuzhzhia.oko24.net::e90108ec-db0f-49ce-9c13-0afa71227574" providerId="AD" clId="Web-{355457A5-EC45-44A0-9E08-46BDB1E26607}" dt="2023-01-29T11:38:30.276" v="1086"/>
        <pc:sldMkLst>
          <pc:docMk/>
          <pc:sldMk cId="1657667524" sldId="272"/>
        </pc:sldMkLst>
        <pc:spChg chg="mod">
          <ac:chgData name="Катерина Коновалець" userId="S::zb0096@zabuzhzhia.oko24.net::e90108ec-db0f-49ce-9c13-0afa71227574" providerId="AD" clId="Web-{355457A5-EC45-44A0-9E08-46BDB1E26607}" dt="2023-01-29T11:25:41.420" v="902" actId="1076"/>
          <ac:spMkLst>
            <pc:docMk/>
            <pc:sldMk cId="1657667524" sldId="272"/>
            <ac:spMk id="2" creationId="{33F4DD0A-C7F1-EF45-3D7B-8D57B7B1DA9A}"/>
          </ac:spMkLst>
        </pc:spChg>
        <pc:picChg chg="del">
          <ac:chgData name="Катерина Коновалець" userId="S::zb0096@zabuzhzhia.oko24.net::e90108ec-db0f-49ce-9c13-0afa71227574" providerId="AD" clId="Web-{355457A5-EC45-44A0-9E08-46BDB1E26607}" dt="2023-01-29T11:24:19.761" v="885"/>
          <ac:picMkLst>
            <pc:docMk/>
            <pc:sldMk cId="1657667524" sldId="272"/>
            <ac:picMk id="3" creationId="{36FF6F93-BA15-5444-C863-C7618D45A2D0}"/>
          </ac:picMkLst>
        </pc:picChg>
        <pc:picChg chg="del">
          <ac:chgData name="Катерина Коновалець" userId="S::zb0096@zabuzhzhia.oko24.net::e90108ec-db0f-49ce-9c13-0afa71227574" providerId="AD" clId="Web-{355457A5-EC45-44A0-9E08-46BDB1E26607}" dt="2023-01-29T11:24:17.995" v="884"/>
          <ac:picMkLst>
            <pc:docMk/>
            <pc:sldMk cId="1657667524" sldId="272"/>
            <ac:picMk id="4" creationId="{60FA5817-4EA9-489D-B4EB-286B82C0FF06}"/>
          </ac:picMkLst>
        </pc:picChg>
        <pc:picChg chg="add mod">
          <ac:chgData name="Катерина Коновалець" userId="S::zb0096@zabuzhzhia.oko24.net::e90108ec-db0f-49ce-9c13-0afa71227574" providerId="AD" clId="Web-{355457A5-EC45-44A0-9E08-46BDB1E26607}" dt="2023-01-29T11:25:53.233" v="903"/>
          <ac:picMkLst>
            <pc:docMk/>
            <pc:sldMk cId="1657667524" sldId="272"/>
            <ac:picMk id="5" creationId="{2428CBC2-1D35-DD88-7700-2682EB9A6D6E}"/>
          </ac:picMkLst>
        </pc:picChg>
        <pc:picChg chg="add mod">
          <ac:chgData name="Катерина Коновалець" userId="S::zb0096@zabuzhzhia.oko24.net::e90108ec-db0f-49ce-9c13-0afa71227574" providerId="AD" clId="Web-{355457A5-EC45-44A0-9E08-46BDB1E26607}" dt="2023-01-29T11:26:14.015" v="914" actId="14100"/>
          <ac:picMkLst>
            <pc:docMk/>
            <pc:sldMk cId="1657667524" sldId="272"/>
            <ac:picMk id="6" creationId="{0491E531-4370-0CDF-3835-2336DC745C0B}"/>
          </ac:picMkLst>
        </pc:picChg>
      </pc:sldChg>
      <pc:sldChg chg="addSp delSp modSp add replId modTransition">
        <pc:chgData name="Катерина Коновалець" userId="S::zb0096@zabuzhzhia.oko24.net::e90108ec-db0f-49ce-9c13-0afa71227574" providerId="AD" clId="Web-{355457A5-EC45-44A0-9E08-46BDB1E26607}" dt="2023-01-29T11:38:35.057" v="1087"/>
        <pc:sldMkLst>
          <pc:docMk/>
          <pc:sldMk cId="1357104716" sldId="273"/>
        </pc:sldMkLst>
        <pc:spChg chg="mod">
          <ac:chgData name="Катерина Коновалець" userId="S::zb0096@zabuzhzhia.oko24.net::e90108ec-db0f-49ce-9c13-0afa71227574" providerId="AD" clId="Web-{355457A5-EC45-44A0-9E08-46BDB1E26607}" dt="2023-01-29T11:29:24.100" v="966" actId="20577"/>
          <ac:spMkLst>
            <pc:docMk/>
            <pc:sldMk cId="1357104716" sldId="273"/>
            <ac:spMk id="2" creationId="{33F4DD0A-C7F1-EF45-3D7B-8D57B7B1DA9A}"/>
          </ac:spMkLst>
        </pc:spChg>
        <pc:picChg chg="add mod">
          <ac:chgData name="Катерина Коновалець" userId="S::zb0096@zabuzhzhia.oko24.net::e90108ec-db0f-49ce-9c13-0afa71227574" providerId="AD" clId="Web-{355457A5-EC45-44A0-9E08-46BDB1E26607}" dt="2023-01-29T11:27:58.191" v="949"/>
          <ac:picMkLst>
            <pc:docMk/>
            <pc:sldMk cId="1357104716" sldId="273"/>
            <ac:picMk id="3" creationId="{6B1159F7-A0B0-A58B-B386-35257209F4FD}"/>
          </ac:picMkLst>
        </pc:picChg>
        <pc:picChg chg="add del mod">
          <ac:chgData name="Катерина Коновалець" userId="S::zb0096@zabuzhzhia.oko24.net::e90108ec-db0f-49ce-9c13-0afa71227574" providerId="AD" clId="Web-{355457A5-EC45-44A0-9E08-46BDB1E26607}" dt="2023-01-29T11:28:30.176" v="954"/>
          <ac:picMkLst>
            <pc:docMk/>
            <pc:sldMk cId="1357104716" sldId="273"/>
            <ac:picMk id="4" creationId="{00EF3C8F-0E96-5501-E1C2-5B4E14DEDED7}"/>
          </ac:picMkLst>
        </pc:picChg>
        <pc:picChg chg="del">
          <ac:chgData name="Катерина Коновалець" userId="S::zb0096@zabuzhzhia.oko24.net::e90108ec-db0f-49ce-9c13-0afa71227574" providerId="AD" clId="Web-{355457A5-EC45-44A0-9E08-46BDB1E26607}" dt="2023-01-29T11:26:26.922" v="917"/>
          <ac:picMkLst>
            <pc:docMk/>
            <pc:sldMk cId="1357104716" sldId="273"/>
            <ac:picMk id="5" creationId="{2428CBC2-1D35-DD88-7700-2682EB9A6D6E}"/>
          </ac:picMkLst>
        </pc:picChg>
        <pc:picChg chg="del">
          <ac:chgData name="Катерина Коновалець" userId="S::zb0096@zabuzhzhia.oko24.net::e90108ec-db0f-49ce-9c13-0afa71227574" providerId="AD" clId="Web-{355457A5-EC45-44A0-9E08-46BDB1E26607}" dt="2023-01-29T11:26:25" v="916"/>
          <ac:picMkLst>
            <pc:docMk/>
            <pc:sldMk cId="1357104716" sldId="273"/>
            <ac:picMk id="6" creationId="{0491E531-4370-0CDF-3835-2336DC745C0B}"/>
          </ac:picMkLst>
        </pc:picChg>
        <pc:picChg chg="add mod">
          <ac:chgData name="Катерина Коновалець" userId="S::zb0096@zabuzhzhia.oko24.net::e90108ec-db0f-49ce-9c13-0afa71227574" providerId="AD" clId="Web-{355457A5-EC45-44A0-9E08-46BDB1E26607}" dt="2023-01-29T11:28:37.427" v="955"/>
          <ac:picMkLst>
            <pc:docMk/>
            <pc:sldMk cId="1357104716" sldId="273"/>
            <ac:picMk id="7" creationId="{DF4DD227-456E-223E-74FE-C7B6F78A82D5}"/>
          </ac:picMkLst>
        </pc:picChg>
        <pc:picChg chg="add mod">
          <ac:chgData name="Катерина Коновалець" userId="S::zb0096@zabuzhzhia.oko24.net::e90108ec-db0f-49ce-9c13-0afa71227574" providerId="AD" clId="Web-{355457A5-EC45-44A0-9E08-46BDB1E26607}" dt="2023-01-29T11:28:52.193" v="963" actId="14100"/>
          <ac:picMkLst>
            <pc:docMk/>
            <pc:sldMk cId="1357104716" sldId="273"/>
            <ac:picMk id="8" creationId="{592BAD72-AC02-3A2A-10C4-A57DE2C0534E}"/>
          </ac:picMkLst>
        </pc:picChg>
      </pc:sldChg>
      <pc:sldChg chg="addSp delSp modSp add replId modTransition">
        <pc:chgData name="Катерина Коновалець" userId="S::zb0096@zabuzhzhia.oko24.net::e90108ec-db0f-49ce-9c13-0afa71227574" providerId="AD" clId="Web-{355457A5-EC45-44A0-9E08-46BDB1E26607}" dt="2023-01-29T11:38:39.948" v="1088"/>
        <pc:sldMkLst>
          <pc:docMk/>
          <pc:sldMk cId="1216888401" sldId="274"/>
        </pc:sldMkLst>
        <pc:spChg chg="mod">
          <ac:chgData name="Катерина Коновалець" userId="S::zb0096@zabuzhzhia.oko24.net::e90108ec-db0f-49ce-9c13-0afa71227574" providerId="AD" clId="Web-{355457A5-EC45-44A0-9E08-46BDB1E26607}" dt="2023-01-29T11:33:29.718" v="1013" actId="1076"/>
          <ac:spMkLst>
            <pc:docMk/>
            <pc:sldMk cId="1216888401" sldId="274"/>
            <ac:spMk id="2" creationId="{33F4DD0A-C7F1-EF45-3D7B-8D57B7B1DA9A}"/>
          </ac:spMkLst>
        </pc:spChg>
        <pc:picChg chg="del">
          <ac:chgData name="Катерина Коновалець" userId="S::zb0096@zabuzhzhia.oko24.net::e90108ec-db0f-49ce-9c13-0afa71227574" providerId="AD" clId="Web-{355457A5-EC45-44A0-9E08-46BDB1E26607}" dt="2023-01-29T11:30:54.260" v="976"/>
          <ac:picMkLst>
            <pc:docMk/>
            <pc:sldMk cId="1216888401" sldId="274"/>
            <ac:picMk id="3" creationId="{6B1159F7-A0B0-A58B-B386-35257209F4FD}"/>
          </ac:picMkLst>
        </pc:picChg>
        <pc:picChg chg="add del mod">
          <ac:chgData name="Катерина Коновалець" userId="S::zb0096@zabuzhzhia.oko24.net::e90108ec-db0f-49ce-9c13-0afa71227574" providerId="AD" clId="Web-{355457A5-EC45-44A0-9E08-46BDB1E26607}" dt="2023-01-29T11:32:45.498" v="1000"/>
          <ac:picMkLst>
            <pc:docMk/>
            <pc:sldMk cId="1216888401" sldId="274"/>
            <ac:picMk id="4" creationId="{12655A64-49DD-468A-A228-A062D5EBB1C5}"/>
          </ac:picMkLst>
        </pc:picChg>
        <pc:picChg chg="add del mod">
          <ac:chgData name="Катерина Коновалець" userId="S::zb0096@zabuzhzhia.oko24.net::e90108ec-db0f-49ce-9c13-0afa71227574" providerId="AD" clId="Web-{355457A5-EC45-44A0-9E08-46BDB1E26607}" dt="2023-01-29T11:31:33.808" v="985"/>
          <ac:picMkLst>
            <pc:docMk/>
            <pc:sldMk cId="1216888401" sldId="274"/>
            <ac:picMk id="5" creationId="{ADA99C8A-3C8B-D932-0396-96CAD6E79948}"/>
          </ac:picMkLst>
        </pc:picChg>
        <pc:picChg chg="add del mod">
          <ac:chgData name="Катерина Коновалець" userId="S::zb0096@zabuzhzhia.oko24.net::e90108ec-db0f-49ce-9c13-0afa71227574" providerId="AD" clId="Web-{355457A5-EC45-44A0-9E08-46BDB1E26607}" dt="2023-01-29T11:32:47.326" v="1001"/>
          <ac:picMkLst>
            <pc:docMk/>
            <pc:sldMk cId="1216888401" sldId="274"/>
            <ac:picMk id="6" creationId="{BAF478D0-E06C-2FFA-ACEC-AAAAA353BF45}"/>
          </ac:picMkLst>
        </pc:picChg>
        <pc:picChg chg="del">
          <ac:chgData name="Катерина Коновалець" userId="S::zb0096@zabuzhzhia.oko24.net::e90108ec-db0f-49ce-9c13-0afa71227574" providerId="AD" clId="Web-{355457A5-EC45-44A0-9E08-46BDB1E26607}" dt="2023-01-29T11:30:52.447" v="975"/>
          <ac:picMkLst>
            <pc:docMk/>
            <pc:sldMk cId="1216888401" sldId="274"/>
            <ac:picMk id="7" creationId="{DF4DD227-456E-223E-74FE-C7B6F78A82D5}"/>
          </ac:picMkLst>
        </pc:picChg>
        <pc:picChg chg="del">
          <ac:chgData name="Катерина Коновалець" userId="S::zb0096@zabuzhzhia.oko24.net::e90108ec-db0f-49ce-9c13-0afa71227574" providerId="AD" clId="Web-{355457A5-EC45-44A0-9E08-46BDB1E26607}" dt="2023-01-29T11:30:50.103" v="974"/>
          <ac:picMkLst>
            <pc:docMk/>
            <pc:sldMk cId="1216888401" sldId="274"/>
            <ac:picMk id="8" creationId="{592BAD72-AC02-3A2A-10C4-A57DE2C0534E}"/>
          </ac:picMkLst>
        </pc:picChg>
        <pc:picChg chg="add del mod">
          <ac:chgData name="Катерина Коновалець" userId="S::zb0096@zabuzhzhia.oko24.net::e90108ec-db0f-49ce-9c13-0afa71227574" providerId="AD" clId="Web-{355457A5-EC45-44A0-9E08-46BDB1E26607}" dt="2023-01-29T11:32:48.842" v="1002"/>
          <ac:picMkLst>
            <pc:docMk/>
            <pc:sldMk cId="1216888401" sldId="274"/>
            <ac:picMk id="9" creationId="{2BD95FAB-E6E7-3E8C-27B2-78AF3CFB0BBC}"/>
          </ac:picMkLst>
        </pc:picChg>
      </pc:sldChg>
      <pc:sldChg chg="delSp modSp add del replId">
        <pc:chgData name="Катерина Коновалець" userId="S::zb0096@zabuzhzhia.oko24.net::e90108ec-db0f-49ce-9c13-0afa71227574" providerId="AD" clId="Web-{355457A5-EC45-44A0-9E08-46BDB1E26607}" dt="2023-01-29T11:33:54.047" v="1018"/>
        <pc:sldMkLst>
          <pc:docMk/>
          <pc:sldMk cId="2649543236" sldId="275"/>
        </pc:sldMkLst>
        <pc:picChg chg="del">
          <ac:chgData name="Катерина Коновалець" userId="S::zb0096@zabuzhzhia.oko24.net::e90108ec-db0f-49ce-9c13-0afa71227574" providerId="AD" clId="Web-{355457A5-EC45-44A0-9E08-46BDB1E26607}" dt="2023-01-29T11:33:37.969" v="1016"/>
          <ac:picMkLst>
            <pc:docMk/>
            <pc:sldMk cId="2649543236" sldId="275"/>
            <ac:picMk id="4" creationId="{12655A64-49DD-468A-A228-A062D5EBB1C5}"/>
          </ac:picMkLst>
        </pc:picChg>
        <pc:picChg chg="del mod">
          <ac:chgData name="Катерина Коновалець" userId="S::zb0096@zabuzhzhia.oko24.net::e90108ec-db0f-49ce-9c13-0afa71227574" providerId="AD" clId="Web-{355457A5-EC45-44A0-9E08-46BDB1E26607}" dt="2023-01-29T11:33:35.515" v="1015"/>
          <ac:picMkLst>
            <pc:docMk/>
            <pc:sldMk cId="2649543236" sldId="275"/>
            <ac:picMk id="6" creationId="{BAF478D0-E06C-2FFA-ACEC-AAAAA353BF45}"/>
          </ac:picMkLst>
        </pc:picChg>
        <pc:picChg chg="del">
          <ac:chgData name="Катерина Коновалець" userId="S::zb0096@zabuzhzhia.oko24.net::e90108ec-db0f-49ce-9c13-0afa71227574" providerId="AD" clId="Web-{355457A5-EC45-44A0-9E08-46BDB1E26607}" dt="2023-01-29T11:32:56.545" v="1004"/>
          <ac:picMkLst>
            <pc:docMk/>
            <pc:sldMk cId="2649543236" sldId="275"/>
            <ac:picMk id="9" creationId="{2BD95FAB-E6E7-3E8C-27B2-78AF3CFB0BBC}"/>
          </ac:picMkLst>
        </pc:picChg>
      </pc:sldChg>
      <pc:sldChg chg="addSp delSp modSp add replId modTransition delAnim">
        <pc:chgData name="Катерина Коновалець" userId="S::zb0096@zabuzhzhia.oko24.net::e90108ec-db0f-49ce-9c13-0afa71227574" providerId="AD" clId="Web-{355457A5-EC45-44A0-9E08-46BDB1E26607}" dt="2023-01-29T12:06:51.248" v="1336" actId="1076"/>
        <pc:sldMkLst>
          <pc:docMk/>
          <pc:sldMk cId="2798184885" sldId="276"/>
        </pc:sldMkLst>
        <pc:spChg chg="del">
          <ac:chgData name="Катерина Коновалець" userId="S::zb0096@zabuzhzhia.oko24.net::e90108ec-db0f-49ce-9c13-0afa71227574" providerId="AD" clId="Web-{355457A5-EC45-44A0-9E08-46BDB1E26607}" dt="2023-01-29T11:34:08.579" v="1020"/>
          <ac:spMkLst>
            <pc:docMk/>
            <pc:sldMk cId="2798184885" sldId="276"/>
            <ac:spMk id="2" creationId="{00000000-0000-0000-0000-000000000000}"/>
          </ac:spMkLst>
        </pc:spChg>
        <pc:spChg chg="add del mod">
          <ac:chgData name="Катерина Коновалець" userId="S::zb0096@zabuzhzhia.oko24.net::e90108ec-db0f-49ce-9c13-0afa71227574" providerId="AD" clId="Web-{355457A5-EC45-44A0-9E08-46BDB1E26607}" dt="2023-01-29T11:34:32.767" v="1023"/>
          <ac:spMkLst>
            <pc:docMk/>
            <pc:sldMk cId="2798184885" sldId="276"/>
            <ac:spMk id="7" creationId="{D6F3012E-02FD-2BC1-3477-BF07BF7C5020}"/>
          </ac:spMkLst>
        </pc:spChg>
        <pc:spChg chg="add del">
          <ac:chgData name="Катерина Коновалець" userId="S::zb0096@zabuzhzhia.oko24.net::e90108ec-db0f-49ce-9c13-0afa71227574" providerId="AD" clId="Web-{355457A5-EC45-44A0-9E08-46BDB1E26607}" dt="2023-01-29T11:59:47.166" v="1280"/>
          <ac:spMkLst>
            <pc:docMk/>
            <pc:sldMk cId="2798184885" sldId="276"/>
            <ac:spMk id="10" creationId="{02281708-98B7-0921-8A5E-D8626781BC87}"/>
          </ac:spMkLst>
        </pc:spChg>
        <pc:spChg chg="mod">
          <ac:chgData name="Катерина Коновалець" userId="S::zb0096@zabuzhzhia.oko24.net::e90108ec-db0f-49ce-9c13-0afa71227574" providerId="AD" clId="Web-{355457A5-EC45-44A0-9E08-46BDB1E26607}" dt="2023-01-29T12:00:24.777" v="1288" actId="1076"/>
          <ac:spMkLst>
            <pc:docMk/>
            <pc:sldMk cId="2798184885" sldId="276"/>
            <ac:spMk id="15" creationId="{0C775C16-DCC6-6A41-0CFE-3531EE783F4C}"/>
          </ac:spMkLst>
        </pc:spChg>
        <pc:spChg chg="mod">
          <ac:chgData name="Катерина Коновалець" userId="S::zb0096@zabuzhzhia.oko24.net::e90108ec-db0f-49ce-9c13-0afa71227574" providerId="AD" clId="Web-{355457A5-EC45-44A0-9E08-46BDB1E26607}" dt="2023-01-29T11:36:14.943" v="1068" actId="1076"/>
          <ac:spMkLst>
            <pc:docMk/>
            <pc:sldMk cId="2798184885" sldId="276"/>
            <ac:spMk id="22" creationId="{351B697D-3FEA-A59B-32D0-D97D3A7C0D25}"/>
          </ac:spMkLst>
        </pc:spChg>
        <pc:picChg chg="del">
          <ac:chgData name="Катерина Коновалець" userId="S::zb0096@zabuzhzhia.oko24.net::e90108ec-db0f-49ce-9c13-0afa71227574" providerId="AD" clId="Web-{355457A5-EC45-44A0-9E08-46BDB1E26607}" dt="2023-01-29T11:59:51.323" v="1282"/>
          <ac:picMkLst>
            <pc:docMk/>
            <pc:sldMk cId="2798184885" sldId="276"/>
            <ac:picMk id="3" creationId="{A10A8A22-7B58-591C-4223-666E7D3C5C99}"/>
          </ac:picMkLst>
        </pc:picChg>
        <pc:picChg chg="del mod">
          <ac:chgData name="Катерина Коновалець" userId="S::zb0096@zabuzhzhia.oko24.net::e90108ec-db0f-49ce-9c13-0afa71227574" providerId="AD" clId="Web-{355457A5-EC45-44A0-9E08-46BDB1E26607}" dt="2023-01-29T11:59:53.416" v="1284"/>
          <ac:picMkLst>
            <pc:docMk/>
            <pc:sldMk cId="2798184885" sldId="276"/>
            <ac:picMk id="5" creationId="{8A330F40-99E4-A137-F0F8-BBBD544D5393}"/>
          </ac:picMkLst>
        </pc:picChg>
        <pc:picChg chg="del mod">
          <ac:chgData name="Катерина Коновалець" userId="S::zb0096@zabuzhzhia.oko24.net::e90108ec-db0f-49ce-9c13-0afa71227574" providerId="AD" clId="Web-{355457A5-EC45-44A0-9E08-46BDB1E26607}" dt="2023-01-29T11:59:50.369" v="1281"/>
          <ac:picMkLst>
            <pc:docMk/>
            <pc:sldMk cId="2798184885" sldId="276"/>
            <ac:picMk id="6" creationId="{66403583-C3CD-FEFE-70A3-D8848B312070}"/>
          </ac:picMkLst>
        </pc:picChg>
        <pc:picChg chg="mod">
          <ac:chgData name="Катерина Коновалець" userId="S::zb0096@zabuzhzhia.oko24.net::e90108ec-db0f-49ce-9c13-0afa71227574" providerId="AD" clId="Web-{355457A5-EC45-44A0-9E08-46BDB1E26607}" dt="2023-01-29T11:40:39.437" v="1089" actId="1076"/>
          <ac:picMkLst>
            <pc:docMk/>
            <pc:sldMk cId="2798184885" sldId="276"/>
            <ac:picMk id="8" creationId="{4ED25B73-AC58-05B4-E10B-24FA0EE96240}"/>
          </ac:picMkLst>
        </pc:picChg>
        <pc:picChg chg="del mod">
          <ac:chgData name="Катерина Коновалець" userId="S::zb0096@zabuzhzhia.oko24.net::e90108ec-db0f-49ce-9c13-0afa71227574" providerId="AD" clId="Web-{355457A5-EC45-44A0-9E08-46BDB1E26607}" dt="2023-01-29T11:59:52.557" v="1283"/>
          <ac:picMkLst>
            <pc:docMk/>
            <pc:sldMk cId="2798184885" sldId="276"/>
            <ac:picMk id="11" creationId="{B9D62A08-30FD-BC9F-0944-308327FDB545}"/>
          </ac:picMkLst>
        </pc:picChg>
        <pc:picChg chg="add del mod">
          <ac:chgData name="Катерина Коновалець" userId="S::zb0096@zabuzhzhia.oko24.net::e90108ec-db0f-49ce-9c13-0afa71227574" providerId="AD" clId="Web-{355457A5-EC45-44A0-9E08-46BDB1E26607}" dt="2023-01-29T12:03:03.548" v="1311"/>
          <ac:picMkLst>
            <pc:docMk/>
            <pc:sldMk cId="2798184885" sldId="276"/>
            <ac:picMk id="13" creationId="{E03E86C7-D7E3-09C0-2592-0CC4FE138998}"/>
          </ac:picMkLst>
        </pc:picChg>
        <pc:picChg chg="add del mod">
          <ac:chgData name="Катерина Коновалець" userId="S::zb0096@zabuzhzhia.oko24.net::e90108ec-db0f-49ce-9c13-0afa71227574" providerId="AD" clId="Web-{355457A5-EC45-44A0-9E08-46BDB1E26607}" dt="2023-01-29T12:03:35.268" v="1321"/>
          <ac:picMkLst>
            <pc:docMk/>
            <pc:sldMk cId="2798184885" sldId="276"/>
            <ac:picMk id="14" creationId="{301AE059-5B08-247E-3F3E-FDC33C0C825A}"/>
          </ac:picMkLst>
        </pc:picChg>
        <pc:picChg chg="add del mod">
          <ac:chgData name="Катерина Коновалець" userId="S::zb0096@zabuzhzhia.oko24.net::e90108ec-db0f-49ce-9c13-0afa71227574" providerId="AD" clId="Web-{355457A5-EC45-44A0-9E08-46BDB1E26607}" dt="2023-01-29T12:06:46.858" v="1334"/>
          <ac:picMkLst>
            <pc:docMk/>
            <pc:sldMk cId="2798184885" sldId="276"/>
            <ac:picMk id="16" creationId="{EB33BA74-D86C-7924-C60F-C83460B0F7B9}"/>
          </ac:picMkLst>
        </pc:picChg>
        <pc:picChg chg="add mod">
          <ac:chgData name="Катерина Коновалець" userId="S::zb0096@zabuzhzhia.oko24.net::e90108ec-db0f-49ce-9c13-0afa71227574" providerId="AD" clId="Web-{355457A5-EC45-44A0-9E08-46BDB1E26607}" dt="2023-01-29T12:06:51.248" v="1336" actId="1076"/>
          <ac:picMkLst>
            <pc:docMk/>
            <pc:sldMk cId="2798184885" sldId="276"/>
            <ac:picMk id="18" creationId="{109677CD-0FF0-D3C3-4DD8-D51B28CB300C}"/>
          </ac:picMkLst>
        </pc:picChg>
        <pc:picChg chg="del">
          <ac:chgData name="Катерина Коновалець" userId="S::zb0096@zabuzhzhia.oko24.net::e90108ec-db0f-49ce-9c13-0afa71227574" providerId="AD" clId="Web-{355457A5-EC45-44A0-9E08-46BDB1E26607}" dt="2023-01-29T11:33:57.891" v="1019"/>
          <ac:picMkLst>
            <pc:docMk/>
            <pc:sldMk cId="2798184885" sldId="276"/>
            <ac:picMk id="24" creationId="{877A8385-8D6E-8D1F-5E04-6A86A12A02FA}"/>
          </ac:picMkLst>
        </pc:picChg>
      </pc:sldChg>
      <pc:sldChg chg="add del replId">
        <pc:chgData name="Катерина Коновалець" userId="S::zb0096@zabuzhzhia.oko24.net::e90108ec-db0f-49ce-9c13-0afa71227574" providerId="AD" clId="Web-{355457A5-EC45-44A0-9E08-46BDB1E26607}" dt="2023-01-29T12:21:09.408" v="1341"/>
        <pc:sldMkLst>
          <pc:docMk/>
          <pc:sldMk cId="2384507832" sldId="277"/>
        </pc:sldMkLst>
      </pc:sldChg>
      <pc:sldChg chg="add del replId">
        <pc:chgData name="Катерина Коновалець" userId="S::zb0096@zabuzhzhia.oko24.net::e90108ec-db0f-49ce-9c13-0afa71227574" providerId="AD" clId="Web-{355457A5-EC45-44A0-9E08-46BDB1E26607}" dt="2023-01-29T12:11:00.730" v="1339"/>
        <pc:sldMkLst>
          <pc:docMk/>
          <pc:sldMk cId="3840355158" sldId="277"/>
        </pc:sldMkLst>
      </pc:sldChg>
      <pc:sldMasterChg chg="del delSldLayout">
        <pc:chgData name="Катерина Коновалець" userId="S::zb0096@zabuzhzhia.oko24.net::e90108ec-db0f-49ce-9c13-0afa71227574" providerId="AD" clId="Web-{355457A5-EC45-44A0-9E08-46BDB1E26607}" dt="2023-01-29T09:38:27.524" v="36"/>
        <pc:sldMasterMkLst>
          <pc:docMk/>
          <pc:sldMasterMk cId="1367457806" sldId="2147483695"/>
        </pc:sldMasterMkLst>
        <pc:sldLayoutChg chg="del">
          <pc:chgData name="Катерина Коновалець" userId="S::zb0096@zabuzhzhia.oko24.net::e90108ec-db0f-49ce-9c13-0afa71227574" providerId="AD" clId="Web-{355457A5-EC45-44A0-9E08-46BDB1E26607}" dt="2023-01-29T09:38:27.524" v="36"/>
          <pc:sldLayoutMkLst>
            <pc:docMk/>
            <pc:sldMasterMk cId="1367457806" sldId="2147483695"/>
            <pc:sldLayoutMk cId="1973257086" sldId="2147483684"/>
          </pc:sldLayoutMkLst>
        </pc:sldLayoutChg>
        <pc:sldLayoutChg chg="del">
          <pc:chgData name="Катерина Коновалець" userId="S::zb0096@zabuzhzhia.oko24.net::e90108ec-db0f-49ce-9c13-0afa71227574" providerId="AD" clId="Web-{355457A5-EC45-44A0-9E08-46BDB1E26607}" dt="2023-01-29T09:38:27.524" v="36"/>
          <pc:sldLayoutMkLst>
            <pc:docMk/>
            <pc:sldMasterMk cId="1367457806" sldId="2147483695"/>
            <pc:sldLayoutMk cId="5264940" sldId="2147483685"/>
          </pc:sldLayoutMkLst>
        </pc:sldLayoutChg>
        <pc:sldLayoutChg chg="del">
          <pc:chgData name="Катерина Коновалець" userId="S::zb0096@zabuzhzhia.oko24.net::e90108ec-db0f-49ce-9c13-0afa71227574" providerId="AD" clId="Web-{355457A5-EC45-44A0-9E08-46BDB1E26607}" dt="2023-01-29T09:38:27.524" v="36"/>
          <pc:sldLayoutMkLst>
            <pc:docMk/>
            <pc:sldMasterMk cId="1367457806" sldId="2147483695"/>
            <pc:sldLayoutMk cId="3804919166" sldId="2147483686"/>
          </pc:sldLayoutMkLst>
        </pc:sldLayoutChg>
        <pc:sldLayoutChg chg="del">
          <pc:chgData name="Катерина Коновалець" userId="S::zb0096@zabuzhzhia.oko24.net::e90108ec-db0f-49ce-9c13-0afa71227574" providerId="AD" clId="Web-{355457A5-EC45-44A0-9E08-46BDB1E26607}" dt="2023-01-29T09:38:27.524" v="36"/>
          <pc:sldLayoutMkLst>
            <pc:docMk/>
            <pc:sldMasterMk cId="1367457806" sldId="2147483695"/>
            <pc:sldLayoutMk cId="2319961679" sldId="2147483687"/>
          </pc:sldLayoutMkLst>
        </pc:sldLayoutChg>
        <pc:sldLayoutChg chg="del">
          <pc:chgData name="Катерина Коновалець" userId="S::zb0096@zabuzhzhia.oko24.net::e90108ec-db0f-49ce-9c13-0afa71227574" providerId="AD" clId="Web-{355457A5-EC45-44A0-9E08-46BDB1E26607}" dt="2023-01-29T09:38:27.524" v="36"/>
          <pc:sldLayoutMkLst>
            <pc:docMk/>
            <pc:sldMasterMk cId="1367457806" sldId="2147483695"/>
            <pc:sldLayoutMk cId="3283710265" sldId="2147483688"/>
          </pc:sldLayoutMkLst>
        </pc:sldLayoutChg>
        <pc:sldLayoutChg chg="del">
          <pc:chgData name="Катерина Коновалець" userId="S::zb0096@zabuzhzhia.oko24.net::e90108ec-db0f-49ce-9c13-0afa71227574" providerId="AD" clId="Web-{355457A5-EC45-44A0-9E08-46BDB1E26607}" dt="2023-01-29T09:38:27.524" v="36"/>
          <pc:sldLayoutMkLst>
            <pc:docMk/>
            <pc:sldMasterMk cId="1367457806" sldId="2147483695"/>
            <pc:sldLayoutMk cId="1677221639" sldId="2147483689"/>
          </pc:sldLayoutMkLst>
        </pc:sldLayoutChg>
        <pc:sldLayoutChg chg="del">
          <pc:chgData name="Катерина Коновалець" userId="S::zb0096@zabuzhzhia.oko24.net::e90108ec-db0f-49ce-9c13-0afa71227574" providerId="AD" clId="Web-{355457A5-EC45-44A0-9E08-46BDB1E26607}" dt="2023-01-29T09:38:27.524" v="36"/>
          <pc:sldLayoutMkLst>
            <pc:docMk/>
            <pc:sldMasterMk cId="1367457806" sldId="2147483695"/>
            <pc:sldLayoutMk cId="4020544867" sldId="2147483690"/>
          </pc:sldLayoutMkLst>
        </pc:sldLayoutChg>
        <pc:sldLayoutChg chg="del">
          <pc:chgData name="Катерина Коновалець" userId="S::zb0096@zabuzhzhia.oko24.net::e90108ec-db0f-49ce-9c13-0afa71227574" providerId="AD" clId="Web-{355457A5-EC45-44A0-9E08-46BDB1E26607}" dt="2023-01-29T09:38:27.524" v="36"/>
          <pc:sldLayoutMkLst>
            <pc:docMk/>
            <pc:sldMasterMk cId="1367457806" sldId="2147483695"/>
            <pc:sldLayoutMk cId="1406148993" sldId="2147483691"/>
          </pc:sldLayoutMkLst>
        </pc:sldLayoutChg>
        <pc:sldLayoutChg chg="del">
          <pc:chgData name="Катерина Коновалець" userId="S::zb0096@zabuzhzhia.oko24.net::e90108ec-db0f-49ce-9c13-0afa71227574" providerId="AD" clId="Web-{355457A5-EC45-44A0-9E08-46BDB1E26607}" dt="2023-01-29T09:38:27.524" v="36"/>
          <pc:sldLayoutMkLst>
            <pc:docMk/>
            <pc:sldMasterMk cId="1367457806" sldId="2147483695"/>
            <pc:sldLayoutMk cId="1132906697" sldId="2147483692"/>
          </pc:sldLayoutMkLst>
        </pc:sldLayoutChg>
        <pc:sldLayoutChg chg="del">
          <pc:chgData name="Катерина Коновалець" userId="S::zb0096@zabuzhzhia.oko24.net::e90108ec-db0f-49ce-9c13-0afa71227574" providerId="AD" clId="Web-{355457A5-EC45-44A0-9E08-46BDB1E26607}" dt="2023-01-29T09:38:27.524" v="36"/>
          <pc:sldLayoutMkLst>
            <pc:docMk/>
            <pc:sldMasterMk cId="1367457806" sldId="2147483695"/>
            <pc:sldLayoutMk cId="861924886" sldId="2147483693"/>
          </pc:sldLayoutMkLst>
        </pc:sldLayoutChg>
        <pc:sldLayoutChg chg="del">
          <pc:chgData name="Катерина Коновалець" userId="S::zb0096@zabuzhzhia.oko24.net::e90108ec-db0f-49ce-9c13-0afa71227574" providerId="AD" clId="Web-{355457A5-EC45-44A0-9E08-46BDB1E26607}" dt="2023-01-29T09:38:27.524" v="36"/>
          <pc:sldLayoutMkLst>
            <pc:docMk/>
            <pc:sldMasterMk cId="1367457806" sldId="2147483695"/>
            <pc:sldLayoutMk cId="2378097201" sldId="2147483694"/>
          </pc:sldLayoutMkLst>
        </pc:sldLayoutChg>
      </pc:sldMasterChg>
      <pc:sldMasterChg chg="add addSldLayout modSldLayout">
        <pc:chgData name="Катерина Коновалець" userId="S::zb0096@zabuzhzhia.oko24.net::e90108ec-db0f-49ce-9c13-0afa71227574" providerId="AD" clId="Web-{355457A5-EC45-44A0-9E08-46BDB1E26607}" dt="2023-01-29T09:38:27.524" v="36"/>
        <pc:sldMasterMkLst>
          <pc:docMk/>
          <pc:sldMasterMk cId="3870184571" sldId="2147483696"/>
        </pc:sldMasterMkLst>
        <pc:sldLayoutChg chg="add mod replId">
          <pc:chgData name="Катерина Коновалець" userId="S::zb0096@zabuzhzhia.oko24.net::e90108ec-db0f-49ce-9c13-0afa71227574" providerId="AD" clId="Web-{355457A5-EC45-44A0-9E08-46BDB1E26607}" dt="2023-01-29T09:38:27.524" v="36"/>
          <pc:sldLayoutMkLst>
            <pc:docMk/>
            <pc:sldMasterMk cId="3870184571" sldId="2147483696"/>
            <pc:sldLayoutMk cId="2436639687" sldId="2147483697"/>
          </pc:sldLayoutMkLst>
        </pc:sldLayoutChg>
        <pc:sldLayoutChg chg="add mod replId">
          <pc:chgData name="Катерина Коновалець" userId="S::zb0096@zabuzhzhia.oko24.net::e90108ec-db0f-49ce-9c13-0afa71227574" providerId="AD" clId="Web-{355457A5-EC45-44A0-9E08-46BDB1E26607}" dt="2023-01-29T09:38:27.524" v="36"/>
          <pc:sldLayoutMkLst>
            <pc:docMk/>
            <pc:sldMasterMk cId="3870184571" sldId="2147483696"/>
            <pc:sldLayoutMk cId="785763284" sldId="2147483698"/>
          </pc:sldLayoutMkLst>
        </pc:sldLayoutChg>
        <pc:sldLayoutChg chg="add mod replId">
          <pc:chgData name="Катерина Коновалець" userId="S::zb0096@zabuzhzhia.oko24.net::e90108ec-db0f-49ce-9c13-0afa71227574" providerId="AD" clId="Web-{355457A5-EC45-44A0-9E08-46BDB1E26607}" dt="2023-01-29T09:38:27.524" v="36"/>
          <pc:sldLayoutMkLst>
            <pc:docMk/>
            <pc:sldMasterMk cId="3870184571" sldId="2147483696"/>
            <pc:sldLayoutMk cId="83248843" sldId="2147483699"/>
          </pc:sldLayoutMkLst>
        </pc:sldLayoutChg>
        <pc:sldLayoutChg chg="add mod replId">
          <pc:chgData name="Катерина Коновалець" userId="S::zb0096@zabuzhzhia.oko24.net::e90108ec-db0f-49ce-9c13-0afa71227574" providerId="AD" clId="Web-{355457A5-EC45-44A0-9E08-46BDB1E26607}" dt="2023-01-29T09:38:27.524" v="36"/>
          <pc:sldLayoutMkLst>
            <pc:docMk/>
            <pc:sldMasterMk cId="3870184571" sldId="2147483696"/>
            <pc:sldLayoutMk cId="1264253460" sldId="2147483700"/>
          </pc:sldLayoutMkLst>
        </pc:sldLayoutChg>
        <pc:sldLayoutChg chg="add mod replId">
          <pc:chgData name="Катерина Коновалець" userId="S::zb0096@zabuzhzhia.oko24.net::e90108ec-db0f-49ce-9c13-0afa71227574" providerId="AD" clId="Web-{355457A5-EC45-44A0-9E08-46BDB1E26607}" dt="2023-01-29T09:38:27.524" v="36"/>
          <pc:sldLayoutMkLst>
            <pc:docMk/>
            <pc:sldMasterMk cId="3870184571" sldId="2147483696"/>
            <pc:sldLayoutMk cId="1383716295" sldId="2147483701"/>
          </pc:sldLayoutMkLst>
        </pc:sldLayoutChg>
        <pc:sldLayoutChg chg="add mod replId">
          <pc:chgData name="Катерина Коновалець" userId="S::zb0096@zabuzhzhia.oko24.net::e90108ec-db0f-49ce-9c13-0afa71227574" providerId="AD" clId="Web-{355457A5-EC45-44A0-9E08-46BDB1E26607}" dt="2023-01-29T09:38:27.524" v="36"/>
          <pc:sldLayoutMkLst>
            <pc:docMk/>
            <pc:sldMasterMk cId="3870184571" sldId="2147483696"/>
            <pc:sldLayoutMk cId="2646665232" sldId="2147483702"/>
          </pc:sldLayoutMkLst>
        </pc:sldLayoutChg>
        <pc:sldLayoutChg chg="add mod replId">
          <pc:chgData name="Катерина Коновалець" userId="S::zb0096@zabuzhzhia.oko24.net::e90108ec-db0f-49ce-9c13-0afa71227574" providerId="AD" clId="Web-{355457A5-EC45-44A0-9E08-46BDB1E26607}" dt="2023-01-29T09:38:27.524" v="36"/>
          <pc:sldLayoutMkLst>
            <pc:docMk/>
            <pc:sldMasterMk cId="3870184571" sldId="2147483696"/>
            <pc:sldLayoutMk cId="1936560425" sldId="2147483703"/>
          </pc:sldLayoutMkLst>
        </pc:sldLayoutChg>
        <pc:sldLayoutChg chg="add mod replId">
          <pc:chgData name="Катерина Коновалець" userId="S::zb0096@zabuzhzhia.oko24.net::e90108ec-db0f-49ce-9c13-0afa71227574" providerId="AD" clId="Web-{355457A5-EC45-44A0-9E08-46BDB1E26607}" dt="2023-01-29T09:38:27.524" v="36"/>
          <pc:sldLayoutMkLst>
            <pc:docMk/>
            <pc:sldMasterMk cId="3870184571" sldId="2147483696"/>
            <pc:sldLayoutMk cId="4208132289" sldId="2147483704"/>
          </pc:sldLayoutMkLst>
        </pc:sldLayoutChg>
        <pc:sldLayoutChg chg="add mod replId">
          <pc:chgData name="Катерина Коновалець" userId="S::zb0096@zabuzhzhia.oko24.net::e90108ec-db0f-49ce-9c13-0afa71227574" providerId="AD" clId="Web-{355457A5-EC45-44A0-9E08-46BDB1E26607}" dt="2023-01-29T09:38:27.524" v="36"/>
          <pc:sldLayoutMkLst>
            <pc:docMk/>
            <pc:sldMasterMk cId="3870184571" sldId="2147483696"/>
            <pc:sldLayoutMk cId="3751305705" sldId="2147483705"/>
          </pc:sldLayoutMkLst>
        </pc:sldLayoutChg>
        <pc:sldLayoutChg chg="add mod replId">
          <pc:chgData name="Катерина Коновалець" userId="S::zb0096@zabuzhzhia.oko24.net::e90108ec-db0f-49ce-9c13-0afa71227574" providerId="AD" clId="Web-{355457A5-EC45-44A0-9E08-46BDB1E26607}" dt="2023-01-29T09:38:27.524" v="36"/>
          <pc:sldLayoutMkLst>
            <pc:docMk/>
            <pc:sldMasterMk cId="3870184571" sldId="2147483696"/>
            <pc:sldLayoutMk cId="1706543497" sldId="2147483706"/>
          </pc:sldLayoutMkLst>
        </pc:sldLayoutChg>
        <pc:sldLayoutChg chg="add mod replId">
          <pc:chgData name="Катерина Коновалець" userId="S::zb0096@zabuzhzhia.oko24.net::e90108ec-db0f-49ce-9c13-0afa71227574" providerId="AD" clId="Web-{355457A5-EC45-44A0-9E08-46BDB1E26607}" dt="2023-01-29T09:38:27.524" v="36"/>
          <pc:sldLayoutMkLst>
            <pc:docMk/>
            <pc:sldMasterMk cId="3870184571" sldId="2147483696"/>
            <pc:sldLayoutMk cId="1187894864" sldId="2147483707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639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763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48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253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716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6665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4/18/2023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560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1322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1305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543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894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184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0C775C16-DCC6-6A41-0CFE-3531EE783F4C}"/>
              </a:ext>
            </a:extLst>
          </p:cNvPr>
          <p:cNvSpPr/>
          <p:nvPr/>
        </p:nvSpPr>
        <p:spPr>
          <a:xfrm>
            <a:off x="571500" y="5772"/>
            <a:ext cx="11753273" cy="685799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uk-UA" dirty="0">
              <a:ea typeface="+mn-lt"/>
              <a:cs typeface="+mn-lt"/>
            </a:endParaRPr>
          </a:p>
          <a:p>
            <a:pPr algn="ctr"/>
            <a:endParaRPr lang="uk-UA" dirty="0">
              <a:ea typeface="+mn-lt"/>
              <a:cs typeface="+mn-lt"/>
            </a:endParaRPr>
          </a:p>
          <a:p>
            <a:pPr algn="ctr"/>
            <a:endParaRPr lang="uk-UA" dirty="0">
              <a:ea typeface="+mn-lt"/>
              <a:cs typeface="+mn-lt"/>
            </a:endParaRPr>
          </a:p>
          <a:p>
            <a:pPr algn="ctr"/>
            <a:endParaRPr lang="uk-UA" dirty="0">
              <a:ea typeface="+mn-lt"/>
              <a:cs typeface="+mn-lt"/>
            </a:endParaRPr>
          </a:p>
          <a:p>
            <a:pPr algn="ctr"/>
            <a:endParaRPr lang="uk-UA" dirty="0">
              <a:ea typeface="+mn-lt"/>
              <a:cs typeface="+mn-lt"/>
            </a:endParaRPr>
          </a:p>
          <a:p>
            <a:pPr algn="ctr"/>
            <a:r>
              <a:rPr lang="uk-UA" sz="2000" dirty="0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                                                                                                   </a:t>
            </a:r>
            <a:endParaRPr lang="uk-UA" sz="2000" dirty="0" smtClean="0">
              <a:solidFill>
                <a:schemeClr val="tx1"/>
              </a:solidFill>
              <a:latin typeface="Times New Roman"/>
              <a:ea typeface="+mn-lt"/>
              <a:cs typeface="+mn-lt"/>
            </a:endParaRPr>
          </a:p>
          <a:p>
            <a:pPr algn="ctr"/>
            <a:endParaRPr lang="uk-UA" sz="2000" dirty="0">
              <a:solidFill>
                <a:schemeClr val="tx1"/>
              </a:solidFill>
              <a:latin typeface="Times New Roman"/>
              <a:ea typeface="+mn-lt"/>
              <a:cs typeface="+mn-lt"/>
            </a:endParaRPr>
          </a:p>
          <a:p>
            <a:pPr algn="ctr"/>
            <a:endParaRPr lang="uk-UA" sz="2000" dirty="0" smtClean="0">
              <a:solidFill>
                <a:schemeClr val="tx1"/>
              </a:solidFill>
              <a:latin typeface="Times New Roman"/>
              <a:ea typeface="+mn-lt"/>
              <a:cs typeface="+mn-lt"/>
            </a:endParaRPr>
          </a:p>
          <a:p>
            <a:pPr algn="r"/>
            <a:endParaRPr lang="uk-UA" sz="2000" dirty="0" smtClean="0">
              <a:solidFill>
                <a:schemeClr val="tx1"/>
              </a:solidFill>
              <a:latin typeface="Times New Roman"/>
              <a:ea typeface="+mn-lt"/>
              <a:cs typeface="+mn-lt"/>
            </a:endParaRPr>
          </a:p>
          <a:p>
            <a:pPr algn="r"/>
            <a:endParaRPr lang="uk-UA" sz="2000" dirty="0">
              <a:solidFill>
                <a:schemeClr val="tx1"/>
              </a:solidFill>
              <a:latin typeface="Times New Roman"/>
              <a:ea typeface="+mn-lt"/>
              <a:cs typeface="+mn-lt"/>
            </a:endParaRPr>
          </a:p>
          <a:p>
            <a:pPr algn="r"/>
            <a:endParaRPr lang="uk-UA" sz="2000" dirty="0" smtClean="0">
              <a:solidFill>
                <a:schemeClr val="tx1"/>
              </a:solidFill>
              <a:latin typeface="Times New Roman"/>
              <a:ea typeface="+mn-lt"/>
              <a:cs typeface="+mn-lt"/>
            </a:endParaRPr>
          </a:p>
          <a:p>
            <a:pPr algn="r"/>
            <a:endParaRPr lang="uk-UA" sz="2000" dirty="0">
              <a:solidFill>
                <a:schemeClr val="tx1"/>
              </a:solidFill>
              <a:latin typeface="Times New Roman"/>
              <a:ea typeface="+mn-lt"/>
              <a:cs typeface="+mn-lt"/>
            </a:endParaRPr>
          </a:p>
          <a:p>
            <a:pPr algn="r"/>
            <a:endParaRPr lang="uk-UA" sz="2000" dirty="0" smtClean="0">
              <a:solidFill>
                <a:schemeClr val="tx1"/>
              </a:solidFill>
              <a:latin typeface="Times New Roman"/>
              <a:ea typeface="+mn-lt"/>
              <a:cs typeface="+mn-lt"/>
            </a:endParaRPr>
          </a:p>
          <a:p>
            <a:pPr algn="r"/>
            <a:endParaRPr lang="uk-UA" sz="2000" dirty="0">
              <a:solidFill>
                <a:schemeClr val="tx1"/>
              </a:solidFill>
              <a:latin typeface="Times New Roman"/>
              <a:ea typeface="+mn-lt"/>
              <a:cs typeface="+mn-lt"/>
            </a:endParaRPr>
          </a:p>
          <a:p>
            <a:pPr algn="r"/>
            <a:endParaRPr lang="uk-UA" sz="2000" dirty="0" smtClean="0">
              <a:solidFill>
                <a:schemeClr val="tx1"/>
              </a:solidFill>
              <a:latin typeface="Times New Roman"/>
              <a:ea typeface="+mn-lt"/>
              <a:cs typeface="+mn-lt"/>
            </a:endParaRPr>
          </a:p>
          <a:p>
            <a:pPr algn="r"/>
            <a:endParaRPr lang="uk-UA" sz="2000" dirty="0" smtClean="0">
              <a:solidFill>
                <a:schemeClr val="tx1"/>
              </a:solidFill>
              <a:latin typeface="Times New Roman"/>
              <a:ea typeface="+mn-lt"/>
              <a:cs typeface="+mn-lt"/>
            </a:endParaRPr>
          </a:p>
          <a:p>
            <a:pPr algn="ctr"/>
            <a:endParaRPr lang="uk-UA" sz="2000" dirty="0">
              <a:solidFill>
                <a:schemeClr val="tx1"/>
              </a:solidFill>
              <a:latin typeface="Times New Roman"/>
              <a:ea typeface="+mn-lt"/>
              <a:cs typeface="+mn-lt"/>
            </a:endParaRPr>
          </a:p>
          <a:p>
            <a:pPr algn="ctr"/>
            <a:endParaRPr lang="ru-RU" sz="2000" dirty="0">
              <a:solidFill>
                <a:schemeClr val="tx1"/>
              </a:solidFill>
              <a:latin typeface="Times New Roman"/>
              <a:ea typeface="+mn-lt"/>
              <a:cs typeface="+mn-lt"/>
            </a:endParaRPr>
          </a:p>
          <a:p>
            <a:pPr algn="r"/>
            <a:r>
              <a:rPr lang="ru-RU" sz="2000" b="1" dirty="0" smtClean="0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  </a:t>
            </a:r>
            <a:endParaRPr lang="uk-UA" dirty="0">
              <a:ea typeface="+mn-lt"/>
              <a:cs typeface="+mn-lt"/>
            </a:endParaRPr>
          </a:p>
          <a:p>
            <a:pPr algn="ctr"/>
            <a:endParaRPr lang="uk-UA" dirty="0">
              <a:ea typeface="+mn-lt"/>
              <a:cs typeface="+mn-lt"/>
            </a:endParaRPr>
          </a:p>
          <a:p>
            <a:pPr algn="ctr"/>
            <a:r>
              <a:rPr lang="uk-UA" dirty="0" smtClean="0">
                <a:ea typeface="+mn-lt"/>
                <a:cs typeface="+mn-lt"/>
              </a:rPr>
              <a:t> </a:t>
            </a:r>
            <a:r>
              <a:rPr lang="uk-UA" dirty="0">
                <a:ea typeface="+mn-lt"/>
                <a:cs typeface="+mn-lt"/>
              </a:rPr>
              <a:t>     </a:t>
            </a:r>
            <a:endParaRPr lang="uk-UA" dirty="0">
              <a:solidFill>
                <a:schemeClr val="tx1"/>
              </a:solidFill>
              <a:latin typeface="Times New Roman"/>
              <a:ea typeface="+mn-lt"/>
              <a:cs typeface="+mn-lt"/>
            </a:endParaRPr>
          </a:p>
          <a:p>
            <a:pPr algn="ctr"/>
            <a:endParaRPr lang="uk-UA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algn="ctr"/>
            <a:endParaRPr lang="uk-UA" dirty="0">
              <a:solidFill>
                <a:schemeClr val="tx1"/>
              </a:solidFill>
              <a:cs typeface="Calibri"/>
            </a:endParaRPr>
          </a:p>
          <a:p>
            <a:pPr algn="ctr"/>
            <a:r>
              <a:rPr lang="uk-UA" dirty="0">
                <a:solidFill>
                  <a:schemeClr val="tx1"/>
                </a:solidFill>
                <a:latin typeface="Times New Roman"/>
                <a:cs typeface="Times New Roman"/>
              </a:rPr>
              <a:t>                Сокаль-2023 </a:t>
            </a:r>
          </a:p>
        </p:txBody>
      </p:sp>
      <p:pic>
        <p:nvPicPr>
          <p:cNvPr id="8" name="Рисунок 9">
            <a:extLst>
              <a:ext uri="{FF2B5EF4-FFF2-40B4-BE49-F238E27FC236}">
                <a16:creationId xmlns:a16="http://schemas.microsoft.com/office/drawing/2014/main" id="{4ED25B73-AC58-05B4-E10B-24FA0EE962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631" r="2" b="2"/>
          <a:stretch/>
        </p:blipFill>
        <p:spPr>
          <a:xfrm>
            <a:off x="-854" y="6414"/>
            <a:ext cx="4470347" cy="6858000"/>
          </a:xfrm>
          <a:custGeom>
            <a:avLst/>
            <a:gdLst/>
            <a:ahLst/>
            <a:cxnLst/>
            <a:rect l="l" t="t" r="r" b="b"/>
            <a:pathLst>
              <a:path w="4817995" h="6858000">
                <a:moveTo>
                  <a:pt x="0" y="0"/>
                </a:moveTo>
                <a:lnTo>
                  <a:pt x="4455466" y="0"/>
                </a:lnTo>
                <a:lnTo>
                  <a:pt x="4203348" y="98577"/>
                </a:lnTo>
                <a:cubicBezTo>
                  <a:pt x="4032147" y="174775"/>
                  <a:pt x="3867541" y="268390"/>
                  <a:pt x="3717157" y="385307"/>
                </a:cubicBezTo>
                <a:cubicBezTo>
                  <a:pt x="3209493" y="685318"/>
                  <a:pt x="2760405" y="1430200"/>
                  <a:pt x="2532107" y="1957426"/>
                </a:cubicBezTo>
                <a:cubicBezTo>
                  <a:pt x="2304559" y="2485388"/>
                  <a:pt x="2313571" y="3019967"/>
                  <a:pt x="2350369" y="3553811"/>
                </a:cubicBezTo>
                <a:cubicBezTo>
                  <a:pt x="2387167" y="4087655"/>
                  <a:pt x="2484044" y="4622970"/>
                  <a:pt x="2752144" y="5158284"/>
                </a:cubicBezTo>
                <a:cubicBezTo>
                  <a:pt x="3019494" y="5626685"/>
                  <a:pt x="3420519" y="6027435"/>
                  <a:pt x="3955218" y="6451716"/>
                </a:cubicBezTo>
                <a:cubicBezTo>
                  <a:pt x="4155730" y="6602274"/>
                  <a:pt x="4393839" y="6715191"/>
                  <a:pt x="4698057" y="6819010"/>
                </a:cubicBezTo>
                <a:lnTo>
                  <a:pt x="4817995" y="6858000"/>
                </a:lnTo>
                <a:lnTo>
                  <a:pt x="0" y="6858000"/>
                </a:lnTo>
                <a:close/>
              </a:path>
            </a:pathLst>
          </a:custGeom>
          <a:ln>
            <a:solidFill>
              <a:schemeClr val="accent4">
                <a:lumMod val="60000"/>
                <a:lumOff val="40000"/>
              </a:schemeClr>
            </a:solidFill>
          </a:ln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351B697D-3FEA-A59B-32D0-D97D3A7C0D25}"/>
              </a:ext>
            </a:extLst>
          </p:cNvPr>
          <p:cNvSpPr txBox="1"/>
          <p:nvPr/>
        </p:nvSpPr>
        <p:spPr>
          <a:xfrm>
            <a:off x="3752837" y="286093"/>
            <a:ext cx="826192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Palatino Linotype"/>
              </a:rPr>
              <a:t>КИЛИМИ ЯК СПАДОК РОДУ</a:t>
            </a:r>
            <a:endParaRPr lang="ru-RU" sz="2800" b="1" dirty="0">
              <a:solidFill>
                <a:srgbClr val="C00000"/>
              </a:solidFill>
              <a:latin typeface="Palatino Linotype"/>
            </a:endParaRPr>
          </a:p>
        </p:txBody>
      </p:sp>
      <p:pic>
        <p:nvPicPr>
          <p:cNvPr id="24" name="Рисунок 25" descr="Зображення, що містить текст, прилад, старий&#10;&#10;Опис створено автоматично">
            <a:extLst>
              <a:ext uri="{FF2B5EF4-FFF2-40B4-BE49-F238E27FC236}">
                <a16:creationId xmlns:a16="http://schemas.microsoft.com/office/drawing/2014/main" id="{877A8385-8D6E-8D1F-5E04-6A86A12A02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47" t="4099" r="2211" b="4694"/>
          <a:stretch/>
        </p:blipFill>
        <p:spPr>
          <a:xfrm>
            <a:off x="2794226" y="1483130"/>
            <a:ext cx="4674637" cy="33963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D757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Рисунок 2" descr="Изображение выглядит как цепь, аксессуар, зубчатая передача&#10;&#10;Автоматически созданное описание">
            <a:extLst>
              <a:ext uri="{FF2B5EF4-FFF2-40B4-BE49-F238E27FC236}">
                <a16:creationId xmlns:a16="http://schemas.microsoft.com/office/drawing/2014/main" id="{BA99CF56-9D94-CD74-F9B9-FDB1F03187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31545" y="6190624"/>
            <a:ext cx="3533775" cy="4953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 flipH="1">
            <a:off x="3624361" y="5057716"/>
            <a:ext cx="3181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Ткацький верстат родини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Грисюк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(Фото автора)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019825" y="2501153"/>
            <a:ext cx="417217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Роботу виконала: </a:t>
            </a:r>
          </a:p>
          <a:p>
            <a:pPr algn="just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Коновалець Катерина Петрівна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учениця 10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класу Забузької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ЗШ І – ІІІ ступенів, слухачка КЗ «Сокальська Мала академія наук учнівської молоді імені Ігоря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Богачевського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just"/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Наукові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Мусій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Світлана Степанівна, Багрій Мирослава Степанівна,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вчителі КЗ «Сокальська Мала академія наук учнівської молоді імені Ігоря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Богачевського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0024240"/>
      </p:ext>
    </p:extLst>
  </p:cSld>
  <p:clrMapOvr>
    <a:masterClrMapping/>
  </p:clrMapOvr>
  <p:transition spd="med">
    <p:pul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F4DD0A-C7F1-EF45-3D7B-8D57B7B1D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197" y="1407572"/>
            <a:ext cx="3569854" cy="4461163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err="1">
                <a:solidFill>
                  <a:srgbClr val="8705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Актуальність</a:t>
            </a:r>
            <a:r>
              <a:rPr lang="ru-RU" sz="4000" b="1" dirty="0">
                <a:solidFill>
                  <a:srgbClr val="8705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rgbClr val="8705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endParaRPr lang="uk-UA" sz="4000" dirty="0">
              <a:solidFill>
                <a:srgbClr val="87050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dirty="0">
              <a:solidFill>
                <a:srgbClr val="FFFFFF"/>
              </a:solidFill>
              <a:cs typeface="Calibri Light"/>
            </a:endParaRPr>
          </a:p>
        </p:txBody>
      </p:sp>
      <p:sp>
        <p:nvSpPr>
          <p:cNvPr id="19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666049-C1D7-8AEF-24F5-B11039F6719D}"/>
              </a:ext>
            </a:extLst>
          </p:cNvPr>
          <p:cNvSpPr txBox="1"/>
          <p:nvPr/>
        </p:nvSpPr>
        <p:spPr>
          <a:xfrm>
            <a:off x="4185469" y="957765"/>
            <a:ext cx="7448366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Килимарство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виступає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своєрідним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"маркером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ідентичності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народу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самобутності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ctr"/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килимарства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виявити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грамотного</a:t>
            </a:r>
          </a:p>
          <a:p>
            <a:pPr algn="ctr"/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органічного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співіснування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навколишнім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світом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килимів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родинних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реліквій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</a:t>
            </a:r>
            <a:r>
              <a:rPr lang="ru-RU" sz="2800" dirty="0" err="1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'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язок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поколінь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збереження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пам</a:t>
            </a:r>
            <a:r>
              <a:rPr lang="ru-RU" sz="2800" dirty="0" err="1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'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яті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304792"/>
      </p:ext>
    </p:extLst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F4DD0A-C7F1-EF45-3D7B-8D57B7B1D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1" y="848279"/>
            <a:ext cx="3569854" cy="4461163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>
                <a:solidFill>
                  <a:srgbClr val="8705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 дослідження</a:t>
            </a:r>
            <a:r>
              <a:rPr lang="uk-UA" b="1" dirty="0">
                <a:solidFill>
                  <a:srgbClr val="870505"/>
                </a:solidFill>
                <a:cs typeface="Calibri Light"/>
              </a:rPr>
              <a:t>:</a:t>
            </a:r>
            <a:endParaRPr lang="uk-UA" dirty="0">
              <a:solidFill>
                <a:srgbClr val="870505"/>
              </a:solidFill>
              <a:cs typeface="Calibri Light"/>
            </a:endParaRPr>
          </a:p>
        </p:txBody>
      </p:sp>
      <p:sp>
        <p:nvSpPr>
          <p:cNvPr id="19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666049-C1D7-8AEF-24F5-B11039F6719D}"/>
              </a:ext>
            </a:extLst>
          </p:cNvPr>
          <p:cNvSpPr txBox="1"/>
          <p:nvPr/>
        </p:nvSpPr>
        <p:spPr>
          <a:xfrm>
            <a:off x="4167272" y="312868"/>
            <a:ext cx="748387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Синтез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Спостереження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Візуальні методи 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Емпіричні методи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272" y="2881608"/>
            <a:ext cx="2984947" cy="3418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8706" y="2860762"/>
            <a:ext cx="3408875" cy="2558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975C5DD-9187-4A69-89CE-5C81E6B19B30}"/>
              </a:ext>
            </a:extLst>
          </p:cNvPr>
          <p:cNvSpPr txBox="1"/>
          <p:nvPr/>
        </p:nvSpPr>
        <p:spPr>
          <a:xfrm>
            <a:off x="7893226" y="5389072"/>
            <a:ext cx="28716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err="1"/>
              <a:t>Інтерв</a:t>
            </a:r>
            <a:r>
              <a:rPr lang="el-GR" dirty="0"/>
              <a:t>´</a:t>
            </a:r>
            <a:r>
              <a:rPr lang="uk-UA" dirty="0"/>
              <a:t>ю з Євгенією </a:t>
            </a:r>
            <a:r>
              <a:rPr lang="uk-UA" dirty="0" err="1"/>
              <a:t>Грисюк</a:t>
            </a:r>
            <a:endParaRPr lang="uk-UA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C3C819-4BB4-4239-A96E-E90EBA120C9D}"/>
              </a:ext>
            </a:extLst>
          </p:cNvPr>
          <p:cNvSpPr txBox="1"/>
          <p:nvPr/>
        </p:nvSpPr>
        <p:spPr>
          <a:xfrm>
            <a:off x="4013858" y="6090409"/>
            <a:ext cx="67509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 err="1"/>
              <a:t>Б.Сокальський</a:t>
            </a:r>
            <a:r>
              <a:rPr lang="uk-UA" dirty="0"/>
              <a:t> «Повіт Сокальський»</a:t>
            </a:r>
          </a:p>
        </p:txBody>
      </p:sp>
    </p:spTree>
    <p:extLst>
      <p:ext uri="{BB962C8B-B14F-4D97-AF65-F5344CB8AC3E}">
        <p14:creationId xmlns:p14="http://schemas.microsoft.com/office/powerpoint/2010/main" val="962218272"/>
      </p:ext>
    </p:extLst>
  </p:cSld>
  <p:clrMapOvr>
    <a:masterClrMapping/>
  </p:clrMapOvr>
  <p:transition spd="med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F4DD0A-C7F1-EF45-3D7B-8D57B7B1D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647" y="-857540"/>
            <a:ext cx="3569854" cy="4461163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>
                <a:solidFill>
                  <a:srgbClr val="8705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Новизна наукової роботи</a:t>
            </a:r>
          </a:p>
        </p:txBody>
      </p:sp>
      <p:sp>
        <p:nvSpPr>
          <p:cNvPr id="19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620866-DA22-40C0-BAB1-E14FC0771F21}"/>
              </a:ext>
            </a:extLst>
          </p:cNvPr>
          <p:cNvSpPr txBox="1"/>
          <p:nvPr/>
        </p:nvSpPr>
        <p:spPr>
          <a:xfrm>
            <a:off x="4167272" y="86258"/>
            <a:ext cx="7666140" cy="30469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 польових досліджень зібрано матеріал у с.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Фусів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с.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Лешків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м.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Сокаль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який ще не був предметом окремих наукових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розвідок,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уточнення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щодо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особливостей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родинної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реліквії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килимів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здійснено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переклад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польської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мови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етнографічного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нарису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Броніслава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Сокальського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Повіт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Сокальський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Промисли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9753" y="4569092"/>
            <a:ext cx="33156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dirty="0" smtClean="0">
                <a:solidFill>
                  <a:srgbClr val="82040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Практичне значення</a:t>
            </a:r>
            <a:endParaRPr lang="en-US" sz="4000" b="1" dirty="0">
              <a:solidFill>
                <a:srgbClr val="82040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67272" y="3337985"/>
            <a:ext cx="7800609" cy="34163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отримані матеріали та результати роботи можуть використовуватися для лекцій зі студентами у закладах вищої освіти, закладами позашкільної освіти, гуртками, студіями, реалізацією туристичних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проєктів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Здійснення комплексного історико-етнографічного вивчення килимарства у регіональному вимірі сприятиме відродженню й популяризації традицій та практик у вимірах української культурної спадщини, туристичної привабливості краю та збереженню родинної пам'яті.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8941618"/>
      </p:ext>
    </p:extLst>
  </p:cSld>
  <p:clrMapOvr>
    <a:masterClrMapping/>
  </p:clrMapOvr>
  <p:transition spd="med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F4DD0A-C7F1-EF45-3D7B-8D57B7B1D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86712" y="1846299"/>
            <a:ext cx="4343398" cy="4461163"/>
          </a:xfrm>
        </p:spPr>
        <p:txBody>
          <a:bodyPr>
            <a:normAutofit/>
          </a:bodyPr>
          <a:lstStyle/>
          <a:p>
            <a:pPr algn="ctr"/>
            <a:r>
              <a:rPr lang="uk-UA" sz="3200" b="1" dirty="0">
                <a:solidFill>
                  <a:srgbClr val="870505"/>
                </a:solidFill>
                <a:latin typeface="Times New Roman"/>
                <a:ea typeface="+mj-lt"/>
                <a:cs typeface="+mj-lt"/>
              </a:rPr>
              <a:t>СТАН ДОСЛІДЖЕНОСТІ ПРОБЛЕМИ</a:t>
            </a:r>
            <a:endParaRPr lang="uk-UA" sz="3200" b="1" dirty="0">
              <a:solidFill>
                <a:srgbClr val="870505"/>
              </a:solidFill>
              <a:latin typeface="Times New Roman"/>
              <a:cs typeface="Times New Roman"/>
            </a:endParaRPr>
          </a:p>
          <a:p>
            <a:pPr algn="ctr"/>
            <a:endParaRPr lang="uk-UA" b="1" dirty="0">
              <a:solidFill>
                <a:srgbClr val="8F0707"/>
              </a:solidFill>
              <a:latin typeface="Times New Roman"/>
              <a:cs typeface="Calibri Light"/>
            </a:endParaRPr>
          </a:p>
          <a:p>
            <a:pPr algn="ctr"/>
            <a:endParaRPr lang="uk-UA" sz="2800" dirty="0">
              <a:solidFill>
                <a:srgbClr val="870505"/>
              </a:solidFill>
              <a:latin typeface="Times New Roman"/>
              <a:cs typeface="Calibri Light"/>
            </a:endParaRPr>
          </a:p>
          <a:p>
            <a:pPr algn="ctr"/>
            <a:endParaRPr lang="uk-UA" dirty="0">
              <a:solidFill>
                <a:srgbClr val="FFFFFF"/>
              </a:solidFill>
              <a:cs typeface="Calibri Light"/>
            </a:endParaRPr>
          </a:p>
        </p:txBody>
      </p:sp>
      <p:pic>
        <p:nvPicPr>
          <p:cNvPr id="4" name="Рисунок 4" descr="Зображення, що містить текст&#10;&#10;Опис створено автоматично">
            <a:extLst>
              <a:ext uri="{FF2B5EF4-FFF2-40B4-BE49-F238E27FC236}">
                <a16:creationId xmlns:a16="http://schemas.microsoft.com/office/drawing/2014/main" id="{04DD98AF-FDA8-9330-66C7-7EDE64F96B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0310" y="624603"/>
            <a:ext cx="7114130" cy="4970527"/>
          </a:xfrm>
          <a:prstGeom prst="rect">
            <a:avLst/>
          </a:prstGeom>
        </p:spPr>
      </p:pic>
      <p:sp>
        <p:nvSpPr>
          <p:cNvPr id="19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08664"/>
      </p:ext>
    </p:extLst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F4DD0A-C7F1-EF45-3D7B-8D57B7B1D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86712" y="1846299"/>
            <a:ext cx="4343398" cy="4461163"/>
          </a:xfrm>
        </p:spPr>
        <p:txBody>
          <a:bodyPr>
            <a:normAutofit/>
          </a:bodyPr>
          <a:lstStyle/>
          <a:p>
            <a:pPr algn="ctr"/>
            <a:r>
              <a:rPr lang="uk-UA" sz="3200" b="1" dirty="0" smtClean="0">
                <a:solidFill>
                  <a:srgbClr val="8F0707"/>
                </a:solidFill>
                <a:latin typeface="Times New Roman"/>
                <a:cs typeface="Calibri Light"/>
              </a:rPr>
              <a:t>ТЕОРЕТИЧНІ АСПЕКТИ ДОСЛІДЖЕННЯ</a:t>
            </a:r>
            <a:endParaRPr lang="uk-UA" sz="3200" b="1" dirty="0">
              <a:solidFill>
                <a:srgbClr val="8F0707"/>
              </a:solidFill>
              <a:latin typeface="Times New Roman"/>
              <a:cs typeface="Calibri Light"/>
            </a:endParaRPr>
          </a:p>
          <a:p>
            <a:pPr algn="ctr"/>
            <a:endParaRPr lang="uk-UA" sz="2800" dirty="0">
              <a:solidFill>
                <a:srgbClr val="870505"/>
              </a:solidFill>
              <a:latin typeface="Times New Roman"/>
              <a:cs typeface="Calibri Light"/>
            </a:endParaRPr>
          </a:p>
          <a:p>
            <a:pPr algn="ctr"/>
            <a:endParaRPr lang="uk-UA" dirty="0">
              <a:solidFill>
                <a:srgbClr val="FFFFFF"/>
              </a:solidFill>
              <a:cs typeface="Calibri Light"/>
            </a:endParaRPr>
          </a:p>
        </p:txBody>
      </p:sp>
      <p:sp>
        <p:nvSpPr>
          <p:cNvPr id="19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Прямокутник 6"/>
          <p:cNvSpPr/>
          <p:nvPr/>
        </p:nvSpPr>
        <p:spPr>
          <a:xfrm>
            <a:off x="4343399" y="336178"/>
            <a:ext cx="7530353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Килимарство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традиційний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поширений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вид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народного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ткацтва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Сокальщині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Перша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згадка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килими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народного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побуту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датується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998 роком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Килими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використовували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князівських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шляхетських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дворах, 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найвіддаленіших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пунктах.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Вони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слугували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утеплення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оздоблення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житла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використовувалися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обрядах і ритуалах.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Килими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обов’язкова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посагу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ними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сплачували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данину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виготовляли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продаж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Виробництвом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килимів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славилися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Сокаль,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навколишні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села —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Гатовичі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Городиловичі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Жабче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Стенятин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Бишів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Комарів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385103"/>
      </p:ext>
    </p:extLst>
  </p:cSld>
  <p:clrMapOvr>
    <a:masterClrMapping/>
  </p:clrMapOvr>
  <p:transition spd="med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F4DD0A-C7F1-EF45-3D7B-8D57B7B1D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86712" y="1846299"/>
            <a:ext cx="4343398" cy="4461163"/>
          </a:xfrm>
        </p:spPr>
        <p:txBody>
          <a:bodyPr>
            <a:normAutofit/>
          </a:bodyPr>
          <a:lstStyle/>
          <a:p>
            <a:pPr algn="ctr"/>
            <a:r>
              <a:rPr lang="uk-UA" sz="3200" b="1" dirty="0">
                <a:solidFill>
                  <a:srgbClr val="870505"/>
                </a:solidFill>
                <a:latin typeface="Times New Roman"/>
                <a:ea typeface="+mj-lt"/>
                <a:cs typeface="+mj-lt"/>
              </a:rPr>
              <a:t>Традиції </a:t>
            </a:r>
            <a:r>
              <a:rPr lang="uk-UA" sz="3200" b="1" dirty="0">
                <a:latin typeface="Times New Roman"/>
                <a:ea typeface="+mj-lt"/>
                <a:cs typeface="+mj-lt"/>
              </a:rPr>
              <a:t/>
            </a:r>
            <a:br>
              <a:rPr lang="uk-UA" sz="3200" b="1" dirty="0">
                <a:latin typeface="Times New Roman"/>
                <a:ea typeface="+mj-lt"/>
                <a:cs typeface="+mj-lt"/>
              </a:rPr>
            </a:br>
            <a:r>
              <a:rPr lang="uk-UA" sz="3200" b="1" dirty="0" smtClean="0">
                <a:solidFill>
                  <a:srgbClr val="820404"/>
                </a:solidFill>
                <a:latin typeface="Times New Roman"/>
                <a:ea typeface="+mj-lt"/>
                <a:cs typeface="+mj-lt"/>
              </a:rPr>
              <a:t>виготовлення килимів</a:t>
            </a:r>
            <a:r>
              <a:rPr lang="uk-UA" sz="3200" b="1" dirty="0" smtClean="0">
                <a:solidFill>
                  <a:srgbClr val="820404"/>
                </a:solidFill>
                <a:latin typeface="Times New Roman"/>
                <a:ea typeface="+mj-lt"/>
                <a:cs typeface="+mj-lt"/>
              </a:rPr>
              <a:t> </a:t>
            </a:r>
            <a:r>
              <a:rPr lang="uk-UA" sz="3200" b="1" dirty="0">
                <a:solidFill>
                  <a:srgbClr val="820404"/>
                </a:solidFill>
                <a:latin typeface="Times New Roman"/>
                <a:ea typeface="+mj-lt"/>
                <a:cs typeface="+mj-lt"/>
              </a:rPr>
              <a:t/>
            </a:r>
            <a:br>
              <a:rPr lang="uk-UA" sz="3200" b="1" dirty="0">
                <a:solidFill>
                  <a:srgbClr val="820404"/>
                </a:solidFill>
                <a:latin typeface="Times New Roman"/>
                <a:ea typeface="+mj-lt"/>
                <a:cs typeface="+mj-lt"/>
              </a:rPr>
            </a:br>
            <a:r>
              <a:rPr lang="uk-UA" sz="3200" b="1" i="1" dirty="0" smtClean="0">
                <a:solidFill>
                  <a:srgbClr val="820404"/>
                </a:solidFill>
                <a:latin typeface="Times New Roman"/>
                <a:ea typeface="+mj-lt"/>
                <a:cs typeface="+mj-lt"/>
              </a:rPr>
              <a:t>(</a:t>
            </a:r>
            <a:r>
              <a:rPr lang="uk-UA" sz="3200" b="1" i="1" dirty="0" smtClean="0">
                <a:solidFill>
                  <a:srgbClr val="870505"/>
                </a:solidFill>
                <a:latin typeface="Times New Roman"/>
                <a:ea typeface="+mj-lt"/>
                <a:cs typeface="+mj-lt"/>
              </a:rPr>
              <a:t>на основі емпіричних досліджень)</a:t>
            </a:r>
            <a:endParaRPr lang="uk-UA" sz="3200" b="1" i="1" dirty="0">
              <a:solidFill>
                <a:srgbClr val="870505"/>
              </a:solidFill>
              <a:latin typeface="Times New Roman"/>
              <a:cs typeface="Calibri Light"/>
            </a:endParaRPr>
          </a:p>
          <a:p>
            <a:pPr algn="ctr"/>
            <a:endParaRPr lang="uk-UA" sz="2400" b="1" dirty="0">
              <a:solidFill>
                <a:srgbClr val="870505"/>
              </a:solidFill>
              <a:latin typeface="Times New Roman"/>
              <a:cs typeface="Calibri Light"/>
            </a:endParaRPr>
          </a:p>
          <a:p>
            <a:pPr algn="ctr"/>
            <a:endParaRPr lang="uk-UA" b="1" dirty="0">
              <a:solidFill>
                <a:srgbClr val="8F0707"/>
              </a:solidFill>
              <a:latin typeface="Times New Roman"/>
              <a:cs typeface="Calibri Light"/>
            </a:endParaRPr>
          </a:p>
          <a:p>
            <a:pPr algn="ctr"/>
            <a:endParaRPr lang="uk-UA" sz="2800" dirty="0">
              <a:solidFill>
                <a:srgbClr val="870505"/>
              </a:solidFill>
              <a:latin typeface="Times New Roman"/>
              <a:cs typeface="Calibri Light"/>
            </a:endParaRPr>
          </a:p>
          <a:p>
            <a:pPr algn="ctr"/>
            <a:endParaRPr lang="uk-UA" dirty="0">
              <a:solidFill>
                <a:srgbClr val="FFFFFF"/>
              </a:solidFill>
              <a:cs typeface="Calibri Light"/>
            </a:endParaRPr>
          </a:p>
        </p:txBody>
      </p:sp>
      <p:sp>
        <p:nvSpPr>
          <p:cNvPr id="19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81E50E-53E3-8564-1765-6DD04DD20C16}"/>
              </a:ext>
            </a:extLst>
          </p:cNvPr>
          <p:cNvSpPr txBox="1"/>
          <p:nvPr/>
        </p:nvSpPr>
        <p:spPr>
          <a:xfrm>
            <a:off x="4036488" y="1339066"/>
            <a:ext cx="5541504" cy="37856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ru-RU" sz="2400" dirty="0" err="1">
                <a:latin typeface="Times New Roman"/>
                <a:cs typeface="Times New Roman"/>
              </a:rPr>
              <a:t>Сировиною</a:t>
            </a:r>
            <a:r>
              <a:rPr lang="ru-RU" sz="2400" dirty="0">
                <a:latin typeface="Times New Roman"/>
                <a:cs typeface="Times New Roman"/>
              </a:rPr>
              <a:t> для </a:t>
            </a:r>
            <a:r>
              <a:rPr lang="ru-RU" sz="2400" dirty="0" err="1">
                <a:latin typeface="Times New Roman"/>
                <a:cs typeface="Times New Roman"/>
              </a:rPr>
              <a:t>виготовлення</a:t>
            </a:r>
            <a:r>
              <a:rPr lang="ru-RU" sz="2400" dirty="0">
                <a:latin typeface="Times New Roman"/>
                <a:cs typeface="Times New Roman"/>
              </a:rPr>
              <a:t> </a:t>
            </a:r>
            <a:r>
              <a:rPr lang="ru-RU" sz="2400" dirty="0" err="1">
                <a:latin typeface="Times New Roman"/>
                <a:cs typeface="Times New Roman"/>
              </a:rPr>
              <a:t>килимів</a:t>
            </a:r>
            <a:r>
              <a:rPr lang="ru-RU" sz="2400" dirty="0">
                <a:latin typeface="Times New Roman"/>
                <a:cs typeface="Times New Roman"/>
              </a:rPr>
              <a:t> </a:t>
            </a:r>
            <a:r>
              <a:rPr lang="ru-RU" sz="2400" dirty="0" err="1">
                <a:latin typeface="Times New Roman"/>
                <a:cs typeface="Times New Roman"/>
              </a:rPr>
              <a:t>були</a:t>
            </a:r>
            <a:r>
              <a:rPr lang="ru-RU" sz="2400" dirty="0">
                <a:latin typeface="Times New Roman"/>
                <a:cs typeface="Times New Roman"/>
              </a:rPr>
              <a:t> </a:t>
            </a:r>
            <a:r>
              <a:rPr lang="ru-RU" sz="2400" dirty="0" err="1">
                <a:latin typeface="Times New Roman"/>
                <a:cs typeface="Times New Roman"/>
              </a:rPr>
              <a:t>вовна</a:t>
            </a:r>
            <a:r>
              <a:rPr lang="ru-RU" sz="2400" dirty="0">
                <a:latin typeface="Times New Roman"/>
                <a:cs typeface="Times New Roman"/>
              </a:rPr>
              <a:t>, </a:t>
            </a:r>
            <a:r>
              <a:rPr lang="ru-RU" sz="2400" dirty="0" err="1">
                <a:latin typeface="Times New Roman"/>
                <a:cs typeface="Times New Roman"/>
              </a:rPr>
              <a:t>льон</a:t>
            </a:r>
            <a:r>
              <a:rPr lang="ru-RU" sz="2400" dirty="0">
                <a:latin typeface="Times New Roman"/>
                <a:cs typeface="Times New Roman"/>
              </a:rPr>
              <a:t> і </a:t>
            </a:r>
            <a:r>
              <a:rPr lang="ru-RU" sz="2400" dirty="0" err="1">
                <a:latin typeface="Times New Roman"/>
                <a:cs typeface="Times New Roman"/>
              </a:rPr>
              <a:t>коноплі</a:t>
            </a:r>
            <a:r>
              <a:rPr lang="ru-RU" sz="2400" dirty="0">
                <a:latin typeface="Times New Roman"/>
                <a:cs typeface="Times New Roman"/>
              </a:rPr>
              <a:t>. </a:t>
            </a:r>
            <a:endParaRPr lang="ru-RU" sz="2400" dirty="0" smtClean="0">
              <a:latin typeface="Times New Roman"/>
              <a:cs typeface="Times New Roman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ru-RU" sz="2400" dirty="0" err="1" smtClean="0">
                <a:latin typeface="Times New Roman"/>
                <a:cs typeface="Times New Roman"/>
              </a:rPr>
              <a:t>Здебільшого</a:t>
            </a:r>
            <a:r>
              <a:rPr lang="ru-RU" sz="2400" dirty="0" smtClean="0">
                <a:latin typeface="Times New Roman"/>
                <a:cs typeface="Times New Roman"/>
              </a:rPr>
              <a:t> </a:t>
            </a:r>
            <a:r>
              <a:rPr lang="ru-RU" sz="2400" dirty="0" err="1">
                <a:latin typeface="Times New Roman"/>
                <a:cs typeface="Times New Roman"/>
              </a:rPr>
              <a:t>килими</a:t>
            </a:r>
            <a:r>
              <a:rPr lang="ru-RU" sz="2400" dirty="0">
                <a:latin typeface="Times New Roman"/>
                <a:cs typeface="Times New Roman"/>
              </a:rPr>
              <a:t> </a:t>
            </a:r>
            <a:r>
              <a:rPr lang="ru-RU" sz="2400" dirty="0" err="1">
                <a:latin typeface="Times New Roman"/>
                <a:cs typeface="Times New Roman"/>
              </a:rPr>
              <a:t>були</a:t>
            </a:r>
            <a:r>
              <a:rPr lang="ru-RU" sz="2400" dirty="0">
                <a:latin typeface="Times New Roman"/>
                <a:cs typeface="Times New Roman"/>
              </a:rPr>
              <a:t> </a:t>
            </a:r>
            <a:r>
              <a:rPr lang="ru-RU" sz="2400" dirty="0" err="1">
                <a:latin typeface="Times New Roman"/>
                <a:cs typeface="Times New Roman"/>
              </a:rPr>
              <a:t>безворсові</a:t>
            </a:r>
            <a:r>
              <a:rPr lang="ru-RU" sz="2400" dirty="0">
                <a:latin typeface="Times New Roman"/>
                <a:cs typeface="Times New Roman"/>
              </a:rPr>
              <a:t>, з конопляною </a:t>
            </a:r>
            <a:r>
              <a:rPr lang="ru-RU" sz="2400" dirty="0" smtClean="0">
                <a:latin typeface="Times New Roman"/>
                <a:cs typeface="Times New Roman"/>
              </a:rPr>
              <a:t>пряжею в </a:t>
            </a:r>
            <a:r>
              <a:rPr lang="ru-RU" sz="2400" dirty="0" err="1">
                <a:latin typeface="Times New Roman"/>
                <a:cs typeface="Times New Roman"/>
              </a:rPr>
              <a:t>основі</a:t>
            </a:r>
            <a:r>
              <a:rPr lang="ru-RU" sz="2400" dirty="0">
                <a:latin typeface="Times New Roman"/>
                <a:cs typeface="Times New Roman"/>
              </a:rPr>
              <a:t> та </a:t>
            </a:r>
            <a:r>
              <a:rPr lang="ru-RU" sz="2400" dirty="0" err="1">
                <a:latin typeface="Times New Roman"/>
                <a:cs typeface="Times New Roman"/>
              </a:rPr>
              <a:t>вовняним</a:t>
            </a:r>
            <a:r>
              <a:rPr lang="ru-RU" sz="2400" dirty="0">
                <a:latin typeface="Times New Roman"/>
                <a:cs typeface="Times New Roman"/>
              </a:rPr>
              <a:t> </a:t>
            </a:r>
            <a:r>
              <a:rPr lang="ru-RU" sz="2400" dirty="0" err="1">
                <a:latin typeface="Times New Roman"/>
                <a:cs typeface="Times New Roman"/>
              </a:rPr>
              <a:t>пітканням</a:t>
            </a:r>
            <a:r>
              <a:rPr lang="ru-RU" sz="2400" dirty="0">
                <a:latin typeface="Times New Roman"/>
                <a:cs typeface="Times New Roman"/>
              </a:rPr>
              <a:t>. </a:t>
            </a:r>
            <a:endParaRPr lang="ru-RU" sz="2400" dirty="0" smtClean="0">
              <a:latin typeface="Times New Roman"/>
              <a:cs typeface="Times New Roman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ru-RU" sz="2400" dirty="0" smtClean="0">
                <a:latin typeface="Times New Roman"/>
                <a:cs typeface="Times New Roman"/>
              </a:rPr>
              <a:t>На </a:t>
            </a:r>
            <a:r>
              <a:rPr lang="ru-RU" sz="2400" dirty="0" err="1">
                <a:latin typeface="Times New Roman"/>
                <a:cs typeface="Times New Roman"/>
              </a:rPr>
              <a:t>Сокальщині</a:t>
            </a:r>
            <a:r>
              <a:rPr lang="ru-RU" sz="2400" dirty="0">
                <a:latin typeface="Times New Roman"/>
                <a:cs typeface="Times New Roman"/>
              </a:rPr>
              <a:t> </a:t>
            </a:r>
            <a:r>
              <a:rPr lang="ru-RU" sz="2400" dirty="0" err="1">
                <a:latin typeface="Times New Roman"/>
                <a:cs typeface="Times New Roman"/>
              </a:rPr>
              <a:t>побутували</a:t>
            </a:r>
            <a:r>
              <a:rPr lang="ru-RU" sz="2400" dirty="0">
                <a:latin typeface="Times New Roman"/>
                <a:cs typeface="Times New Roman"/>
              </a:rPr>
              <a:t> і </a:t>
            </a:r>
            <a:r>
              <a:rPr lang="ru-RU" sz="2400" dirty="0" err="1">
                <a:latin typeface="Times New Roman"/>
                <a:cs typeface="Times New Roman"/>
              </a:rPr>
              <a:t>великі</a:t>
            </a:r>
            <a:r>
              <a:rPr lang="ru-RU" sz="2400" dirty="0">
                <a:latin typeface="Times New Roman"/>
                <a:cs typeface="Times New Roman"/>
              </a:rPr>
              <a:t> </a:t>
            </a:r>
            <a:r>
              <a:rPr lang="ru-RU" sz="2400" dirty="0" err="1">
                <a:latin typeface="Times New Roman"/>
                <a:cs typeface="Times New Roman"/>
              </a:rPr>
              <a:t>килими</a:t>
            </a:r>
            <a:r>
              <a:rPr lang="ru-RU" sz="2400" dirty="0">
                <a:latin typeface="Times New Roman"/>
                <a:cs typeface="Times New Roman"/>
              </a:rPr>
              <a:t> (рядна), і </a:t>
            </a:r>
            <a:r>
              <a:rPr lang="ru-RU" sz="2400" dirty="0" err="1">
                <a:latin typeface="Times New Roman"/>
                <a:cs typeface="Times New Roman"/>
              </a:rPr>
              <a:t>вузькі</a:t>
            </a:r>
            <a:r>
              <a:rPr lang="ru-RU" sz="2400" dirty="0">
                <a:latin typeface="Times New Roman"/>
                <a:cs typeface="Times New Roman"/>
              </a:rPr>
              <a:t> й </a:t>
            </a:r>
            <a:r>
              <a:rPr lang="ru-RU" sz="2400" dirty="0" err="1">
                <a:latin typeface="Times New Roman"/>
                <a:cs typeface="Times New Roman"/>
              </a:rPr>
              <a:t>довгі</a:t>
            </a:r>
            <a:r>
              <a:rPr lang="ru-RU" sz="2400" dirty="0">
                <a:latin typeface="Times New Roman"/>
                <a:cs typeface="Times New Roman"/>
              </a:rPr>
              <a:t> </a:t>
            </a:r>
            <a:r>
              <a:rPr lang="ru-RU" sz="2400" dirty="0" err="1">
                <a:latin typeface="Times New Roman"/>
                <a:cs typeface="Times New Roman"/>
              </a:rPr>
              <a:t>килимові</a:t>
            </a:r>
            <a:r>
              <a:rPr lang="ru-RU" sz="2400" dirty="0">
                <a:latin typeface="Times New Roman"/>
                <a:cs typeface="Times New Roman"/>
              </a:rPr>
              <a:t> </a:t>
            </a:r>
            <a:r>
              <a:rPr lang="ru-RU" sz="2400" dirty="0" err="1">
                <a:latin typeface="Times New Roman"/>
                <a:cs typeface="Times New Roman"/>
              </a:rPr>
              <a:t>доріжки</a:t>
            </a:r>
            <a:r>
              <a:rPr lang="ru-RU" sz="2400" dirty="0">
                <a:latin typeface="Times New Roman"/>
                <a:cs typeface="Times New Roman"/>
              </a:rPr>
              <a:t>. </a:t>
            </a:r>
            <a:endParaRPr lang="ru-RU" sz="2400" dirty="0" smtClean="0">
              <a:latin typeface="Times New Roman"/>
              <a:cs typeface="Times New Roman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ru-RU" sz="2400" dirty="0" err="1" smtClean="0">
                <a:latin typeface="Times New Roman"/>
                <a:cs typeface="Times New Roman"/>
              </a:rPr>
              <a:t>Також</a:t>
            </a:r>
            <a:r>
              <a:rPr lang="ru-RU" sz="2400" dirty="0" smtClean="0">
                <a:latin typeface="Times New Roman"/>
                <a:cs typeface="Times New Roman"/>
              </a:rPr>
              <a:t> для </a:t>
            </a:r>
            <a:r>
              <a:rPr lang="ru-RU" sz="2400" dirty="0" err="1">
                <a:latin typeface="Times New Roman"/>
                <a:cs typeface="Times New Roman"/>
              </a:rPr>
              <a:t>декорування</a:t>
            </a:r>
            <a:r>
              <a:rPr lang="ru-RU" sz="2400" dirty="0">
                <a:latin typeface="Times New Roman"/>
                <a:cs typeface="Times New Roman"/>
              </a:rPr>
              <a:t> </a:t>
            </a:r>
            <a:r>
              <a:rPr lang="ru-RU" sz="2400" dirty="0" err="1">
                <a:latin typeface="Times New Roman"/>
                <a:cs typeface="Times New Roman"/>
              </a:rPr>
              <a:t>інтер’єрів</a:t>
            </a:r>
            <a:r>
              <a:rPr lang="ru-RU" sz="2400" dirty="0">
                <a:latin typeface="Times New Roman"/>
                <a:cs typeface="Times New Roman"/>
              </a:rPr>
              <a:t> хат ткали </a:t>
            </a:r>
            <a:r>
              <a:rPr lang="ru-RU" sz="2400" dirty="0" err="1">
                <a:latin typeface="Times New Roman"/>
                <a:cs typeface="Times New Roman"/>
              </a:rPr>
              <a:t>настінні</a:t>
            </a:r>
            <a:r>
              <a:rPr lang="ru-RU" sz="2400" dirty="0">
                <a:latin typeface="Times New Roman"/>
                <a:cs typeface="Times New Roman"/>
              </a:rPr>
              <a:t> </a:t>
            </a:r>
            <a:r>
              <a:rPr lang="ru-RU" sz="2400" dirty="0" err="1">
                <a:latin typeface="Times New Roman"/>
                <a:cs typeface="Times New Roman"/>
              </a:rPr>
              <a:t>килимці</a:t>
            </a:r>
            <a:r>
              <a:rPr lang="ru-RU" sz="2400" dirty="0">
                <a:latin typeface="Times New Roman"/>
                <a:cs typeface="Times New Roman"/>
              </a:rPr>
              <a:t>.</a:t>
            </a:r>
            <a:endParaRPr lang="ru-RU" sz="2400" dirty="0">
              <a:latin typeface="Times New Roman"/>
              <a:cs typeface="Times New Roman"/>
            </a:endParaRPr>
          </a:p>
        </p:txBody>
      </p:sp>
      <p:pic>
        <p:nvPicPr>
          <p:cNvPr id="7" name="Рисунок 7" descr="Зображення, що містить рослина, листок, папороть&#10;&#10;Опис створено автоматично">
            <a:extLst>
              <a:ext uri="{FF2B5EF4-FFF2-40B4-BE49-F238E27FC236}">
                <a16:creationId xmlns:a16="http://schemas.microsoft.com/office/drawing/2014/main" id="{83C6507E-F14F-E8C7-9033-B27A7EC554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38131">
            <a:off x="9196504" y="569086"/>
            <a:ext cx="2556091" cy="4296491"/>
          </a:xfrm>
          <a:prstGeom prst="rect">
            <a:avLst/>
          </a:prstGeom>
        </p:spPr>
      </p:pic>
      <p:pic>
        <p:nvPicPr>
          <p:cNvPr id="6" name="Рисунок 6" descr="Зображення, що містить рослина, квітка&#10;&#10;Опис створено автоматично">
            <a:extLst>
              <a:ext uri="{FF2B5EF4-FFF2-40B4-BE49-F238E27FC236}">
                <a16:creationId xmlns:a16="http://schemas.microsoft.com/office/drawing/2014/main" id="{E8977329-6691-A059-916B-C03A6D77F4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520000" flipH="1">
            <a:off x="9293629" y="3873015"/>
            <a:ext cx="1811692" cy="2670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464740"/>
      </p:ext>
    </p:extLst>
  </p:cSld>
  <p:clrMapOvr>
    <a:masterClrMapping/>
  </p:clrMapOvr>
  <p:transition spd="med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F4DD0A-C7F1-EF45-3D7B-8D57B7B1D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0201" y="2152466"/>
            <a:ext cx="4112489" cy="1655617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endParaRPr lang="uk-UA" sz="4000" b="1" dirty="0">
              <a:solidFill>
                <a:srgbClr val="870505"/>
              </a:solidFill>
              <a:latin typeface="Times New Roman"/>
              <a:cs typeface="Calibri Light"/>
            </a:endParaRPr>
          </a:p>
          <a:p>
            <a:pPr algn="ctr"/>
            <a:endParaRPr lang="uk-UA" sz="4800" b="1" dirty="0">
              <a:solidFill>
                <a:srgbClr val="870505"/>
              </a:solidFill>
              <a:latin typeface="Times New Roman"/>
              <a:cs typeface="Calibri Light"/>
            </a:endParaRPr>
          </a:p>
          <a:p>
            <a:pPr algn="ctr"/>
            <a:endParaRPr lang="uk-UA" sz="3200" b="1" dirty="0">
              <a:solidFill>
                <a:srgbClr val="870505"/>
              </a:solidFill>
              <a:latin typeface="Times New Roman"/>
              <a:cs typeface="Calibri Light"/>
            </a:endParaRPr>
          </a:p>
          <a:p>
            <a:pPr algn="ctr"/>
            <a:endParaRPr lang="uk-UA" sz="3200" b="1" dirty="0">
              <a:solidFill>
                <a:srgbClr val="870505"/>
              </a:solidFill>
              <a:latin typeface="Times New Roman"/>
              <a:cs typeface="Calibri Light"/>
            </a:endParaRPr>
          </a:p>
          <a:p>
            <a:pPr algn="ctr"/>
            <a:endParaRPr lang="uk-UA" sz="4000" b="1" dirty="0">
              <a:solidFill>
                <a:srgbClr val="870505"/>
              </a:solidFill>
              <a:latin typeface="Times New Roman"/>
              <a:cs typeface="Calibri Light"/>
            </a:endParaRPr>
          </a:p>
          <a:p>
            <a:pPr algn="ctr"/>
            <a:endParaRPr lang="uk-UA" sz="2400" b="1" dirty="0">
              <a:solidFill>
                <a:srgbClr val="870505"/>
              </a:solidFill>
              <a:latin typeface="Times New Roman"/>
              <a:cs typeface="Calibri Light"/>
            </a:endParaRPr>
          </a:p>
          <a:p>
            <a:pPr algn="ctr"/>
            <a:endParaRPr lang="uk-UA" b="1" dirty="0">
              <a:solidFill>
                <a:srgbClr val="870505"/>
              </a:solidFill>
              <a:latin typeface="Times New Roman"/>
              <a:cs typeface="Calibri Light"/>
            </a:endParaRPr>
          </a:p>
          <a:p>
            <a:pPr algn="ctr"/>
            <a:endParaRPr lang="uk-UA" sz="2800" dirty="0">
              <a:solidFill>
                <a:srgbClr val="870505"/>
              </a:solidFill>
              <a:latin typeface="Times New Roman"/>
              <a:cs typeface="Calibri Light"/>
            </a:endParaRPr>
          </a:p>
          <a:p>
            <a:pPr algn="ctr"/>
            <a:endParaRPr lang="uk-UA" dirty="0">
              <a:solidFill>
                <a:srgbClr val="870505"/>
              </a:solidFill>
              <a:cs typeface="Calibri Light"/>
            </a:endParaRPr>
          </a:p>
        </p:txBody>
      </p:sp>
      <p:sp>
        <p:nvSpPr>
          <p:cNvPr id="19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352AED-BE79-ED79-514A-E65C0817EA71}"/>
              </a:ext>
            </a:extLst>
          </p:cNvPr>
          <p:cNvSpPr txBox="1"/>
          <p:nvPr/>
        </p:nvSpPr>
        <p:spPr>
          <a:xfrm>
            <a:off x="3881582" y="256309"/>
            <a:ext cx="8192653" cy="169277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000" dirty="0">
                <a:latin typeface="Times New Roman"/>
                <a:cs typeface="Times New Roman"/>
              </a:rPr>
              <a:t>За </a:t>
            </a:r>
            <a:r>
              <a:rPr lang="ru-RU" sz="2000" dirty="0" err="1">
                <a:latin typeface="Times New Roman"/>
                <a:cs typeface="Times New Roman"/>
              </a:rPr>
              <a:t>матеріалами</a:t>
            </a:r>
            <a:r>
              <a:rPr lang="ru-RU" sz="2000" dirty="0">
                <a:latin typeface="Times New Roman"/>
                <a:cs typeface="Times New Roman"/>
              </a:rPr>
              <a:t> </a:t>
            </a:r>
            <a:r>
              <a:rPr lang="ru-RU" sz="2000" dirty="0" err="1">
                <a:latin typeface="Times New Roman"/>
                <a:cs typeface="Times New Roman"/>
              </a:rPr>
              <a:t>експозиції</a:t>
            </a:r>
            <a:r>
              <a:rPr lang="ru-RU" sz="2000" dirty="0">
                <a:latin typeface="Times New Roman"/>
                <a:cs typeface="Times New Roman"/>
              </a:rPr>
              <a:t> </a:t>
            </a:r>
            <a:r>
              <a:rPr lang="ru-RU" sz="2000" dirty="0" err="1">
                <a:latin typeface="Times New Roman"/>
                <a:cs typeface="Times New Roman"/>
              </a:rPr>
              <a:t>історико-краєзнавчого</a:t>
            </a:r>
            <a:r>
              <a:rPr lang="ru-RU" sz="2000" dirty="0">
                <a:latin typeface="Times New Roman"/>
                <a:cs typeface="Times New Roman"/>
              </a:rPr>
              <a:t> музею «</a:t>
            </a:r>
            <a:r>
              <a:rPr lang="ru-RU" sz="2000" dirty="0" err="1">
                <a:latin typeface="Times New Roman"/>
                <a:cs typeface="Times New Roman"/>
              </a:rPr>
              <a:t>Сокальщина</a:t>
            </a:r>
            <a:r>
              <a:rPr lang="ru-RU" sz="2000" dirty="0">
                <a:latin typeface="Times New Roman"/>
                <a:cs typeface="Times New Roman"/>
              </a:rPr>
              <a:t>»</a:t>
            </a:r>
            <a:r>
              <a:rPr lang="uk-UA" sz="2000" dirty="0">
                <a:latin typeface="Times New Roman"/>
                <a:cs typeface="Times New Roman"/>
              </a:rPr>
              <a:t>,</a:t>
            </a:r>
            <a:r>
              <a:rPr lang="ru-RU" sz="2000" dirty="0">
                <a:latin typeface="Times New Roman"/>
                <a:cs typeface="Times New Roman"/>
              </a:rPr>
              <a:t> </a:t>
            </a:r>
            <a:r>
              <a:rPr lang="ru-RU" sz="2000" dirty="0" err="1">
                <a:latin typeface="Times New Roman"/>
                <a:cs typeface="Times New Roman"/>
              </a:rPr>
              <a:t>було</a:t>
            </a:r>
            <a:r>
              <a:rPr lang="ru-RU" sz="2000" dirty="0">
                <a:latin typeface="Times New Roman"/>
                <a:cs typeface="Times New Roman"/>
              </a:rPr>
              <a:t> </a:t>
            </a:r>
            <a:r>
              <a:rPr lang="ru-RU" sz="2000" dirty="0" err="1">
                <a:latin typeface="Times New Roman"/>
                <a:cs typeface="Times New Roman"/>
              </a:rPr>
              <a:t>проведене</a:t>
            </a:r>
            <a:r>
              <a:rPr lang="ru-RU" sz="2000" dirty="0">
                <a:latin typeface="Times New Roman"/>
                <a:cs typeface="Times New Roman"/>
              </a:rPr>
              <a:t> </a:t>
            </a:r>
            <a:r>
              <a:rPr lang="ru-RU" sz="2000" dirty="0" err="1">
                <a:latin typeface="Times New Roman"/>
                <a:cs typeface="Times New Roman"/>
              </a:rPr>
              <a:t>інтерв'ю</a:t>
            </a:r>
            <a:r>
              <a:rPr lang="ru-RU" sz="2000" dirty="0">
                <a:latin typeface="Times New Roman"/>
                <a:cs typeface="Times New Roman"/>
              </a:rPr>
              <a:t> з </a:t>
            </a:r>
            <a:r>
              <a:rPr lang="ru-RU" sz="2000" dirty="0" err="1">
                <a:latin typeface="Times New Roman"/>
                <a:cs typeface="Times New Roman"/>
              </a:rPr>
              <a:t>жителькою</a:t>
            </a:r>
            <a:r>
              <a:rPr lang="ru-RU" sz="2000" dirty="0">
                <a:latin typeface="Times New Roman"/>
                <a:cs typeface="Times New Roman"/>
              </a:rPr>
              <a:t> села </a:t>
            </a:r>
            <a:r>
              <a:rPr lang="ru-RU" sz="2000" dirty="0" err="1">
                <a:latin typeface="Times New Roman"/>
                <a:cs typeface="Times New Roman"/>
              </a:rPr>
              <a:t>Фусів</a:t>
            </a:r>
            <a:r>
              <a:rPr lang="ru-RU" sz="2000" dirty="0">
                <a:latin typeface="Times New Roman"/>
                <a:cs typeface="Times New Roman"/>
              </a:rPr>
              <a:t> </a:t>
            </a:r>
            <a:r>
              <a:rPr lang="ru-RU" sz="2000" dirty="0" err="1">
                <a:latin typeface="Times New Roman"/>
                <a:cs typeface="Times New Roman"/>
              </a:rPr>
              <a:t>Євгенією</a:t>
            </a:r>
            <a:r>
              <a:rPr lang="ru-RU" sz="2000" dirty="0">
                <a:latin typeface="Times New Roman"/>
                <a:cs typeface="Times New Roman"/>
              </a:rPr>
              <a:t> </a:t>
            </a:r>
            <a:r>
              <a:rPr lang="ru-RU" sz="2000" dirty="0" err="1">
                <a:latin typeface="Times New Roman"/>
                <a:cs typeface="Times New Roman"/>
              </a:rPr>
              <a:t>Грисюк</a:t>
            </a:r>
            <a:r>
              <a:rPr lang="ru-RU" sz="2000" dirty="0">
                <a:latin typeface="Times New Roman"/>
                <a:cs typeface="Times New Roman"/>
              </a:rPr>
              <a:t> та </a:t>
            </a:r>
            <a:r>
              <a:rPr lang="ru-RU" sz="2000" dirty="0" err="1">
                <a:latin typeface="Times New Roman"/>
                <a:cs typeface="Times New Roman"/>
              </a:rPr>
              <a:t>оглядом</a:t>
            </a:r>
            <a:r>
              <a:rPr lang="ru-RU" sz="2000" dirty="0">
                <a:latin typeface="Times New Roman"/>
                <a:cs typeface="Times New Roman"/>
              </a:rPr>
              <a:t> </a:t>
            </a:r>
            <a:r>
              <a:rPr lang="ru-RU" sz="2000" dirty="0" err="1">
                <a:latin typeface="Times New Roman"/>
                <a:cs typeface="Times New Roman"/>
              </a:rPr>
              <a:t>її</a:t>
            </a:r>
            <a:r>
              <a:rPr lang="ru-RU" sz="2000" dirty="0">
                <a:latin typeface="Times New Roman"/>
                <a:cs typeface="Times New Roman"/>
              </a:rPr>
              <a:t> </a:t>
            </a:r>
            <a:r>
              <a:rPr lang="ru-RU" sz="2000" dirty="0" err="1">
                <a:latin typeface="Times New Roman"/>
                <a:cs typeface="Times New Roman"/>
              </a:rPr>
              <a:t>власної</a:t>
            </a:r>
            <a:r>
              <a:rPr lang="ru-RU" sz="2000" dirty="0">
                <a:latin typeface="Times New Roman"/>
                <a:cs typeface="Times New Roman"/>
              </a:rPr>
              <a:t> </a:t>
            </a:r>
            <a:r>
              <a:rPr lang="ru-RU" sz="2000" dirty="0" err="1">
                <a:latin typeface="Times New Roman"/>
                <a:cs typeface="Times New Roman"/>
              </a:rPr>
              <a:t>колекції</a:t>
            </a:r>
            <a:r>
              <a:rPr lang="ru-RU" sz="2000" dirty="0">
                <a:latin typeface="Times New Roman"/>
                <a:cs typeface="Times New Roman"/>
              </a:rPr>
              <a:t> </a:t>
            </a:r>
            <a:r>
              <a:rPr lang="ru-RU" sz="2000" dirty="0" err="1">
                <a:latin typeface="Times New Roman"/>
                <a:cs typeface="Times New Roman"/>
              </a:rPr>
              <a:t>тканих</a:t>
            </a:r>
            <a:r>
              <a:rPr lang="ru-RU" sz="2000" dirty="0">
                <a:latin typeface="Times New Roman"/>
                <a:cs typeface="Times New Roman"/>
              </a:rPr>
              <a:t> </a:t>
            </a:r>
            <a:r>
              <a:rPr lang="ru-RU" sz="2000" dirty="0" err="1">
                <a:latin typeface="Times New Roman"/>
                <a:cs typeface="Times New Roman"/>
              </a:rPr>
              <a:t>виробів</a:t>
            </a:r>
            <a:r>
              <a:rPr lang="ru-RU" sz="2000" dirty="0">
                <a:latin typeface="Times New Roman"/>
                <a:cs typeface="Times New Roman"/>
              </a:rPr>
              <a:t>. </a:t>
            </a:r>
          </a:p>
          <a:p>
            <a:pPr algn="ctr"/>
            <a:r>
              <a:rPr lang="ru-RU" sz="2000" dirty="0">
                <a:latin typeface="Times New Roman"/>
                <a:cs typeface="Times New Roman"/>
              </a:rPr>
              <a:t>Ми </a:t>
            </a:r>
            <a:r>
              <a:rPr lang="ru-RU" sz="2000" dirty="0" err="1">
                <a:latin typeface="Times New Roman"/>
                <a:cs typeface="Times New Roman"/>
              </a:rPr>
              <a:t>проаналізували</a:t>
            </a:r>
            <a:r>
              <a:rPr lang="ru-RU" sz="2000" dirty="0">
                <a:latin typeface="Times New Roman"/>
                <a:cs typeface="Times New Roman"/>
              </a:rPr>
              <a:t> </a:t>
            </a:r>
            <a:r>
              <a:rPr lang="ru-RU" sz="2000" dirty="0" err="1">
                <a:latin typeface="Times New Roman"/>
                <a:cs typeface="Times New Roman"/>
              </a:rPr>
              <a:t>локальні</a:t>
            </a:r>
            <a:r>
              <a:rPr lang="ru-RU" sz="2000" dirty="0">
                <a:latin typeface="Times New Roman"/>
                <a:cs typeface="Times New Roman"/>
              </a:rPr>
              <a:t> </a:t>
            </a:r>
            <a:r>
              <a:rPr lang="ru-RU" sz="2000" dirty="0" err="1">
                <a:latin typeface="Times New Roman"/>
                <a:cs typeface="Times New Roman"/>
              </a:rPr>
              <a:t>особливості</a:t>
            </a:r>
            <a:r>
              <a:rPr lang="ru-RU" sz="2000" dirty="0">
                <a:latin typeface="Times New Roman"/>
                <a:cs typeface="Times New Roman"/>
              </a:rPr>
              <a:t> </a:t>
            </a:r>
            <a:r>
              <a:rPr lang="ru-RU" sz="2000" dirty="0" err="1" smtClean="0">
                <a:latin typeface="Times New Roman"/>
                <a:cs typeface="Times New Roman"/>
              </a:rPr>
              <a:t>родинних</a:t>
            </a:r>
            <a:r>
              <a:rPr lang="ru-RU" sz="2000" dirty="0" smtClean="0">
                <a:latin typeface="Times New Roman"/>
                <a:cs typeface="Times New Roman"/>
              </a:rPr>
              <a:t> </a:t>
            </a:r>
            <a:r>
              <a:rPr lang="ru-RU" sz="2000" dirty="0" err="1" smtClean="0">
                <a:latin typeface="Times New Roman"/>
                <a:cs typeface="Times New Roman"/>
              </a:rPr>
              <a:t>килимових</a:t>
            </a:r>
            <a:r>
              <a:rPr lang="ru-RU" sz="2000" dirty="0" smtClean="0">
                <a:latin typeface="Times New Roman"/>
                <a:cs typeface="Times New Roman"/>
              </a:rPr>
              <a:t> </a:t>
            </a:r>
            <a:r>
              <a:rPr lang="ru-RU" sz="2000" dirty="0" err="1" smtClean="0">
                <a:latin typeface="Times New Roman"/>
                <a:cs typeface="Times New Roman"/>
              </a:rPr>
              <a:t>виробів</a:t>
            </a:r>
            <a:r>
              <a:rPr lang="ru-RU" sz="2000" dirty="0" smtClean="0">
                <a:latin typeface="Times New Roman"/>
                <a:cs typeface="Times New Roman"/>
              </a:rPr>
              <a:t> </a:t>
            </a:r>
            <a:r>
              <a:rPr lang="ru-RU" sz="2000" dirty="0" err="1">
                <a:latin typeface="Times New Roman"/>
                <a:cs typeface="Times New Roman"/>
              </a:rPr>
              <a:t>кінця</a:t>
            </a:r>
            <a:r>
              <a:rPr lang="ru-RU" sz="2000" dirty="0">
                <a:latin typeface="Times New Roman"/>
                <a:cs typeface="Times New Roman"/>
              </a:rPr>
              <a:t> ХІХ – початку ХХ </a:t>
            </a:r>
            <a:r>
              <a:rPr lang="ru-RU" sz="2000" dirty="0" err="1">
                <a:latin typeface="Times New Roman"/>
                <a:cs typeface="Times New Roman"/>
              </a:rPr>
              <a:t>століття</a:t>
            </a:r>
            <a:r>
              <a:rPr lang="ru-RU" sz="2000" dirty="0">
                <a:latin typeface="Times New Roman"/>
                <a:cs typeface="Times New Roman"/>
              </a:rPr>
              <a:t>.</a:t>
            </a:r>
            <a:r>
              <a:rPr lang="ru-RU" sz="2400" dirty="0">
                <a:latin typeface="Times New Roman"/>
                <a:cs typeface="Times New Roman"/>
              </a:rPr>
              <a:t> </a:t>
            </a:r>
          </a:p>
        </p:txBody>
      </p:sp>
      <p:pic>
        <p:nvPicPr>
          <p:cNvPr id="5" name="Рисунок 8" descr="Зображення, що містить особа, у приміщенні&#10;&#10;Опис створено автоматично">
            <a:extLst>
              <a:ext uri="{FF2B5EF4-FFF2-40B4-BE49-F238E27FC236}">
                <a16:creationId xmlns:a16="http://schemas.microsoft.com/office/drawing/2014/main" id="{ABA77B56-34EF-3048-A606-A490CDFA4E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926347" y="1640014"/>
            <a:ext cx="2314577" cy="3065895"/>
          </a:xfrm>
          <a:prstGeom prst="rect">
            <a:avLst/>
          </a:prstGeom>
          <a:ln w="88900" cap="sq" cmpd="thickThin">
            <a:solidFill>
              <a:schemeClr val="accent4">
                <a:lumMod val="60000"/>
                <a:lumOff val="4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Рисунок 10" descr="Зображення, що містить текст&#10;&#10;Опис створено автоматично">
            <a:extLst>
              <a:ext uri="{FF2B5EF4-FFF2-40B4-BE49-F238E27FC236}">
                <a16:creationId xmlns:a16="http://schemas.microsoft.com/office/drawing/2014/main" id="{0C198D37-634D-AE9C-5589-90ABCE5A04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399" y="1951825"/>
            <a:ext cx="4267199" cy="4489892"/>
          </a:xfrm>
          <a:prstGeom prst="rect">
            <a:avLst/>
          </a:prstGeom>
        </p:spPr>
      </p:pic>
      <p:pic>
        <p:nvPicPr>
          <p:cNvPr id="12" name="Рисунок 12" descr="Зображення, що містить текст&#10;&#10;Опис створено автоматично">
            <a:extLst>
              <a:ext uri="{FF2B5EF4-FFF2-40B4-BE49-F238E27FC236}">
                <a16:creationId xmlns:a16="http://schemas.microsoft.com/office/drawing/2014/main" id="{4CE87D8E-F770-D3A3-C497-9CDD26EC4D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6595" y="4705909"/>
            <a:ext cx="1682243" cy="168224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C629681-DAF8-4BC9-BA9C-0352B7B89598}"/>
              </a:ext>
            </a:extLst>
          </p:cNvPr>
          <p:cNvSpPr txBox="1"/>
          <p:nvPr/>
        </p:nvSpPr>
        <p:spPr>
          <a:xfrm>
            <a:off x="630987" y="4777691"/>
            <a:ext cx="34213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На фото – респондент дослідження Євгенія </a:t>
            </a:r>
            <a:r>
              <a:rPr lang="uk-UA" dirty="0" err="1"/>
              <a:t>Грисюк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91083321"/>
      </p:ext>
    </p:extLst>
  </p:cSld>
  <p:clrMapOvr>
    <a:masterClrMapping/>
  </p:clrMapOvr>
  <p:transition spd="med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F4DD0A-C7F1-EF45-3D7B-8D57B7B1D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79076" y="1488389"/>
            <a:ext cx="4112489" cy="1655617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endParaRPr lang="uk-UA" sz="4000" b="1" dirty="0">
              <a:solidFill>
                <a:srgbClr val="870505"/>
              </a:solidFill>
              <a:latin typeface="Times New Roman"/>
              <a:cs typeface="Calibri Light"/>
            </a:endParaRPr>
          </a:p>
          <a:p>
            <a:pPr algn="ctr"/>
            <a:r>
              <a:rPr lang="uk-UA" sz="4000" b="1" dirty="0">
                <a:solidFill>
                  <a:srgbClr val="870505"/>
                </a:solidFill>
                <a:latin typeface="Times New Roman"/>
                <a:ea typeface="+mj-lt"/>
                <a:cs typeface="+mj-lt"/>
              </a:rPr>
              <a:t>Локальні особливості </a:t>
            </a:r>
            <a:r>
              <a:rPr lang="uk-UA" sz="4000" b="1" dirty="0" smtClean="0">
                <a:solidFill>
                  <a:srgbClr val="870505"/>
                </a:solidFill>
                <a:latin typeface="Times New Roman"/>
                <a:ea typeface="+mj-lt"/>
                <a:cs typeface="+mj-lt"/>
              </a:rPr>
              <a:t>килимарства</a:t>
            </a:r>
            <a:endParaRPr lang="uk-UA" sz="2400" b="1" dirty="0">
              <a:solidFill>
                <a:srgbClr val="870505"/>
              </a:solidFill>
              <a:latin typeface="Times New Roman"/>
              <a:cs typeface="Calibri Light"/>
            </a:endParaRPr>
          </a:p>
          <a:p>
            <a:pPr algn="ctr"/>
            <a:endParaRPr lang="uk-UA" b="1" dirty="0">
              <a:solidFill>
                <a:srgbClr val="870505"/>
              </a:solidFill>
              <a:latin typeface="Times New Roman"/>
              <a:cs typeface="Calibri Light"/>
            </a:endParaRPr>
          </a:p>
          <a:p>
            <a:pPr algn="ctr"/>
            <a:endParaRPr lang="uk-UA" sz="2800" dirty="0">
              <a:solidFill>
                <a:srgbClr val="870505"/>
              </a:solidFill>
              <a:latin typeface="Times New Roman"/>
              <a:cs typeface="Calibri Light"/>
            </a:endParaRPr>
          </a:p>
          <a:p>
            <a:pPr algn="ctr"/>
            <a:endParaRPr lang="uk-UA" dirty="0">
              <a:solidFill>
                <a:srgbClr val="870505"/>
              </a:solidFill>
              <a:cs typeface="Calibri Light"/>
            </a:endParaRPr>
          </a:p>
        </p:txBody>
      </p:sp>
      <p:sp>
        <p:nvSpPr>
          <p:cNvPr id="19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636D73-A6A4-B6CD-99E4-B80076DC5FB3}"/>
              </a:ext>
            </a:extLst>
          </p:cNvPr>
          <p:cNvSpPr txBox="1"/>
          <p:nvPr/>
        </p:nvSpPr>
        <p:spPr>
          <a:xfrm>
            <a:off x="4124036" y="3431308"/>
            <a:ext cx="7730835" cy="12618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ru-RU" sz="2400" dirty="0">
              <a:cs typeface="Calibri"/>
            </a:endParaRPr>
          </a:p>
          <a:p>
            <a:pPr algn="ctr"/>
            <a:endParaRPr lang="ru-RU" sz="2400" dirty="0">
              <a:latin typeface="Times New Roman"/>
              <a:cs typeface="Calibri"/>
            </a:endParaRPr>
          </a:p>
          <a:p>
            <a:pPr algn="ctr"/>
            <a:endParaRPr lang="ru-RU" sz="2800" dirty="0">
              <a:latin typeface="Times New Roman"/>
              <a:cs typeface="Times New Roman"/>
            </a:endParaRPr>
          </a:p>
        </p:txBody>
      </p:sp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B1D92FEB-A46B-3341-FF33-11278D3BA8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613" t="-1156" r="11710" b="1313"/>
          <a:stretch/>
        </p:blipFill>
        <p:spPr>
          <a:xfrm>
            <a:off x="4643581" y="157348"/>
            <a:ext cx="6356471" cy="5823574"/>
          </a:xfrm>
          <a:prstGeom prst="rect">
            <a:avLst/>
          </a:prstGeom>
        </p:spPr>
      </p:pic>
      <p:pic>
        <p:nvPicPr>
          <p:cNvPr id="4" name="Рисунок 5" descr="Зображення, що містить особа&#10;&#10;Опис створено автоматично">
            <a:extLst>
              <a:ext uri="{FF2B5EF4-FFF2-40B4-BE49-F238E27FC236}">
                <a16:creationId xmlns:a16="http://schemas.microsoft.com/office/drawing/2014/main" id="{25DD64F1-826D-AD09-BCF4-A0972AB380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40906" y="2899029"/>
            <a:ext cx="2124220" cy="2892356"/>
          </a:xfrm>
          <a:prstGeom prst="rect">
            <a:avLst/>
          </a:prstGeom>
          <a:ln w="88900" cap="sq" cmpd="thickThin">
            <a:solidFill>
              <a:schemeClr val="accent4">
                <a:lumMod val="60000"/>
                <a:lumOff val="4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535EDB7-DC20-4D13-9B01-993AE54C045C}"/>
              </a:ext>
            </a:extLst>
          </p:cNvPr>
          <p:cNvSpPr txBox="1"/>
          <p:nvPr/>
        </p:nvSpPr>
        <p:spPr>
          <a:xfrm>
            <a:off x="528598" y="5896911"/>
            <a:ext cx="2823099" cy="642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Респондент дослідження – Євгенія </a:t>
            </a:r>
            <a:r>
              <a:rPr lang="uk-UA" dirty="0" err="1"/>
              <a:t>Грисюк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97907890"/>
      </p:ext>
    </p:extLst>
  </p:cSld>
  <p:clrMapOvr>
    <a:masterClrMapping/>
  </p:clrMapOvr>
  <p:transition spd="med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F4DD0A-C7F1-EF45-3D7B-8D57B7B1D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72" y="3087648"/>
            <a:ext cx="4112489" cy="1655617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endParaRPr lang="uk-UA" sz="4000" b="1" dirty="0">
              <a:solidFill>
                <a:srgbClr val="870505"/>
              </a:solidFill>
              <a:latin typeface="Times New Roman"/>
              <a:cs typeface="Calibri Light"/>
            </a:endParaRPr>
          </a:p>
          <a:p>
            <a:pPr algn="ctr"/>
            <a:endParaRPr lang="uk-UA" sz="4800" b="1" dirty="0">
              <a:solidFill>
                <a:srgbClr val="870505"/>
              </a:solidFill>
              <a:latin typeface="Times New Roman"/>
              <a:cs typeface="Calibri Light"/>
            </a:endParaRPr>
          </a:p>
          <a:p>
            <a:pPr algn="ctr"/>
            <a:r>
              <a:rPr lang="uk-UA" sz="3200" b="1" dirty="0">
                <a:solidFill>
                  <a:srgbClr val="870505"/>
                </a:solidFill>
                <a:latin typeface="Times New Roman"/>
                <a:ea typeface="+mj-lt"/>
                <a:cs typeface="+mj-lt"/>
              </a:rPr>
              <a:t>Локальні ознаки композиції, орнаменту, </a:t>
            </a:r>
            <a:r>
              <a:rPr lang="uk-UA" sz="3200" b="1" dirty="0" smtClean="0">
                <a:solidFill>
                  <a:srgbClr val="870505"/>
                </a:solidFill>
                <a:latin typeface="Times New Roman"/>
                <a:ea typeface="+mj-lt"/>
                <a:cs typeface="+mj-lt"/>
              </a:rPr>
              <a:t>колористики</a:t>
            </a:r>
            <a:r>
              <a:rPr lang="en-US" sz="3200" b="1" dirty="0">
                <a:solidFill>
                  <a:srgbClr val="870505"/>
                </a:solidFill>
                <a:latin typeface="Times New Roman"/>
                <a:ea typeface="+mj-lt"/>
                <a:cs typeface="+mj-lt"/>
              </a:rPr>
              <a:t/>
            </a:r>
            <a:br>
              <a:rPr lang="en-US" sz="3200" b="1" dirty="0">
                <a:solidFill>
                  <a:srgbClr val="870505"/>
                </a:solidFill>
                <a:latin typeface="Times New Roman"/>
                <a:ea typeface="+mj-lt"/>
                <a:cs typeface="+mj-lt"/>
              </a:rPr>
            </a:br>
            <a:r>
              <a:rPr lang="uk-UA" sz="3200" b="1" dirty="0" smtClean="0">
                <a:solidFill>
                  <a:srgbClr val="870505"/>
                </a:solidFill>
                <a:latin typeface="Times New Roman"/>
                <a:ea typeface="+mj-lt"/>
                <a:cs typeface="+mj-lt"/>
              </a:rPr>
              <a:t>родинних килимів </a:t>
            </a:r>
            <a:endParaRPr lang="uk-UA" sz="3200" b="1" dirty="0">
              <a:solidFill>
                <a:srgbClr val="870505"/>
              </a:solidFill>
              <a:latin typeface="Times New Roman"/>
            </a:endParaRPr>
          </a:p>
          <a:p>
            <a:pPr algn="ctr"/>
            <a:endParaRPr lang="uk-UA" sz="4000" b="1" dirty="0">
              <a:solidFill>
                <a:srgbClr val="870505"/>
              </a:solidFill>
              <a:latin typeface="Times New Roman"/>
              <a:cs typeface="Calibri Light"/>
            </a:endParaRPr>
          </a:p>
          <a:p>
            <a:pPr algn="ctr"/>
            <a:endParaRPr lang="uk-UA" sz="2400" b="1" dirty="0">
              <a:solidFill>
                <a:srgbClr val="870505"/>
              </a:solidFill>
              <a:latin typeface="Times New Roman"/>
              <a:cs typeface="Calibri Light"/>
            </a:endParaRPr>
          </a:p>
          <a:p>
            <a:pPr algn="ctr"/>
            <a:endParaRPr lang="uk-UA" b="1" dirty="0">
              <a:solidFill>
                <a:srgbClr val="870505"/>
              </a:solidFill>
              <a:latin typeface="Times New Roman"/>
              <a:cs typeface="Calibri Light"/>
            </a:endParaRPr>
          </a:p>
          <a:p>
            <a:pPr algn="ctr"/>
            <a:endParaRPr lang="uk-UA" sz="2800" dirty="0">
              <a:solidFill>
                <a:srgbClr val="870505"/>
              </a:solidFill>
              <a:latin typeface="Times New Roman"/>
              <a:cs typeface="Calibri Light"/>
            </a:endParaRPr>
          </a:p>
          <a:p>
            <a:pPr algn="ctr"/>
            <a:endParaRPr lang="uk-UA" dirty="0">
              <a:solidFill>
                <a:srgbClr val="870505"/>
              </a:solidFill>
              <a:cs typeface="Calibri Light"/>
            </a:endParaRPr>
          </a:p>
        </p:txBody>
      </p:sp>
      <p:sp>
        <p:nvSpPr>
          <p:cNvPr id="19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636D73-A6A4-B6CD-99E4-B80076DC5FB3}"/>
              </a:ext>
            </a:extLst>
          </p:cNvPr>
          <p:cNvSpPr txBox="1"/>
          <p:nvPr/>
        </p:nvSpPr>
        <p:spPr>
          <a:xfrm>
            <a:off x="4124036" y="3431308"/>
            <a:ext cx="7730835" cy="12618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ru-RU" sz="2400" dirty="0">
              <a:cs typeface="Calibri"/>
            </a:endParaRPr>
          </a:p>
          <a:p>
            <a:pPr algn="ctr"/>
            <a:endParaRPr lang="ru-RU" sz="2400" dirty="0">
              <a:latin typeface="Times New Roman"/>
              <a:cs typeface="Calibri"/>
            </a:endParaRPr>
          </a:p>
          <a:p>
            <a:pPr algn="ctr"/>
            <a:endParaRPr lang="ru-RU" sz="2800" dirty="0">
              <a:latin typeface="Times New Roman"/>
              <a:cs typeface="Times New Roman"/>
            </a:endParaRPr>
          </a:p>
        </p:txBody>
      </p:sp>
      <p:pic>
        <p:nvPicPr>
          <p:cNvPr id="3" name="Рисунок 4">
            <a:extLst>
              <a:ext uri="{FF2B5EF4-FFF2-40B4-BE49-F238E27FC236}">
                <a16:creationId xmlns:a16="http://schemas.microsoft.com/office/drawing/2014/main" id="{A5D44FD2-B4DA-F1B4-9008-7236A0E7F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2522140"/>
            <a:ext cx="2743200" cy="1813720"/>
          </a:xfrm>
          <a:prstGeom prst="rect">
            <a:avLst/>
          </a:prstGeom>
        </p:spPr>
      </p:pic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826D70AA-2394-BE9E-B990-B79CFFC536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157" b="-4057"/>
          <a:stretch/>
        </p:blipFill>
        <p:spPr>
          <a:xfrm>
            <a:off x="4401127" y="951959"/>
            <a:ext cx="7361396" cy="5219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828769"/>
      </p:ext>
    </p:extLst>
  </p:cSld>
  <p:clrMapOvr>
    <a:masterClrMapping/>
  </p:clrMapOvr>
  <p:transition spd="med">
    <p:pul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F4DD0A-C7F1-EF45-3D7B-8D57B7B1D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83292" y="3745739"/>
            <a:ext cx="4112489" cy="1655617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endParaRPr lang="uk-UA" sz="4000" b="1" dirty="0">
              <a:solidFill>
                <a:srgbClr val="870505"/>
              </a:solidFill>
              <a:latin typeface="Times New Roman"/>
              <a:cs typeface="Calibri Light"/>
            </a:endParaRPr>
          </a:p>
          <a:p>
            <a:pPr algn="ctr"/>
            <a:r>
              <a:rPr lang="uk-UA" sz="3600" b="1" dirty="0">
                <a:solidFill>
                  <a:srgbClr val="870505"/>
                </a:solidFill>
                <a:latin typeface="Times New Roman"/>
                <a:ea typeface="+mj-lt"/>
                <a:cs typeface="+mj-lt"/>
              </a:rPr>
              <a:t>З колекції </a:t>
            </a:r>
            <a:r>
              <a:rPr lang="uk-UA" sz="3600" b="1" dirty="0" smtClean="0">
                <a:solidFill>
                  <a:srgbClr val="870505"/>
                </a:solidFill>
                <a:latin typeface="Times New Roman"/>
                <a:ea typeface="+mj-lt"/>
                <a:cs typeface="+mj-lt"/>
              </a:rPr>
              <a:t>килимових виробів </a:t>
            </a:r>
            <a:r>
              <a:rPr lang="uk-UA" sz="3600" b="1" dirty="0">
                <a:latin typeface="Times New Roman"/>
                <a:ea typeface="+mj-lt"/>
                <a:cs typeface="+mj-lt"/>
              </a:rPr>
              <a:t/>
            </a:r>
            <a:br>
              <a:rPr lang="uk-UA" sz="3600" b="1" dirty="0">
                <a:latin typeface="Times New Roman"/>
                <a:ea typeface="+mj-lt"/>
                <a:cs typeface="+mj-lt"/>
              </a:rPr>
            </a:br>
            <a:r>
              <a:rPr lang="uk-UA" sz="3600" b="1" dirty="0">
                <a:solidFill>
                  <a:srgbClr val="870505"/>
                </a:solidFill>
                <a:latin typeface="Times New Roman"/>
                <a:ea typeface="+mj-lt"/>
                <a:cs typeface="+mj-lt"/>
              </a:rPr>
              <a:t>Євгенії </a:t>
            </a:r>
            <a:r>
              <a:rPr lang="uk-UA" sz="3600" b="1" dirty="0" err="1">
                <a:solidFill>
                  <a:srgbClr val="870505"/>
                </a:solidFill>
                <a:latin typeface="Times New Roman"/>
                <a:ea typeface="+mj-lt"/>
                <a:cs typeface="+mj-lt"/>
              </a:rPr>
              <a:t>Грисюк</a:t>
            </a:r>
            <a:r>
              <a:rPr lang="uk-UA" sz="3600" b="1" dirty="0">
                <a:solidFill>
                  <a:srgbClr val="870505"/>
                </a:solidFill>
                <a:latin typeface="Times New Roman"/>
                <a:ea typeface="+mj-lt"/>
                <a:cs typeface="+mj-lt"/>
              </a:rPr>
              <a:t>    </a:t>
            </a:r>
            <a:r>
              <a:rPr lang="en-US" sz="3600" dirty="0">
                <a:latin typeface="Times New Roman"/>
              </a:rPr>
              <a:t/>
            </a:r>
            <a:br>
              <a:rPr lang="en-US" sz="3600" dirty="0">
                <a:latin typeface="Times New Roman"/>
              </a:rPr>
            </a:br>
            <a:r>
              <a:rPr lang="uk-UA" sz="3600" b="1" dirty="0">
                <a:solidFill>
                  <a:srgbClr val="870505"/>
                </a:solidFill>
                <a:latin typeface="Times New Roman"/>
                <a:ea typeface="+mj-lt"/>
                <a:cs typeface="+mj-lt"/>
              </a:rPr>
              <a:t>(фото автора)</a:t>
            </a:r>
            <a:endParaRPr lang="uk-UA" sz="3600" b="1" dirty="0">
              <a:solidFill>
                <a:srgbClr val="870505"/>
              </a:solidFill>
              <a:latin typeface="Times New Roman"/>
              <a:cs typeface="Times New Roman"/>
            </a:endParaRPr>
          </a:p>
          <a:p>
            <a:pPr algn="ctr"/>
            <a:endParaRPr lang="uk-UA" sz="3600" b="1" dirty="0">
              <a:solidFill>
                <a:srgbClr val="870505"/>
              </a:solidFill>
              <a:latin typeface="Times New Roman"/>
              <a:cs typeface="Calibri Light"/>
            </a:endParaRPr>
          </a:p>
          <a:p>
            <a:pPr algn="ctr"/>
            <a:endParaRPr lang="uk-UA" sz="3200" b="1" dirty="0">
              <a:solidFill>
                <a:srgbClr val="870505"/>
              </a:solidFill>
              <a:latin typeface="Times New Roman"/>
              <a:cs typeface="Calibri Light"/>
            </a:endParaRPr>
          </a:p>
          <a:p>
            <a:pPr algn="ctr"/>
            <a:endParaRPr lang="uk-UA" sz="3200" b="1" dirty="0">
              <a:solidFill>
                <a:srgbClr val="870505"/>
              </a:solidFill>
              <a:latin typeface="Times New Roman"/>
              <a:cs typeface="Calibri Light"/>
            </a:endParaRPr>
          </a:p>
          <a:p>
            <a:pPr algn="ctr"/>
            <a:endParaRPr lang="uk-UA" sz="3200" b="1" dirty="0">
              <a:solidFill>
                <a:srgbClr val="870505"/>
              </a:solidFill>
              <a:latin typeface="Times New Roman"/>
              <a:cs typeface="Calibri Light"/>
            </a:endParaRPr>
          </a:p>
          <a:p>
            <a:pPr algn="ctr"/>
            <a:endParaRPr lang="uk-UA" sz="4000" b="1" dirty="0">
              <a:solidFill>
                <a:srgbClr val="870505"/>
              </a:solidFill>
              <a:latin typeface="Times New Roman"/>
              <a:cs typeface="Calibri Light"/>
            </a:endParaRPr>
          </a:p>
          <a:p>
            <a:pPr algn="ctr"/>
            <a:endParaRPr lang="uk-UA" sz="2400" b="1" dirty="0">
              <a:solidFill>
                <a:srgbClr val="870505"/>
              </a:solidFill>
              <a:latin typeface="Times New Roman"/>
              <a:cs typeface="Calibri Light"/>
            </a:endParaRPr>
          </a:p>
          <a:p>
            <a:pPr algn="ctr"/>
            <a:endParaRPr lang="uk-UA" b="1" dirty="0">
              <a:solidFill>
                <a:srgbClr val="870505"/>
              </a:solidFill>
              <a:latin typeface="Times New Roman"/>
              <a:cs typeface="Calibri Light"/>
            </a:endParaRPr>
          </a:p>
          <a:p>
            <a:pPr algn="ctr"/>
            <a:endParaRPr lang="uk-UA" sz="2800" dirty="0">
              <a:solidFill>
                <a:srgbClr val="870505"/>
              </a:solidFill>
              <a:latin typeface="Times New Roman"/>
              <a:cs typeface="Calibri Light"/>
            </a:endParaRPr>
          </a:p>
          <a:p>
            <a:pPr algn="ctr"/>
            <a:endParaRPr lang="uk-UA" dirty="0">
              <a:solidFill>
                <a:srgbClr val="870505"/>
              </a:solidFill>
              <a:cs typeface="Calibri Light"/>
            </a:endParaRPr>
          </a:p>
        </p:txBody>
      </p:sp>
      <p:sp>
        <p:nvSpPr>
          <p:cNvPr id="19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Рисунок 4" descr="Зображення, що містить текст&#10;&#10;Опис створено автоматично">
            <a:extLst>
              <a:ext uri="{FF2B5EF4-FFF2-40B4-BE49-F238E27FC236}">
                <a16:creationId xmlns:a16="http://schemas.microsoft.com/office/drawing/2014/main" id="{6BB0DDC8-C437-6B19-B81E-7803D5EBD9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7395" y="494909"/>
            <a:ext cx="6992508" cy="58681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Рисунок 7" descr="Зображення, що містить білий&#10;&#10;Опис створено автоматично">
            <a:extLst>
              <a:ext uri="{FF2B5EF4-FFF2-40B4-BE49-F238E27FC236}">
                <a16:creationId xmlns:a16="http://schemas.microsoft.com/office/drawing/2014/main" id="{A39FF115-FBD3-3FDD-C0ED-EE8B47D711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674" y="3338946"/>
            <a:ext cx="2327563" cy="2327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63735"/>
      </p:ext>
    </p:extLst>
  </p:cSld>
  <p:clrMapOvr>
    <a:masterClrMapping/>
  </p:clrMapOvr>
  <p:transition spd="med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F4DD0A-C7F1-EF45-3D7B-8D57B7B1D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58906" y="4814047"/>
            <a:ext cx="5207647" cy="1649491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endParaRPr lang="uk-UA" sz="2400" b="1" dirty="0">
              <a:solidFill>
                <a:srgbClr val="870505"/>
              </a:solidFill>
              <a:latin typeface="Times New Roman"/>
              <a:cs typeface="Calibri Light"/>
            </a:endParaRPr>
          </a:p>
          <a:p>
            <a:pPr algn="ctr"/>
            <a:r>
              <a:rPr lang="uk-UA" sz="2800" b="1" dirty="0">
                <a:solidFill>
                  <a:srgbClr val="870505"/>
                </a:solidFill>
                <a:latin typeface="Times New Roman"/>
                <a:ea typeface="+mj-lt"/>
                <a:cs typeface="+mj-lt"/>
              </a:rPr>
              <a:t>З колекції </a:t>
            </a:r>
            <a:r>
              <a:rPr lang="uk-UA" sz="2800" b="1" dirty="0" smtClean="0">
                <a:solidFill>
                  <a:srgbClr val="870505"/>
                </a:solidFill>
                <a:latin typeface="Times New Roman"/>
                <a:ea typeface="+mj-lt"/>
                <a:cs typeface="+mj-lt"/>
              </a:rPr>
              <a:t>килимових </a:t>
            </a:r>
            <a:r>
              <a:rPr lang="uk-UA" sz="2800" b="1" dirty="0">
                <a:solidFill>
                  <a:srgbClr val="870505"/>
                </a:solidFill>
                <a:latin typeface="Times New Roman"/>
                <a:ea typeface="+mj-lt"/>
                <a:cs typeface="+mj-lt"/>
              </a:rPr>
              <a:t/>
            </a:r>
            <a:br>
              <a:rPr lang="uk-UA" sz="2800" b="1" dirty="0">
                <a:solidFill>
                  <a:srgbClr val="870505"/>
                </a:solidFill>
                <a:latin typeface="Times New Roman"/>
                <a:ea typeface="+mj-lt"/>
                <a:cs typeface="+mj-lt"/>
              </a:rPr>
            </a:br>
            <a:r>
              <a:rPr lang="uk-UA" sz="2800" b="1" dirty="0">
                <a:solidFill>
                  <a:srgbClr val="870505"/>
                </a:solidFill>
                <a:latin typeface="Times New Roman"/>
                <a:ea typeface="+mj-lt"/>
                <a:cs typeface="+mj-lt"/>
              </a:rPr>
              <a:t>виробів з </a:t>
            </a:r>
            <a:br>
              <a:rPr lang="uk-UA" sz="2800" b="1" dirty="0">
                <a:solidFill>
                  <a:srgbClr val="870505"/>
                </a:solidFill>
                <a:latin typeface="Times New Roman"/>
                <a:ea typeface="+mj-lt"/>
                <a:cs typeface="+mj-lt"/>
              </a:rPr>
            </a:br>
            <a:r>
              <a:rPr lang="uk-UA" sz="2800" b="1" dirty="0">
                <a:solidFill>
                  <a:srgbClr val="870505"/>
                </a:solidFill>
                <a:latin typeface="Times New Roman"/>
                <a:ea typeface="+mj-lt"/>
                <a:cs typeface="+mj-lt"/>
              </a:rPr>
              <a:t>Сокальської </a:t>
            </a:r>
            <a:r>
              <a:rPr lang="uk-UA" sz="2800" b="1" dirty="0" smtClean="0">
                <a:solidFill>
                  <a:srgbClr val="870505"/>
                </a:solidFill>
                <a:latin typeface="Times New Roman"/>
                <a:ea typeface="+mj-lt"/>
                <a:cs typeface="+mj-lt"/>
              </a:rPr>
              <a:t>фабрики</a:t>
            </a:r>
            <a:br>
              <a:rPr lang="uk-UA" sz="2800" b="1" dirty="0" smtClean="0">
                <a:solidFill>
                  <a:srgbClr val="870505"/>
                </a:solidFill>
                <a:latin typeface="Times New Roman"/>
                <a:ea typeface="+mj-lt"/>
                <a:cs typeface="+mj-lt"/>
              </a:rPr>
            </a:br>
            <a:r>
              <a:rPr lang="uk-UA" sz="2800" b="1" dirty="0" smtClean="0">
                <a:solidFill>
                  <a:srgbClr val="870505"/>
                </a:solidFill>
                <a:latin typeface="Times New Roman"/>
                <a:ea typeface="+mj-lt"/>
                <a:cs typeface="+mj-lt"/>
              </a:rPr>
              <a:t>(середини ХХ ст.)</a:t>
            </a:r>
            <a:r>
              <a:rPr lang="uk-UA" sz="2800" b="1" dirty="0" smtClean="0">
                <a:solidFill>
                  <a:srgbClr val="870505"/>
                </a:solidFill>
                <a:latin typeface="Times New Roman"/>
                <a:ea typeface="+mj-lt"/>
                <a:cs typeface="+mj-lt"/>
              </a:rPr>
              <a:t> </a:t>
            </a:r>
            <a:r>
              <a:rPr lang="uk-UA" sz="2800" b="1" dirty="0">
                <a:solidFill>
                  <a:srgbClr val="870505"/>
                </a:solidFill>
                <a:latin typeface="Times New Roman"/>
                <a:ea typeface="+mj-lt"/>
                <a:cs typeface="+mj-lt"/>
              </a:rPr>
              <a:t>Хмельницького Сергія</a:t>
            </a:r>
            <a:r>
              <a:rPr lang="uk-UA" sz="2800" b="1" dirty="0">
                <a:latin typeface="Times New Roman"/>
                <a:ea typeface="+mj-lt"/>
                <a:cs typeface="+mj-lt"/>
              </a:rPr>
              <a:t/>
            </a:r>
            <a:br>
              <a:rPr lang="uk-UA" sz="2800" b="1" dirty="0">
                <a:latin typeface="Times New Roman"/>
                <a:ea typeface="+mj-lt"/>
                <a:cs typeface="+mj-lt"/>
              </a:rPr>
            </a:br>
            <a:r>
              <a:rPr lang="uk-UA" sz="2800" b="1" dirty="0">
                <a:solidFill>
                  <a:srgbClr val="870505"/>
                </a:solidFill>
                <a:latin typeface="Times New Roman"/>
                <a:ea typeface="+mj-lt"/>
                <a:cs typeface="+mj-lt"/>
              </a:rPr>
              <a:t>(фото автора)</a:t>
            </a:r>
          </a:p>
          <a:p>
            <a:pPr algn="ctr"/>
            <a:endParaRPr lang="uk-UA" sz="2800" b="1" dirty="0">
              <a:solidFill>
                <a:srgbClr val="870505"/>
              </a:solidFill>
              <a:latin typeface="Times New Roman"/>
              <a:ea typeface="+mj-lt"/>
              <a:cs typeface="+mj-lt"/>
            </a:endParaRPr>
          </a:p>
          <a:p>
            <a:pPr algn="ctr"/>
            <a:endParaRPr lang="uk-UA" sz="2800" b="1" dirty="0">
              <a:solidFill>
                <a:srgbClr val="870505"/>
              </a:solidFill>
              <a:latin typeface="Times New Roman"/>
              <a:ea typeface="+mj-lt"/>
              <a:cs typeface="+mj-lt"/>
            </a:endParaRPr>
          </a:p>
          <a:p>
            <a:pPr algn="ctr"/>
            <a:endParaRPr lang="uk-UA" sz="3600" dirty="0">
              <a:solidFill>
                <a:srgbClr val="000000"/>
              </a:solidFill>
              <a:latin typeface="Calibri Light"/>
              <a:cs typeface="Calibri Light"/>
            </a:endParaRPr>
          </a:p>
          <a:p>
            <a:pPr algn="ctr"/>
            <a:endParaRPr lang="uk-UA" sz="3600" b="1" dirty="0">
              <a:solidFill>
                <a:srgbClr val="870505"/>
              </a:solidFill>
              <a:latin typeface="Times New Roman"/>
              <a:cs typeface="Calibri Light"/>
            </a:endParaRPr>
          </a:p>
          <a:p>
            <a:pPr algn="ctr"/>
            <a:endParaRPr lang="uk-UA" sz="3200" b="1" dirty="0">
              <a:solidFill>
                <a:srgbClr val="870505"/>
              </a:solidFill>
              <a:latin typeface="Times New Roman"/>
              <a:cs typeface="Calibri Light"/>
            </a:endParaRPr>
          </a:p>
          <a:p>
            <a:pPr algn="ctr"/>
            <a:endParaRPr lang="uk-UA" sz="3200" b="1" dirty="0">
              <a:solidFill>
                <a:srgbClr val="870505"/>
              </a:solidFill>
              <a:latin typeface="Times New Roman"/>
              <a:cs typeface="Calibri Light"/>
            </a:endParaRPr>
          </a:p>
          <a:p>
            <a:pPr algn="ctr"/>
            <a:endParaRPr lang="uk-UA" sz="3200" b="1" dirty="0">
              <a:solidFill>
                <a:srgbClr val="870505"/>
              </a:solidFill>
              <a:latin typeface="Times New Roman"/>
              <a:cs typeface="Calibri Light"/>
            </a:endParaRPr>
          </a:p>
          <a:p>
            <a:pPr algn="ctr"/>
            <a:endParaRPr lang="uk-UA" sz="4000" b="1" dirty="0">
              <a:solidFill>
                <a:srgbClr val="870505"/>
              </a:solidFill>
              <a:latin typeface="Times New Roman"/>
              <a:cs typeface="Calibri Light"/>
            </a:endParaRPr>
          </a:p>
          <a:p>
            <a:pPr algn="ctr"/>
            <a:endParaRPr lang="uk-UA" sz="2400" b="1" dirty="0">
              <a:solidFill>
                <a:srgbClr val="870505"/>
              </a:solidFill>
              <a:latin typeface="Times New Roman"/>
              <a:cs typeface="Calibri Light"/>
            </a:endParaRPr>
          </a:p>
          <a:p>
            <a:pPr algn="ctr"/>
            <a:endParaRPr lang="uk-UA" b="1" dirty="0">
              <a:solidFill>
                <a:srgbClr val="870505"/>
              </a:solidFill>
              <a:latin typeface="Times New Roman"/>
              <a:cs typeface="Calibri Light"/>
            </a:endParaRPr>
          </a:p>
          <a:p>
            <a:pPr algn="ctr"/>
            <a:endParaRPr lang="uk-UA" sz="2800" dirty="0">
              <a:solidFill>
                <a:srgbClr val="870505"/>
              </a:solidFill>
              <a:latin typeface="Times New Roman"/>
              <a:cs typeface="Calibri Light"/>
            </a:endParaRPr>
          </a:p>
          <a:p>
            <a:pPr algn="ctr"/>
            <a:endParaRPr lang="uk-UA" dirty="0">
              <a:solidFill>
                <a:srgbClr val="870505"/>
              </a:solidFill>
              <a:cs typeface="Calibri Light"/>
            </a:endParaRPr>
          </a:p>
        </p:txBody>
      </p:sp>
      <p:sp>
        <p:nvSpPr>
          <p:cNvPr id="19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Рисунок 3" descr="Зображення, що містить текст, постіль, тканина&#10;&#10;Опис створено автоматично">
            <a:extLst>
              <a:ext uri="{FF2B5EF4-FFF2-40B4-BE49-F238E27FC236}">
                <a16:creationId xmlns:a16="http://schemas.microsoft.com/office/drawing/2014/main" id="{6B1159F7-A0B0-A58B-B386-35257209F4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2727212"/>
            <a:ext cx="2743200" cy="1403576"/>
          </a:xfrm>
          <a:prstGeom prst="rect">
            <a:avLst/>
          </a:prstGeom>
        </p:spPr>
      </p:pic>
      <p:pic>
        <p:nvPicPr>
          <p:cNvPr id="7" name="Рисунок 7" descr="Зображення, що містить тканина&#10;&#10;Опис створено автоматично">
            <a:extLst>
              <a:ext uri="{FF2B5EF4-FFF2-40B4-BE49-F238E27FC236}">
                <a16:creationId xmlns:a16="http://schemas.microsoft.com/office/drawing/2014/main" id="{DF4DD227-456E-223E-74FE-C7B6F78A82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2483864"/>
            <a:ext cx="2743200" cy="1890272"/>
          </a:xfrm>
          <a:prstGeom prst="rect">
            <a:avLst/>
          </a:prstGeom>
        </p:spPr>
      </p:pic>
      <p:pic>
        <p:nvPicPr>
          <p:cNvPr id="8" name="Рисунок 8" descr="Зображення, що містить тканина&#10;&#10;Опис створено автоматично">
            <a:extLst>
              <a:ext uri="{FF2B5EF4-FFF2-40B4-BE49-F238E27FC236}">
                <a16:creationId xmlns:a16="http://schemas.microsoft.com/office/drawing/2014/main" id="{592BAD72-AC02-3A2A-10C4-A57DE2C053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7272" y="582711"/>
            <a:ext cx="7323341" cy="56925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357104716"/>
      </p:ext>
    </p:extLst>
  </p:cSld>
  <p:clrMapOvr>
    <a:masterClrMapping/>
  </p:clrMapOvr>
  <p:transition spd="med"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F4DD0A-C7F1-EF45-3D7B-8D57B7B1D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07542" y="5635773"/>
            <a:ext cx="5278579" cy="1655617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uk-UA" sz="4000" b="1" dirty="0">
                <a:solidFill>
                  <a:srgbClr val="870505"/>
                </a:solidFill>
                <a:latin typeface="Times New Roman"/>
                <a:ea typeface="+mj-lt"/>
                <a:cs typeface="+mj-lt"/>
              </a:rPr>
              <a:t>ВИСНОВКИ</a:t>
            </a:r>
            <a:endParaRPr lang="uk-UA" b="1" dirty="0">
              <a:solidFill>
                <a:srgbClr val="870505"/>
              </a:solidFill>
              <a:latin typeface="Times New Roman"/>
            </a:endParaRPr>
          </a:p>
          <a:p>
            <a:pPr algn="ctr"/>
            <a:endParaRPr lang="uk-UA" sz="4000" b="1" dirty="0">
              <a:solidFill>
                <a:srgbClr val="870505"/>
              </a:solidFill>
              <a:latin typeface="Times New Roman"/>
              <a:cs typeface="Calibri Light"/>
            </a:endParaRPr>
          </a:p>
          <a:p>
            <a:pPr algn="ctr"/>
            <a:endParaRPr lang="uk-UA" sz="2800" b="1" dirty="0">
              <a:solidFill>
                <a:srgbClr val="870505"/>
              </a:solidFill>
              <a:latin typeface="Times New Roman"/>
              <a:ea typeface="+mj-lt"/>
              <a:cs typeface="+mj-lt"/>
            </a:endParaRPr>
          </a:p>
          <a:p>
            <a:pPr algn="ctr"/>
            <a:endParaRPr lang="uk-UA" sz="2800" b="1" dirty="0">
              <a:solidFill>
                <a:srgbClr val="870505"/>
              </a:solidFill>
              <a:latin typeface="Times New Roman"/>
              <a:ea typeface="+mj-lt"/>
              <a:cs typeface="+mj-lt"/>
            </a:endParaRPr>
          </a:p>
          <a:p>
            <a:pPr algn="ctr"/>
            <a:endParaRPr lang="uk-UA" sz="2800" b="1" dirty="0">
              <a:solidFill>
                <a:srgbClr val="870505"/>
              </a:solidFill>
              <a:latin typeface="Times New Roman"/>
              <a:ea typeface="+mj-lt"/>
              <a:cs typeface="+mj-lt"/>
            </a:endParaRPr>
          </a:p>
          <a:p>
            <a:pPr algn="ctr"/>
            <a:endParaRPr lang="uk-UA" sz="3600" dirty="0">
              <a:solidFill>
                <a:srgbClr val="000000"/>
              </a:solidFill>
              <a:latin typeface="Calibri Light"/>
              <a:cs typeface="Calibri Light"/>
            </a:endParaRPr>
          </a:p>
          <a:p>
            <a:pPr algn="ctr"/>
            <a:endParaRPr lang="uk-UA" sz="3600" b="1" dirty="0">
              <a:solidFill>
                <a:srgbClr val="870505"/>
              </a:solidFill>
              <a:latin typeface="Times New Roman"/>
              <a:cs typeface="Calibri Light"/>
            </a:endParaRPr>
          </a:p>
          <a:p>
            <a:pPr algn="ctr"/>
            <a:endParaRPr lang="uk-UA" sz="3200" b="1" dirty="0">
              <a:solidFill>
                <a:srgbClr val="870505"/>
              </a:solidFill>
              <a:latin typeface="Times New Roman"/>
              <a:cs typeface="Calibri Light"/>
            </a:endParaRPr>
          </a:p>
          <a:p>
            <a:pPr algn="ctr"/>
            <a:endParaRPr lang="uk-UA" sz="3200" b="1" dirty="0">
              <a:solidFill>
                <a:srgbClr val="870505"/>
              </a:solidFill>
              <a:latin typeface="Times New Roman"/>
              <a:cs typeface="Calibri Light"/>
            </a:endParaRPr>
          </a:p>
          <a:p>
            <a:pPr algn="ctr"/>
            <a:endParaRPr lang="uk-UA" sz="3200" b="1" dirty="0">
              <a:solidFill>
                <a:srgbClr val="870505"/>
              </a:solidFill>
              <a:latin typeface="Times New Roman"/>
              <a:cs typeface="Calibri Light"/>
            </a:endParaRPr>
          </a:p>
          <a:p>
            <a:pPr algn="ctr"/>
            <a:endParaRPr lang="uk-UA" sz="4000" b="1" dirty="0">
              <a:solidFill>
                <a:srgbClr val="870505"/>
              </a:solidFill>
              <a:latin typeface="Times New Roman"/>
              <a:cs typeface="Calibri Light"/>
            </a:endParaRPr>
          </a:p>
          <a:p>
            <a:pPr algn="ctr"/>
            <a:endParaRPr lang="uk-UA" sz="2400" b="1" dirty="0">
              <a:solidFill>
                <a:srgbClr val="870505"/>
              </a:solidFill>
              <a:latin typeface="Times New Roman"/>
              <a:cs typeface="Calibri Light"/>
            </a:endParaRPr>
          </a:p>
          <a:p>
            <a:pPr algn="ctr"/>
            <a:endParaRPr lang="uk-UA" b="1" dirty="0">
              <a:solidFill>
                <a:srgbClr val="870505"/>
              </a:solidFill>
              <a:latin typeface="Times New Roman"/>
              <a:cs typeface="Calibri Light"/>
            </a:endParaRPr>
          </a:p>
          <a:p>
            <a:pPr algn="ctr"/>
            <a:endParaRPr lang="uk-UA" sz="2800" dirty="0">
              <a:solidFill>
                <a:srgbClr val="870505"/>
              </a:solidFill>
              <a:latin typeface="Times New Roman"/>
              <a:cs typeface="Calibri Light"/>
            </a:endParaRPr>
          </a:p>
          <a:p>
            <a:pPr algn="ctr"/>
            <a:endParaRPr lang="uk-UA" dirty="0">
              <a:solidFill>
                <a:srgbClr val="870505"/>
              </a:solidFill>
              <a:cs typeface="Calibri Light"/>
            </a:endParaRPr>
          </a:p>
        </p:txBody>
      </p:sp>
      <p:sp>
        <p:nvSpPr>
          <p:cNvPr id="19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C82722-9ECC-41BB-8599-8E8F4E4089DF}"/>
              </a:ext>
            </a:extLst>
          </p:cNvPr>
          <p:cNvSpPr txBox="1"/>
          <p:nvPr/>
        </p:nvSpPr>
        <p:spPr>
          <a:xfrm>
            <a:off x="4418429" y="789177"/>
            <a:ext cx="729606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прослідковано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ткацтва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Сокальщини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природно-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географічних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особливостей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реґіону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характер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господарської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культурно-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естетичні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громади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Прослідковано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два напрямки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килимарства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краю: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збут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Проведене дослідження дає підстави стверджувати, що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килими виготовляли з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інтер’єрних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Ці вироби, що є родинними реліквіями,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характеризується самобутніми виражальними засобами та художніми особливостями. </a:t>
            </a:r>
          </a:p>
        </p:txBody>
      </p:sp>
    </p:spTree>
    <p:extLst>
      <p:ext uri="{BB962C8B-B14F-4D97-AF65-F5344CB8AC3E}">
        <p14:creationId xmlns:p14="http://schemas.microsoft.com/office/powerpoint/2010/main" val="1216888401"/>
      </p:ext>
    </p:extLst>
  </p:cSld>
  <p:clrMapOvr>
    <a:masterClrMapping/>
  </p:clrMapOvr>
  <p:transition spd="med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F4DD0A-C7F1-EF45-3D7B-8D57B7B1D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07542" y="5635773"/>
            <a:ext cx="5278579" cy="1655617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uk-UA" sz="3200" b="1" dirty="0" smtClean="0">
                <a:solidFill>
                  <a:srgbClr val="870505"/>
                </a:solidFill>
                <a:latin typeface="Times New Roman"/>
                <a:cs typeface="Calibri Light"/>
              </a:rPr>
              <a:t>СПИСОК ВИКОРИСТАНИХ ДЖЕРЕЛ</a:t>
            </a:r>
            <a:endParaRPr lang="uk-UA" sz="3200" b="1" dirty="0">
              <a:solidFill>
                <a:srgbClr val="870505"/>
              </a:solidFill>
              <a:latin typeface="Times New Roman"/>
              <a:cs typeface="Calibri Light"/>
            </a:endParaRPr>
          </a:p>
          <a:p>
            <a:pPr algn="ctr"/>
            <a:endParaRPr lang="uk-UA" sz="2800" b="1" dirty="0">
              <a:solidFill>
                <a:srgbClr val="870505"/>
              </a:solidFill>
              <a:latin typeface="Times New Roman"/>
              <a:ea typeface="+mj-lt"/>
              <a:cs typeface="+mj-lt"/>
            </a:endParaRPr>
          </a:p>
          <a:p>
            <a:pPr algn="ctr"/>
            <a:endParaRPr lang="uk-UA" sz="2800" b="1" dirty="0">
              <a:solidFill>
                <a:srgbClr val="870505"/>
              </a:solidFill>
              <a:latin typeface="Times New Roman"/>
              <a:ea typeface="+mj-lt"/>
              <a:cs typeface="+mj-lt"/>
            </a:endParaRPr>
          </a:p>
          <a:p>
            <a:pPr algn="ctr"/>
            <a:endParaRPr lang="uk-UA" sz="2800" b="1" dirty="0">
              <a:solidFill>
                <a:srgbClr val="870505"/>
              </a:solidFill>
              <a:latin typeface="Times New Roman"/>
              <a:ea typeface="+mj-lt"/>
              <a:cs typeface="+mj-lt"/>
            </a:endParaRPr>
          </a:p>
          <a:p>
            <a:pPr algn="ctr"/>
            <a:endParaRPr lang="uk-UA" sz="3600" dirty="0">
              <a:solidFill>
                <a:srgbClr val="000000"/>
              </a:solidFill>
              <a:latin typeface="Calibri Light"/>
              <a:cs typeface="Calibri Light"/>
            </a:endParaRPr>
          </a:p>
          <a:p>
            <a:pPr algn="ctr"/>
            <a:endParaRPr lang="uk-UA" sz="3600" b="1" dirty="0">
              <a:solidFill>
                <a:srgbClr val="870505"/>
              </a:solidFill>
              <a:latin typeface="Times New Roman"/>
              <a:cs typeface="Calibri Light"/>
            </a:endParaRPr>
          </a:p>
          <a:p>
            <a:pPr algn="ctr"/>
            <a:endParaRPr lang="uk-UA" sz="3200" b="1" dirty="0">
              <a:solidFill>
                <a:srgbClr val="870505"/>
              </a:solidFill>
              <a:latin typeface="Times New Roman"/>
              <a:cs typeface="Calibri Light"/>
            </a:endParaRPr>
          </a:p>
          <a:p>
            <a:pPr algn="ctr"/>
            <a:endParaRPr lang="uk-UA" sz="3200" b="1" dirty="0">
              <a:solidFill>
                <a:srgbClr val="870505"/>
              </a:solidFill>
              <a:latin typeface="Times New Roman"/>
              <a:cs typeface="Calibri Light"/>
            </a:endParaRPr>
          </a:p>
          <a:p>
            <a:pPr algn="ctr"/>
            <a:endParaRPr lang="uk-UA" sz="3200" b="1" dirty="0">
              <a:solidFill>
                <a:srgbClr val="870505"/>
              </a:solidFill>
              <a:latin typeface="Times New Roman"/>
              <a:cs typeface="Calibri Light"/>
            </a:endParaRPr>
          </a:p>
          <a:p>
            <a:pPr algn="ctr"/>
            <a:endParaRPr lang="uk-UA" sz="4000" b="1" dirty="0">
              <a:solidFill>
                <a:srgbClr val="870505"/>
              </a:solidFill>
              <a:latin typeface="Times New Roman"/>
              <a:cs typeface="Calibri Light"/>
            </a:endParaRPr>
          </a:p>
          <a:p>
            <a:pPr algn="ctr"/>
            <a:endParaRPr lang="uk-UA" sz="2400" b="1" dirty="0">
              <a:solidFill>
                <a:srgbClr val="870505"/>
              </a:solidFill>
              <a:latin typeface="Times New Roman"/>
              <a:cs typeface="Calibri Light"/>
            </a:endParaRPr>
          </a:p>
          <a:p>
            <a:pPr algn="ctr"/>
            <a:endParaRPr lang="uk-UA" b="1" dirty="0">
              <a:solidFill>
                <a:srgbClr val="870505"/>
              </a:solidFill>
              <a:latin typeface="Times New Roman"/>
              <a:cs typeface="Calibri Light"/>
            </a:endParaRPr>
          </a:p>
          <a:p>
            <a:pPr algn="ctr"/>
            <a:endParaRPr lang="uk-UA" sz="2800" dirty="0">
              <a:solidFill>
                <a:srgbClr val="870505"/>
              </a:solidFill>
              <a:latin typeface="Times New Roman"/>
              <a:cs typeface="Calibri Light"/>
            </a:endParaRPr>
          </a:p>
          <a:p>
            <a:pPr algn="ctr"/>
            <a:endParaRPr lang="uk-UA" dirty="0">
              <a:solidFill>
                <a:srgbClr val="870505"/>
              </a:solidFill>
              <a:cs typeface="Calibri Light"/>
            </a:endParaRPr>
          </a:p>
        </p:txBody>
      </p:sp>
      <p:sp>
        <p:nvSpPr>
          <p:cNvPr id="19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C82722-9ECC-41BB-8599-8E8F4E4089DF}"/>
              </a:ext>
            </a:extLst>
          </p:cNvPr>
          <p:cNvSpPr txBox="1"/>
          <p:nvPr/>
        </p:nvSpPr>
        <p:spPr>
          <a:xfrm>
            <a:off x="3826612" y="519054"/>
            <a:ext cx="8068236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 Антонович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Є.А., Захарчук-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Чугай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Р.В., Станкевич М.Є. Декоративно-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мистецтво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Львів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1993. 272 с.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  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Вашків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І. Сокаль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Прибужжя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Л.: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Каменяр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2000. 260 с.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Никорак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О. Українська народна тканина ХІХ–ХХ ст.: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типологія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локалізація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художні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Львів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Афіша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2004. 584 с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Приймак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Ткацтво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килимарство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Сокальщини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кінця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XIX –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початку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ст.: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етнокультурного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порубіжжя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художні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Вісник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Львівської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академії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мистецтв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2016.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28. С. 119–130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Sokalski </a:t>
            </a: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Powiat Sokalski pod względem geograficznym, etnograficznym, historycznum i ekonomicznym / Bronisław Sokalski. Lwów, 1899. 496 s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Записано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автором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Грисюк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Євгенії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1923 р. н. в с.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Фусів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Сокальської ТГ 20.09.2022 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Записано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автором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Волошина Василя 1941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р.н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музеї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«Сокальщина» 11.11.2022 р.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 Записано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автором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Хмельницького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Сергія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1945 р. н. в м. Сокаль 12.01.2023 р.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9. Записано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автором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Грисюка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Віталія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с.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Фусів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02.01.2023 р.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284883"/>
      </p:ext>
    </p:extLst>
  </p:cSld>
  <p:clrMapOvr>
    <a:masterClrMapping/>
  </p:clrMapOvr>
  <p:transition spd="med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0C775C16-DCC6-6A41-0CFE-3531EE783F4C}"/>
              </a:ext>
            </a:extLst>
          </p:cNvPr>
          <p:cNvSpPr/>
          <p:nvPr/>
        </p:nvSpPr>
        <p:spPr>
          <a:xfrm>
            <a:off x="438727" y="1"/>
            <a:ext cx="11753273" cy="685799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uk-UA" dirty="0">
              <a:ea typeface="+mn-lt"/>
              <a:cs typeface="+mn-lt"/>
            </a:endParaRPr>
          </a:p>
          <a:p>
            <a:pPr algn="ctr"/>
            <a:endParaRPr lang="uk-UA" dirty="0">
              <a:ea typeface="+mn-lt"/>
              <a:cs typeface="+mn-lt"/>
            </a:endParaRPr>
          </a:p>
          <a:p>
            <a:pPr algn="ctr"/>
            <a:endParaRPr lang="uk-UA" dirty="0">
              <a:ea typeface="+mn-lt"/>
              <a:cs typeface="+mn-lt"/>
            </a:endParaRPr>
          </a:p>
          <a:p>
            <a:pPr algn="ctr"/>
            <a:endParaRPr lang="uk-UA" dirty="0">
              <a:ea typeface="+mn-lt"/>
              <a:cs typeface="+mn-lt"/>
            </a:endParaRPr>
          </a:p>
          <a:p>
            <a:pPr algn="ctr"/>
            <a:endParaRPr lang="uk-UA" dirty="0">
              <a:ea typeface="+mn-lt"/>
              <a:cs typeface="+mn-lt"/>
            </a:endParaRPr>
          </a:p>
          <a:p>
            <a:pPr algn="ctr"/>
            <a:endParaRPr lang="uk-UA" dirty="0">
              <a:ea typeface="+mn-lt"/>
              <a:cs typeface="+mn-lt"/>
            </a:endParaRPr>
          </a:p>
          <a:p>
            <a:pPr algn="ctr"/>
            <a:endParaRPr lang="uk-UA" dirty="0">
              <a:ea typeface="+mn-lt"/>
              <a:cs typeface="+mn-lt"/>
            </a:endParaRPr>
          </a:p>
          <a:p>
            <a:pPr algn="ctr"/>
            <a:endParaRPr lang="uk-UA" dirty="0">
              <a:ea typeface="+mn-lt"/>
              <a:cs typeface="+mn-lt"/>
            </a:endParaRPr>
          </a:p>
          <a:p>
            <a:pPr algn="ctr"/>
            <a:endParaRPr lang="uk-UA" dirty="0">
              <a:ea typeface="+mn-lt"/>
              <a:cs typeface="+mn-lt"/>
            </a:endParaRPr>
          </a:p>
          <a:p>
            <a:pPr algn="ctr"/>
            <a:endParaRPr lang="uk-UA" dirty="0">
              <a:ea typeface="+mn-lt"/>
              <a:cs typeface="+mn-lt"/>
            </a:endParaRPr>
          </a:p>
          <a:p>
            <a:pPr algn="ctr"/>
            <a:endParaRPr lang="uk-UA" dirty="0">
              <a:ea typeface="+mn-lt"/>
              <a:cs typeface="+mn-lt"/>
            </a:endParaRPr>
          </a:p>
          <a:p>
            <a:pPr algn="ctr"/>
            <a:endParaRPr lang="uk-UA" dirty="0">
              <a:ea typeface="+mn-lt"/>
              <a:cs typeface="+mn-lt"/>
            </a:endParaRPr>
          </a:p>
          <a:p>
            <a:pPr algn="ctr"/>
            <a:endParaRPr lang="uk-UA" dirty="0">
              <a:ea typeface="+mn-lt"/>
              <a:cs typeface="+mn-lt"/>
            </a:endParaRPr>
          </a:p>
          <a:p>
            <a:pPr algn="ctr"/>
            <a:endParaRPr lang="uk-UA" dirty="0">
              <a:ea typeface="+mn-lt"/>
              <a:cs typeface="+mn-lt"/>
            </a:endParaRPr>
          </a:p>
          <a:p>
            <a:pPr algn="ctr"/>
            <a:endParaRPr lang="uk-UA" dirty="0">
              <a:ea typeface="+mn-lt"/>
              <a:cs typeface="+mn-lt"/>
            </a:endParaRPr>
          </a:p>
          <a:p>
            <a:pPr algn="ctr"/>
            <a:endParaRPr lang="uk-UA" dirty="0">
              <a:ea typeface="+mn-lt"/>
              <a:cs typeface="+mn-lt"/>
            </a:endParaRPr>
          </a:p>
          <a:p>
            <a:pPr algn="r"/>
            <a:r>
              <a:rPr lang="uk-UA" dirty="0">
                <a:ea typeface="+mn-lt"/>
                <a:cs typeface="+mn-lt"/>
              </a:rPr>
              <a:t>                      </a:t>
            </a:r>
            <a:r>
              <a:rPr lang="uk-UA" dirty="0">
                <a:solidFill>
                  <a:srgbClr val="FFFFFF"/>
                </a:solidFill>
                <a:latin typeface="Calibri"/>
                <a:ea typeface="+mn-lt"/>
                <a:cs typeface="+mn-lt"/>
              </a:rPr>
              <a:t>   </a:t>
            </a:r>
            <a:endParaRPr lang="uk-UA" dirty="0">
              <a:solidFill>
                <a:schemeClr val="tx1"/>
              </a:solidFill>
              <a:latin typeface="Times New Roman"/>
              <a:cs typeface="Calibri"/>
            </a:endParaRPr>
          </a:p>
          <a:p>
            <a:pPr algn="ctr"/>
            <a:r>
              <a:rPr lang="uk-UA" dirty="0">
                <a:solidFill>
                  <a:schemeClr val="tx1"/>
                </a:solidFill>
                <a:latin typeface="Times New Roman"/>
                <a:cs typeface="Times New Roman"/>
              </a:rPr>
              <a:t>         </a:t>
            </a:r>
          </a:p>
        </p:txBody>
      </p:sp>
      <p:pic>
        <p:nvPicPr>
          <p:cNvPr id="8" name="Рисунок 9">
            <a:extLst>
              <a:ext uri="{FF2B5EF4-FFF2-40B4-BE49-F238E27FC236}">
                <a16:creationId xmlns:a16="http://schemas.microsoft.com/office/drawing/2014/main" id="{4ED25B73-AC58-05B4-E10B-24FA0EE962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631" r="2" b="2"/>
          <a:stretch/>
        </p:blipFill>
        <p:spPr>
          <a:xfrm>
            <a:off x="-854" y="-2993"/>
            <a:ext cx="4470347" cy="6858000"/>
          </a:xfrm>
          <a:custGeom>
            <a:avLst/>
            <a:gdLst/>
            <a:ahLst/>
            <a:cxnLst/>
            <a:rect l="l" t="t" r="r" b="b"/>
            <a:pathLst>
              <a:path w="4817995" h="6858000">
                <a:moveTo>
                  <a:pt x="0" y="0"/>
                </a:moveTo>
                <a:lnTo>
                  <a:pt x="4455466" y="0"/>
                </a:lnTo>
                <a:lnTo>
                  <a:pt x="4203348" y="98577"/>
                </a:lnTo>
                <a:cubicBezTo>
                  <a:pt x="4032147" y="174775"/>
                  <a:pt x="3867541" y="268390"/>
                  <a:pt x="3717157" y="385307"/>
                </a:cubicBezTo>
                <a:cubicBezTo>
                  <a:pt x="3209493" y="685318"/>
                  <a:pt x="2760405" y="1430200"/>
                  <a:pt x="2532107" y="1957426"/>
                </a:cubicBezTo>
                <a:cubicBezTo>
                  <a:pt x="2304559" y="2485388"/>
                  <a:pt x="2313571" y="3019967"/>
                  <a:pt x="2350369" y="3553811"/>
                </a:cubicBezTo>
                <a:cubicBezTo>
                  <a:pt x="2387167" y="4087655"/>
                  <a:pt x="2484044" y="4622970"/>
                  <a:pt x="2752144" y="5158284"/>
                </a:cubicBezTo>
                <a:cubicBezTo>
                  <a:pt x="3019494" y="5626685"/>
                  <a:pt x="3420519" y="6027435"/>
                  <a:pt x="3955218" y="6451716"/>
                </a:cubicBezTo>
                <a:cubicBezTo>
                  <a:pt x="4155730" y="6602274"/>
                  <a:pt x="4393839" y="6715191"/>
                  <a:pt x="4698057" y="6819010"/>
                </a:cubicBezTo>
                <a:lnTo>
                  <a:pt x="4817995" y="6858000"/>
                </a:lnTo>
                <a:lnTo>
                  <a:pt x="0" y="6858000"/>
                </a:lnTo>
                <a:close/>
              </a:path>
            </a:pathLst>
          </a:custGeom>
          <a:ln>
            <a:solidFill>
              <a:schemeClr val="accent4">
                <a:lumMod val="60000"/>
                <a:lumOff val="40000"/>
              </a:schemeClr>
            </a:solidFill>
          </a:ln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351B697D-3FEA-A59B-32D0-D97D3A7C0D25}"/>
              </a:ext>
            </a:extLst>
          </p:cNvPr>
          <p:cNvSpPr txBox="1"/>
          <p:nvPr/>
        </p:nvSpPr>
        <p:spPr>
          <a:xfrm>
            <a:off x="3379141" y="1328863"/>
            <a:ext cx="8261927" cy="30469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9600" b="1" dirty="0" err="1">
                <a:solidFill>
                  <a:srgbClr val="C00000"/>
                </a:solidFill>
                <a:latin typeface="Times New Roman"/>
                <a:cs typeface="Times New Roman"/>
              </a:rPr>
              <a:t>Дякую</a:t>
            </a:r>
            <a:endParaRPr lang="uk-UA" sz="960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algn="ctr"/>
            <a:r>
              <a:rPr lang="ru-RU" sz="9600" b="1" dirty="0">
                <a:solidFill>
                  <a:srgbClr val="C00000"/>
                </a:solidFill>
                <a:latin typeface="Times New Roman"/>
                <a:cs typeface="Times New Roman"/>
              </a:rPr>
              <a:t> за </a:t>
            </a:r>
            <a:r>
              <a:rPr lang="ru-RU" sz="9600" b="1" dirty="0" err="1">
                <a:solidFill>
                  <a:srgbClr val="C00000"/>
                </a:solidFill>
                <a:latin typeface="Times New Roman"/>
                <a:cs typeface="Times New Roman"/>
              </a:rPr>
              <a:t>увагу</a:t>
            </a:r>
            <a:r>
              <a:rPr lang="ru-RU" sz="9600" b="1" dirty="0">
                <a:solidFill>
                  <a:srgbClr val="C00000"/>
                </a:solidFill>
                <a:latin typeface="Times New Roman"/>
                <a:cs typeface="Times New Roman"/>
              </a:rPr>
              <a:t>!</a:t>
            </a:r>
            <a:endParaRPr lang="uk-UA" sz="9600">
              <a:latin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42F8296-249A-EE06-B2D1-13DED83631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868663" y="4525189"/>
            <a:ext cx="3533775" cy="49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184885"/>
      </p:ext>
    </p:extLst>
  </p:cSld>
  <p:clrMapOvr>
    <a:masterClrMapping/>
  </p:clrMapOvr>
  <p:transition spd="med">
    <p:pull/>
  </p:transition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</TotalTime>
  <Words>756</Words>
  <Application>Microsoft Office PowerPoint</Application>
  <PresentationFormat>Широкий екран</PresentationFormat>
  <Paragraphs>169</Paragraphs>
  <Slides>15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23" baseType="lpstr">
      <vt:lpstr>Arial</vt:lpstr>
      <vt:lpstr>Calibri</vt:lpstr>
      <vt:lpstr>Calibri Light</vt:lpstr>
      <vt:lpstr>Century Gothic</vt:lpstr>
      <vt:lpstr>Palatino Linotype</vt:lpstr>
      <vt:lpstr>Times New Roman</vt:lpstr>
      <vt:lpstr>Wingdings</vt:lpstr>
      <vt:lpstr>Office Theme</vt:lpstr>
      <vt:lpstr>Презентація PowerPoint</vt:lpstr>
      <vt:lpstr>Актуальність дослідження </vt:lpstr>
      <vt:lpstr>Методи дослідження:</vt:lpstr>
      <vt:lpstr>Новизна наукової роботи</vt:lpstr>
      <vt:lpstr>СТАН ДОСЛІДЖЕНОСТІ ПРОБЛЕМИ   </vt:lpstr>
      <vt:lpstr>ТЕОРЕТИЧНІ АСПЕКТИ ДОСЛІДЖЕННЯ  </vt:lpstr>
      <vt:lpstr>Традиції  виготовлення килимів  (на основі емпіричних досліджень)    </vt:lpstr>
      <vt:lpstr>        </vt:lpstr>
      <vt:lpstr> Локальні особливості килимарства   </vt:lpstr>
      <vt:lpstr>  Локальні ознаки композиції, орнаменту, колористики родинних килимів      </vt:lpstr>
      <vt:lpstr> З колекції килимових виробів  Євгенії Грисюк     (фото автора)         </vt:lpstr>
      <vt:lpstr> З колекції килимових  виробів з  Сокальської фабрики (середини ХХ ст.) Хмельницького Сергія (фото автора)            </vt:lpstr>
      <vt:lpstr>ВИСНОВКИ              </vt:lpstr>
      <vt:lpstr>СПИСОК ВИКОРИСТАНИХ ДЖЕРЕЛ             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Svitlana M</dc:creator>
  <cp:lastModifiedBy>Svitlana M</cp:lastModifiedBy>
  <cp:revision>830</cp:revision>
  <dcterms:created xsi:type="dcterms:W3CDTF">2023-01-29T08:37:03Z</dcterms:created>
  <dcterms:modified xsi:type="dcterms:W3CDTF">2023-04-18T21:23:47Z</dcterms:modified>
</cp:coreProperties>
</file>