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68" d="100"/>
          <a:sy n="68" d="100"/>
        </p:scale>
        <p:origin x="-1574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Юніор\viber_image_2023-04-12_09-38-28-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048000" cy="3791414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886200" y="3962400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Комендант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Каріна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Володимирівна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учениця 9 класу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Сокальської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ЗШ І – ІІІ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ступенів№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2 , слухачка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Сокальська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Мала академія наук учнівської молоді імені Ігоря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Богачевського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Царинська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Мар’яна Орестівна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вчитель історії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КЗ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Сокальська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Ігоря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Богачевського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52400" y="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Львівське територіальне відділення МАН України</a:t>
            </a:r>
            <a:endParaRPr lang="en-US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0400" y="990600"/>
            <a:ext cx="57912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Реліквія родини </a:t>
            </a:r>
            <a:r>
              <a:rPr lang="uk-UA" dirty="0" err="1" smtClean="0"/>
              <a:t>Савчуків</a:t>
            </a:r>
            <a:r>
              <a:rPr lang="uk-UA" dirty="0" smtClean="0"/>
              <a:t> на </a:t>
            </a:r>
            <a:r>
              <a:rPr lang="uk-UA" dirty="0" err="1" smtClean="0"/>
              <a:t>Сокальщині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Сьогодні український народ, що славиться не лише стародавньою культурою та багатою історію, але й незламною міццю та безстрашшям, переживає переломний момент. Час, коли під ризиком опинилось усе: наше майбутнє, теперішнє і минуле. Історія доводить, що у будь-якій тоталітарній державі завжди знаходяться сміливі і жертовні люди, які готові виступити на захист своїх політичних, релігійних ідеалів та власної гідності. На сьогодні завдання молодого покоління, полягає у тому, щоб зібрати та зберегти якнайбільше свідчень очевидців про події XX ст.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1806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Актуальність дослідження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проаналізувати молитовник, як родинну реліквію та розкрити особливості опору тоталітаризму з боку населення західноукраїнських земель.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проаналізувати історіографію проблеми та її джерельну базу; дослідити родину Савчук, створити родовід; на основі спогадів сім’ї зібрати інформацію про молитовник, та фотографії родини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Савчук,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розкрити специфіку перебування жителів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Сокальщини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засланні в Сибірі.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молитовник, як родинна реліквія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Савчуків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Сокальщини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молитовник 1901року.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Наукова новизна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полягає в оприлюдненні спогадів родини Савчук, про молитовник, який є цінним підтвердженням у розкритті політики репресій проти українського населення.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Практичне значення роботи: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наші напрацювання можуть бути використані для підготовки уроків з історії рідного краю, а також для розширення експозиції руху опору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історико-краєзнавчому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музеї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Сокальщина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Молитовник  родини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Йоганки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Савчук.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м. Львів 1901 р. 452 с.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sus\Desktop\viber_image_2023-04-25_00-05-57-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3276600" cy="226085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39626"/>
            <a:ext cx="3200400" cy="218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7543800" cy="2743199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Йоганка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Савчук у 1940 роках  виселена із с. Спасів на Сибір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Заслання відбувалося у Хабаровський край, місто Магадан, а підтвердженням того є запис на форзаці молитовника, можливий номер ув’язненої (П.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383/38/62). 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50498"/>
            <a:ext cx="2667000" cy="35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sus\Desktop\viber_image_2023-04-25_00-01-54-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51581" y="2820819"/>
            <a:ext cx="381283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96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609600" y="152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РОДОВІД РОДИНИ САВЧУК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Сокальщина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Книга пам’яті України. 1914–1990. Упорядник Б. М. Нечай. Львів: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Край, 2010. 532 с.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Вашків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Сокаль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Прибужжя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Львів: Каменяр, 2000. 260 с.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Корчак Д.Я.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Побачене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пережите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політв’язня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«Укроп», 2016. 138 с.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Підкіпняк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 Бугом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спогадів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Орися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Мочульська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За полярним колом дівчата з України.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Сокаль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2021. 351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5700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</a:rPr>
              <a:t/>
            </a:r>
            <a:br>
              <a:rPr lang="uk-UA" sz="4400" dirty="0" smtClean="0">
                <a:solidFill>
                  <a:srgbClr val="0070C0"/>
                </a:solidFill>
              </a:rPr>
            </a:br>
            <a:r>
              <a:rPr lang="uk-UA" sz="4400" dirty="0" smtClean="0">
                <a:solidFill>
                  <a:srgbClr val="0070C0"/>
                </a:solidFill>
              </a:rPr>
              <a:t/>
            </a:r>
            <a:br>
              <a:rPr lang="uk-UA" sz="4400" dirty="0" smtClean="0">
                <a:solidFill>
                  <a:srgbClr val="0070C0"/>
                </a:solidFill>
              </a:rPr>
            </a:br>
            <a:r>
              <a:rPr lang="uk-UA" sz="4400" b="0" dirty="0" smtClean="0">
                <a:solidFill>
                  <a:schemeClr val="tx1"/>
                </a:solidFill>
              </a:rPr>
              <a:t>СПИСОК ВИКОРИСТАНИХ ДЖЕРЕЛ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endParaRPr lang="uk-UA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1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Дякую за  увагу !!!</a:t>
            </a:r>
            <a:endParaRPr lang="uk-UA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309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Вестибюль</vt:lpstr>
      <vt:lpstr>Реліквія родини Савчуків на Сокальщині </vt:lpstr>
      <vt:lpstr>Актуальність дослідження</vt:lpstr>
      <vt:lpstr>Презентация PowerPoint</vt:lpstr>
      <vt:lpstr> Молитовник  родини Йоганки Савчук.  м. Львів 1901 р. 452 с.  </vt:lpstr>
      <vt:lpstr> </vt:lpstr>
      <vt:lpstr>Презентация PowerPoint</vt:lpstr>
      <vt:lpstr>  СПИСОК ВИКОРИСТАНИХ ДЖЕРЕЛ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Користувач Windows</cp:lastModifiedBy>
  <cp:revision>47</cp:revision>
  <dcterms:created xsi:type="dcterms:W3CDTF">2006-08-16T00:00:00Z</dcterms:created>
  <dcterms:modified xsi:type="dcterms:W3CDTF">2023-04-24T21:48:12Z</dcterms:modified>
</cp:coreProperties>
</file>