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druchnyk.com.ua/1016-fizyka-zasekina-9-klas-2017-pogliblene.html" TargetMode="External"/><Relationship Id="rId2" Type="http://schemas.openxmlformats.org/officeDocument/2006/relationships/hyperlink" Target="https://simvolt.ua/shcho-take-anemometr-priznachennya-tipi-i-printsip-robot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Всеукраїнський інтерактивний конкурс юних винахідників «МАН-ЮНІОР ДОСЛІДНИК-2023» Номінація «Технік-Юніор»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02305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Тема проекту « Анемометр із ПЕТ пляшки</a:t>
            </a:r>
            <a:r>
              <a:rPr lang="uk-UA" dirty="0" smtClean="0"/>
              <a:t>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3356992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Автор проекту </a:t>
            </a:r>
          </a:p>
          <a:p>
            <a:r>
              <a:rPr lang="uk-UA" dirty="0" smtClean="0"/>
              <a:t>Колісник Юлія Іванівна</a:t>
            </a:r>
          </a:p>
          <a:p>
            <a:r>
              <a:rPr lang="uk-UA" dirty="0" smtClean="0"/>
              <a:t>Учениця 9 класу</a:t>
            </a:r>
          </a:p>
          <a:p>
            <a:r>
              <a:rPr lang="uk-UA" dirty="0" smtClean="0"/>
              <a:t>КЗО «Дніпропетровський обласний ліцей-інтернат фізико-математичного профілю»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3356992"/>
            <a:ext cx="3635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Науковий керівник  </a:t>
            </a:r>
            <a:r>
              <a:rPr lang="uk-UA" dirty="0" err="1" smtClean="0"/>
              <a:t>Стацеко</a:t>
            </a:r>
            <a:r>
              <a:rPr lang="uk-UA" dirty="0" smtClean="0"/>
              <a:t> Володимир </a:t>
            </a:r>
            <a:r>
              <a:rPr lang="uk-UA" dirty="0" err="1" smtClean="0"/>
              <a:t>Іванович-</a:t>
            </a:r>
            <a:r>
              <a:rPr lang="uk-UA" dirty="0" smtClean="0"/>
              <a:t> вчитель фізики в КЗО «ДОЛІФМП», старший викладач фізико-технічного факультету «Дніпровського </a:t>
            </a:r>
            <a:r>
              <a:rPr lang="uk-UA" dirty="0" smtClean="0"/>
              <a:t>національного </a:t>
            </a:r>
            <a:r>
              <a:rPr lang="uk-UA" dirty="0"/>
              <a:t>у</a:t>
            </a:r>
            <a:r>
              <a:rPr lang="uk-UA" dirty="0" smtClean="0"/>
              <a:t>ніверситету імені Олеся </a:t>
            </a:r>
            <a:r>
              <a:rPr lang="uk-UA" dirty="0" smtClean="0"/>
              <a:t>Гончара»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60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Анемометр-</a:t>
            </a:r>
            <a:r>
              <a:rPr lang="uk-UA" dirty="0" smtClean="0"/>
              <a:t> це прилад для вимірювання швидкості та визначення напряму потоків вітру.</a:t>
            </a:r>
          </a:p>
          <a:p>
            <a:r>
              <a:rPr lang="uk-UA" dirty="0" smtClean="0"/>
              <a:t>Його використовують в метеорології, також він займає важливе місце для проведення експериментів для фізики.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анемометр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41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Для того, щоб зібрати анемометр мені знадобились: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ПЕТ пляшка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5 одноразових стаканчиків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Шпажка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2 пластикові трубочки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Камінці(щебінь)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Трохи пластиліну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Інструменти-ножиці, шило</a:t>
            </a:r>
          </a:p>
          <a:p>
            <a:pPr>
              <a:buFont typeface="Wingdings" pitchFamily="2" charset="2"/>
              <a:buChar char="ü"/>
            </a:pPr>
            <a:endParaRPr lang="uk-UA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Вироблення  анемометра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06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8037" y="2924944"/>
            <a:ext cx="4988460" cy="216024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Ми отримали таку конструкцію, вона працює при хороших поривах вітру, які здатні привести до руху стаканчики, але при легенькому вітерці, ледь відчутному конструкція </a:t>
            </a:r>
            <a:r>
              <a:rPr lang="uk-UA" dirty="0" smtClean="0"/>
              <a:t>працює погано, через тертя.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43027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267" y="3933056"/>
            <a:ext cx="217676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65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Переваги-</a:t>
            </a:r>
            <a:r>
              <a:rPr lang="uk-UA" dirty="0" smtClean="0"/>
              <a:t> наочність, легка конструкція, вторинне використання пластику</a:t>
            </a:r>
          </a:p>
          <a:p>
            <a:r>
              <a:rPr lang="uk-UA" dirty="0" err="1" smtClean="0"/>
              <a:t>Недоліки-</a:t>
            </a:r>
            <a:r>
              <a:rPr lang="uk-UA" dirty="0" smtClean="0"/>
              <a:t> не має досконального механізму, який би рахував швидкість вітру, але це питання можна вирішити, застосувавши, наприклад плату  </a:t>
            </a:r>
            <a:r>
              <a:rPr lang="en-US" dirty="0" err="1" smtClean="0"/>
              <a:t>Arduino</a:t>
            </a:r>
            <a:r>
              <a:rPr lang="en-US" dirty="0" smtClean="0"/>
              <a:t> Uno </a:t>
            </a:r>
            <a:r>
              <a:rPr lang="uk-UA" dirty="0" smtClean="0"/>
              <a:t>або</a:t>
            </a:r>
            <a:r>
              <a:rPr lang="en-US" dirty="0" smtClean="0"/>
              <a:t> N</a:t>
            </a:r>
            <a:r>
              <a:rPr lang="uk-UA" dirty="0"/>
              <a:t>а</a:t>
            </a:r>
            <a:r>
              <a:rPr lang="en-US" dirty="0" smtClean="0"/>
              <a:t>no</a:t>
            </a:r>
            <a:r>
              <a:rPr lang="uk-UA" dirty="0" smtClean="0"/>
              <a:t>, підключивши датчики та закодувавши електроніку з використанням функцій </a:t>
            </a:r>
            <a:r>
              <a:rPr lang="en-US" dirty="0" err="1" smtClean="0"/>
              <a:t>analogRead</a:t>
            </a:r>
            <a:r>
              <a:rPr lang="en-US" dirty="0" smtClean="0"/>
              <a:t>() </a:t>
            </a:r>
            <a:r>
              <a:rPr lang="uk-UA" dirty="0" smtClean="0"/>
              <a:t>та </a:t>
            </a:r>
            <a:r>
              <a:rPr lang="en-US" dirty="0" err="1" smtClean="0"/>
              <a:t>analogWrite</a:t>
            </a:r>
            <a:r>
              <a:rPr lang="en-US" dirty="0" smtClean="0"/>
              <a:t> ()</a:t>
            </a:r>
            <a:r>
              <a:rPr lang="uk-UA" dirty="0" smtClean="0"/>
              <a:t>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та недоліки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2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4425102"/>
            <a:ext cx="5040560" cy="1944216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Щоб зменшити тертя та наш прилад працював і за відносно слабкого вітру, необхідно замінити кріплення кришки кріпленням з </a:t>
            </a:r>
            <a:r>
              <a:rPr lang="uk-UA" dirty="0" err="1" smtClean="0"/>
              <a:t>проволки</a:t>
            </a:r>
            <a:r>
              <a:rPr lang="uk-UA" dirty="0" smtClean="0"/>
              <a:t>, на внутрішню частину </a:t>
            </a:r>
            <a:r>
              <a:rPr lang="uk-UA" dirty="0" err="1" smtClean="0"/>
              <a:t>бутилки</a:t>
            </a:r>
            <a:r>
              <a:rPr lang="uk-UA" dirty="0" smtClean="0"/>
              <a:t>, в якій лежать камінці, поставити якусь рівну поверхню,одягнути на </a:t>
            </a:r>
            <a:r>
              <a:rPr lang="uk-UA" dirty="0" smtClean="0"/>
              <a:t>шпажку пластикову втулку,  наприклад, </a:t>
            </a:r>
            <a:r>
              <a:rPr lang="uk-UA" dirty="0" smtClean="0"/>
              <a:t>ковпачок від ручки.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вдосконалення </a:t>
            </a:r>
            <a:r>
              <a:rPr lang="uk-UA" dirty="0" smtClean="0"/>
              <a:t>приладу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97424"/>
            <a:ext cx="280831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3247823" y="2432661"/>
            <a:ext cx="5896177" cy="1334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Щоб анемометр міг рахувати силу вітру, до нього можна підключити датчик </a:t>
            </a:r>
            <a:r>
              <a:rPr lang="uk-UA" dirty="0" err="1" smtClean="0"/>
              <a:t>Холла</a:t>
            </a:r>
            <a:r>
              <a:rPr lang="uk-UA" dirty="0" smtClean="0"/>
              <a:t>, </a:t>
            </a:r>
            <a:r>
              <a:rPr lang="uk-UA" dirty="0" smtClean="0"/>
              <a:t>плату </a:t>
            </a:r>
            <a:r>
              <a:rPr lang="uk-UA" dirty="0" err="1" smtClean="0"/>
              <a:t>Ардуіно</a:t>
            </a:r>
            <a:r>
              <a:rPr lang="uk-UA" dirty="0" smtClean="0"/>
              <a:t>, </a:t>
            </a:r>
            <a:r>
              <a:rPr lang="uk-UA" dirty="0" smtClean="0"/>
              <a:t>комп’ютер, </a:t>
            </a:r>
            <a:r>
              <a:rPr lang="uk-UA" dirty="0" smtClean="0"/>
              <a:t>задавши </a:t>
            </a:r>
            <a:r>
              <a:rPr lang="uk-UA" dirty="0" smtClean="0"/>
              <a:t>програму </a:t>
            </a:r>
            <a:r>
              <a:rPr lang="uk-UA" dirty="0" smtClean="0"/>
              <a:t>для вирахування сили вітру відносно частоти обертання.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2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Після доробки по зменшенню тертя, анемометр став більш чутливим до слабкого вітру.</a:t>
            </a:r>
          </a:p>
          <a:p>
            <a:r>
              <a:rPr lang="uk-UA" dirty="0" smtClean="0"/>
              <a:t>Ми  зробили анемометр, використовуючи </a:t>
            </a:r>
            <a:r>
              <a:rPr lang="uk-UA" dirty="0" err="1" smtClean="0"/>
              <a:t>ПЕТ-пляшку</a:t>
            </a:r>
            <a:r>
              <a:rPr lang="uk-UA" dirty="0" smtClean="0"/>
              <a:t>. В нас він може використовуватись для розуміння того, як працює анемометр</a:t>
            </a:r>
          </a:p>
          <a:p>
            <a:r>
              <a:rPr lang="uk-UA" dirty="0" smtClean="0"/>
              <a:t>Знайшли шляхи покращення його роботи, вдосконалення. Для того, щоб анемометр можна було використовувати  за призначенням(вимірювати швидкість вітру)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56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636912"/>
            <a:ext cx="7408333" cy="3993307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анемометр </a:t>
            </a:r>
            <a:r>
              <a:rPr lang="ru-RU" dirty="0" err="1"/>
              <a:t>призначення</a:t>
            </a:r>
            <a:r>
              <a:rPr lang="ru-RU" dirty="0"/>
              <a:t>, </a:t>
            </a:r>
            <a:r>
              <a:rPr lang="ru-RU" dirty="0" err="1"/>
              <a:t>типи</a:t>
            </a:r>
            <a:r>
              <a:rPr lang="ru-RU" dirty="0"/>
              <a:t> і принцип </a:t>
            </a:r>
            <a:r>
              <a:rPr lang="ru-RU" dirty="0" err="1"/>
              <a:t>роботи</a:t>
            </a:r>
            <a:r>
              <a:rPr lang="ru-RU" dirty="0"/>
              <a:t> 📕 Блог магазину </a:t>
            </a:r>
            <a:r>
              <a:rPr lang="ru-RU" dirty="0" err="1"/>
              <a:t>електоровимірювальної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SIMVOLT</a:t>
            </a:r>
          </a:p>
          <a:p>
            <a:r>
              <a:rPr lang="ru-RU" dirty="0">
                <a:hlinkClick r:id="rId2"/>
              </a:rPr>
              <a:t>https://simvolt.ua/shcho-take-anemometr-priznachennya-tipi-i-printsip-roboti</a:t>
            </a:r>
            <a:r>
              <a:rPr lang="ru-RU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анемометр і </a:t>
            </a:r>
            <a:r>
              <a:rPr lang="ru-RU" dirty="0" err="1"/>
              <a:t>що</a:t>
            </a:r>
            <a:r>
              <a:rPr lang="ru-RU" dirty="0"/>
              <a:t> ними </a:t>
            </a:r>
            <a:r>
              <a:rPr lang="ru-RU" dirty="0" err="1"/>
              <a:t>вимірюють</a:t>
            </a:r>
            <a:r>
              <a:rPr lang="ru-RU" dirty="0"/>
              <a:t>?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анемометрів</a:t>
            </a:r>
            <a:r>
              <a:rPr lang="ru-RU" dirty="0"/>
              <a:t>, як </a:t>
            </a:r>
            <a:r>
              <a:rPr lang="ru-RU" dirty="0" err="1" smtClean="0"/>
              <a:t>користуватися</a:t>
            </a:r>
            <a:r>
              <a:rPr lang="ru-RU" dirty="0" smtClean="0"/>
              <a:t>?-https</a:t>
            </a:r>
            <a:r>
              <a:rPr lang="ru-RU" dirty="0"/>
              <a:t>://</a:t>
            </a:r>
            <a:r>
              <a:rPr lang="ru-RU" dirty="0" smtClean="0"/>
              <a:t>storgom.ua/ua/novosti/chto-takoe-anemometr-i-chto-im-izmeryayut-vidy-anemometrov-kak-polzovatsya.html</a:t>
            </a:r>
          </a:p>
          <a:p>
            <a:r>
              <a:rPr lang="ru-RU" dirty="0" err="1"/>
              <a:t>Підручник</a:t>
            </a:r>
            <a:r>
              <a:rPr lang="ru-RU" dirty="0"/>
              <a:t> з </a:t>
            </a:r>
            <a:r>
              <a:rPr lang="ru-RU" dirty="0" err="1"/>
              <a:t>поглибленим</a:t>
            </a:r>
            <a:r>
              <a:rPr lang="ru-RU" dirty="0"/>
              <a:t> </a:t>
            </a:r>
            <a:r>
              <a:rPr lang="ru-RU" dirty="0" err="1"/>
              <a:t>вивченням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 9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Засєкіна</a:t>
            </a:r>
            <a:r>
              <a:rPr lang="ru-RU" dirty="0"/>
              <a:t> </a:t>
            </a:r>
            <a:r>
              <a:rPr lang="ru-RU" dirty="0" smtClean="0"/>
              <a:t>2017 </a:t>
            </a:r>
            <a:r>
              <a:rPr lang="ru-RU" dirty="0" smtClean="0">
                <a:hlinkClick r:id="rId3"/>
              </a:rPr>
              <a:t>https</a:t>
            </a:r>
            <a:r>
              <a:rPr lang="ru-RU" dirty="0">
                <a:hlinkClick r:id="rId3"/>
              </a:rPr>
              <a:t>://</a:t>
            </a:r>
            <a:r>
              <a:rPr lang="ru-RU" dirty="0" smtClean="0">
                <a:hlinkClick r:id="rId3"/>
              </a:rPr>
              <a:t>pidruchnyk.com.ua/1016-fizyka-zasekina-9-klas-2017-pogliblene.html</a:t>
            </a:r>
            <a:endParaRPr lang="ru-RU" dirty="0" smtClean="0"/>
          </a:p>
          <a:p>
            <a:r>
              <a:rPr lang="en-US" dirty="0" err="1"/>
              <a:t>Arduino</a:t>
            </a:r>
            <a:r>
              <a:rPr lang="en-US" dirty="0"/>
              <a:t>: </a:t>
            </a:r>
            <a:r>
              <a:rPr lang="ru-RU" dirty="0"/>
              <a:t>Датчик </a:t>
            </a:r>
            <a:r>
              <a:rPr lang="ru-RU" dirty="0" smtClean="0"/>
              <a:t>Холла. </a:t>
            </a:r>
            <a:r>
              <a:rPr lang="ru-RU" dirty="0" err="1" smtClean="0"/>
              <a:t>Стаття</a:t>
            </a:r>
            <a:r>
              <a:rPr lang="ru-RU" dirty="0" smtClean="0"/>
              <a:t> з </a:t>
            </a:r>
            <a:r>
              <a:rPr lang="ru-RU" dirty="0" err="1" smtClean="0"/>
              <a:t>інтеренету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0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252728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ДЯКУЮ ЗА УВАГУ!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154</TotalTime>
  <Words>401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Всеукраїнський інтерактивний конкурс юних винахідників «МАН-ЮНІОР ДОСЛІДНИК-2023» Номінація «Технік-Юніор»</vt:lpstr>
      <vt:lpstr>Що таке анемометр</vt:lpstr>
      <vt:lpstr>Вироблення  анемометра</vt:lpstr>
      <vt:lpstr>Результат</vt:lpstr>
      <vt:lpstr>Переваги та недоліки</vt:lpstr>
      <vt:lpstr>вдосконалення приладу</vt:lpstr>
      <vt:lpstr>Висновки</vt:lpstr>
      <vt:lpstr>Джерела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інтерактивний конкурс юних винахідників «МАН-ЮНІОР ДОСЛІДНИК-2023» Номінація «Технік-Юніор»</dc:title>
  <dc:creator>хантер</dc:creator>
  <cp:lastModifiedBy>HP</cp:lastModifiedBy>
  <cp:revision>17</cp:revision>
  <dcterms:created xsi:type="dcterms:W3CDTF">2023-04-12T04:48:15Z</dcterms:created>
  <dcterms:modified xsi:type="dcterms:W3CDTF">2023-04-24T10:17:29Z</dcterms:modified>
</cp:coreProperties>
</file>