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a9207021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2a9207021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2a9207021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2a9207021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a920702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2a920702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a9207021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a9207021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a9207021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2a9207021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a9207021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2a9207021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2a9207021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2a9207021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2a9207021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2a9207021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2a9207021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2a9207021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2a9207021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2a9207021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                          ПЛАСТИКОВА ПЛЯШКА: ДРУГЕ ЖИТТЯ</a:t>
            </a:r>
            <a:endParaRPr sz="2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2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   Автор: Ковальова Вікторія Сергіївна; учениця 7 класу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   Навчальний заклад:Херсонська загальноосвітня школа І-ІІІ ступенів №36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   Херсонської міської ради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   Херсонське відділення МАН, м.Херсон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Керівник: Гондар Віталій Вікторович; вчитель фізики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488"/>
              <a:t>ВИСНОВКИ:</a:t>
            </a:r>
            <a:endParaRPr sz="14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488"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/>
              <a:t>   В ході реалізації проєкту вдалося виготовити нескладні речі з пластикових пляшок, які стануть в нагоді в побуті. Це невеликий внесок моєї родини у справу збереження довкілля</a:t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488"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988">
                <a:solidFill>
                  <a:srgbClr val="00FFFF"/>
                </a:solidFill>
              </a:rPr>
              <a:t>                 </a:t>
            </a:r>
            <a:r>
              <a:rPr lang="ru" sz="2988">
                <a:solidFill>
                  <a:srgbClr val="00FFFF"/>
                </a:solidFill>
                <a:highlight>
                  <a:srgbClr val="FFFF00"/>
                </a:highlight>
              </a:rPr>
              <a:t> </a:t>
            </a:r>
            <a:r>
              <a:rPr lang="ru" sz="2988">
                <a:solidFill>
                  <a:srgbClr val="0000FF"/>
                </a:solidFill>
                <a:highlight>
                  <a:srgbClr val="FFFF00"/>
                </a:highlight>
              </a:rPr>
              <a:t>ДЯКУЮ ЗА УВАГУ !</a:t>
            </a:r>
            <a:endParaRPr sz="2988">
              <a:solidFill>
                <a:srgbClr val="0000FF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Мета</a:t>
            </a:r>
            <a:r>
              <a:rPr lang="ru"/>
              <a:t>:з</a:t>
            </a:r>
            <a:r>
              <a:rPr lang="ru" sz="1400"/>
              <a:t>’ясувати, якими шляхами можна зробити невеликий внесок у вирішення проблеми збереження довкілля; спробувати дати “нове життя” використаним пластиковим пляшкам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/>
              <a:t>Завдання: із використаних пластикових пляшок виготовити пристрої, які можна використати у повсякденному житті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488"/>
              <a:t>                                               ТЕОРЕТИЧНА ЧАСТИНА</a:t>
            </a:r>
            <a:endParaRPr sz="1488"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  В наш час існує багато проблем, пов’язаних із забрудненням навколишнього середовища; серед них - велика кількість відходів з пластику, зокрема, пластикових пляшок. Як свідчать моніторинги, щохвилини у світі продається близько мільйона пластикових пляшок…Це колосальна цифра! використані пляшки, здебільшого, викидаються як сміття, а в багатьох слаборозвинених країнах вони взагалі утворюють стихійні звалища (за принципом: де кинув - там і смітник).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/>
              <a:t>  На відміну від паперу, деревини, пластик у природних умовах розкладається дуже довго (від 400 до 500 років). Саме ця проблема і є досить актуальною в плані подальшого існування пластикових відходів, адже їх спалювання вкрай негативно впливає на довкілля (забруднення повітря, зменшення кількості кисню в атмосфері. токсичні продукти згоряння…).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/>
              <a:t>  У своїй роботі я спробувала показати своє бачення цієї ситуації шляхом створення простих речей із використаних пластикових пляшок.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88">
                <a:solidFill>
                  <a:srgbClr val="A61C00"/>
                </a:solidFill>
              </a:rPr>
              <a:t>1.НАПУВАЛКА ДЛЯ ПТАХІВ</a:t>
            </a:r>
            <a:endParaRPr sz="1488">
              <a:solidFill>
                <a:srgbClr val="A61C00"/>
              </a:solidFill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  При вивченні теми “Атмосферний тиск” я дізналася,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/>
              <a:t>що із пластикових пляшок можна виготовити напувалки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/>
              <a:t>для домашньої птиці (каченят, гусенят, курчат,індюшат тощо).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/>
              <a:t>Такий виріб стане в нагоді дрібним домогосподарствам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/>
              <a:t>в сільській місцевості</a:t>
            </a:r>
            <a:endParaRPr sz="1400"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0650" y="221825"/>
            <a:ext cx="3486024" cy="480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488">
                <a:solidFill>
                  <a:srgbClr val="FF9900"/>
                </a:solidFill>
              </a:rPr>
              <a:t>2.ГОДІВНИЦЯ ДЛЯ ПТАХІВ</a:t>
            </a:r>
            <a:endParaRPr sz="1488">
              <a:solidFill>
                <a:srgbClr val="FF9900"/>
              </a:solidFill>
            </a:endParaRPr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 Моя пропозиція не нова: люди вже дуже давно виготовляють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/>
              <a:t> із пластикових пляшок годівниці для птахів. Такий підхід дає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/>
              <a:t>можливість “вбити кількох зайців”: а) годівниці більш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/>
              <a:t>довговічні( на відміну від фанерних); б) птахи отримують їжу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/>
              <a:t> в несприятливу пору року; в) перебуваючи поблизу годівниць,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/>
              <a:t>птахи знищують шкідників садів та городів, даючи людям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/>
              <a:t>можливість обходитися без отрутохімікатів</a:t>
            </a:r>
            <a:endParaRPr sz="1400"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600" y="1033813"/>
            <a:ext cx="2681501" cy="36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488">
                <a:solidFill>
                  <a:srgbClr val="FF00FF"/>
                </a:solidFill>
              </a:rPr>
              <a:t>3.ЛОПАТКА ДЛЯ СИПУЧИХ ТІЛ</a:t>
            </a:r>
            <a:endParaRPr sz="1488">
              <a:solidFill>
                <a:srgbClr val="FF00FF"/>
              </a:solidFill>
            </a:endParaRPr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787300"/>
            <a:ext cx="8520600" cy="37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Гадаю, така лопатка знадобиться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/>
              <a:t>кожній господині - зручно, дешево…</a:t>
            </a:r>
            <a:endParaRPr sz="1400"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6900" y="0"/>
            <a:ext cx="4382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488">
                <a:solidFill>
                  <a:srgbClr val="CC0000"/>
                </a:solidFill>
              </a:rPr>
              <a:t>4.КОНТЕЙНЕРИ ДЛЯ ІНСТРУМЕНТІВ, ДРІБНИХ ДЕТАЛЕЙ</a:t>
            </a:r>
            <a:endParaRPr sz="1488">
              <a:solidFill>
                <a:srgbClr val="CC0000"/>
              </a:solidFill>
            </a:endParaRPr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830800"/>
            <a:ext cx="8520600" cy="37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 Пропоную обрізані пластикові пляшки використовувати в якості контейнерів для дрібних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/>
              <a:t>інструментів ( викруток, гайкових ключів…) та дрібних деталей ( гайок. болтів, шайб, шурупів …).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/>
              <a:t>Такі контейнери стануть в нагоді автолюбителям, дачникам..</a:t>
            </a:r>
            <a:endParaRPr sz="1400"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4350" y="1548475"/>
            <a:ext cx="2588073" cy="311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100" y="1983475"/>
            <a:ext cx="3012173" cy="304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488">
                <a:solidFill>
                  <a:srgbClr val="38761D"/>
                </a:solidFill>
              </a:rPr>
              <a:t>5.ШАШКИ</a:t>
            </a:r>
            <a:endParaRPr sz="1488">
              <a:solidFill>
                <a:srgbClr val="38761D"/>
              </a:solidFill>
            </a:endParaRPr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Зібравши колекцію кришечок від пластикових пляшок,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/>
              <a:t> можна створити “комплект” шашок. </a:t>
            </a:r>
            <a:endParaRPr sz="1400"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425" y="0"/>
            <a:ext cx="4247224" cy="4821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488">
                <a:solidFill>
                  <a:srgbClr val="0000FF"/>
                </a:solidFill>
              </a:rPr>
              <a:t>6.ЄМНОСТІ  ДЛЯ ПОБУТОВИХ ПОТРЕБ</a:t>
            </a:r>
            <a:endParaRPr sz="1488">
              <a:solidFill>
                <a:srgbClr val="0000FF"/>
              </a:solidFill>
            </a:endParaRPr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</a:t>
            </a:r>
            <a:r>
              <a:rPr lang="ru" sz="1400"/>
              <a:t>Пластикові пляшки можна використати для зберігання води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/>
              <a:t> в побуті ( відстояну воду можна використати для поливу квітів…),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/>
              <a:t>для створення запасів води ( в умовах війни це актуально!),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/>
              <a:t>а також для зберігання сипучих тіл (наприклад, круп).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250" y="0"/>
            <a:ext cx="3768750" cy="487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