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6" r:id="rId3"/>
    <p:sldId id="273" r:id="rId4"/>
    <p:sldId id="318" r:id="rId5"/>
    <p:sldId id="319" r:id="rId6"/>
    <p:sldId id="320" r:id="rId7"/>
    <p:sldId id="321" r:id="rId8"/>
    <p:sldId id="277" r:id="rId9"/>
    <p:sldId id="280" r:id="rId10"/>
    <p:sldId id="322" r:id="rId11"/>
    <p:sldId id="278" r:id="rId12"/>
    <p:sldId id="279" r:id="rId13"/>
    <p:sldId id="323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46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AD0A2C-D2CD-B03B-3BF7-35E2B730D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D23DB61C-D28E-794D-CB28-AE52403E5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5FE905E6-4A54-B286-713C-E0257050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ABA2EC0B-38E9-33CC-0FF2-7DAFF9EB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E8B787C6-9460-7609-EDA7-B92EF2BD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66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E9DAC3-0789-029B-18CB-8CD039DD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AF1CD5C8-1226-23E3-BB68-7044F27C1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2613661-06D1-4186-A851-151D952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1CADE47F-50E5-E7EC-05C8-077F734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EE3894E4-710B-0DC3-4C1D-BE664647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067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5BDB5D3F-0553-57AA-42A4-ABA06DC15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85B7802B-EF67-F01F-90CA-73F02682E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3D5852E7-891B-AAE6-70F6-49594B07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C54DEF10-7877-8B36-93D7-446BE49C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FE92FCA4-3C56-9A62-FE44-9EC5B87F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63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8CB21-CB8E-0BC9-8A2D-6F0FEF5E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50F92216-C197-1DA9-CDDB-A0EE8AECC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7AB702C7-B845-735E-5C36-D3592AE2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20B79DC3-3AE9-62C5-3900-FBEF7B1C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B05804AD-30DB-5A2A-1C0D-8FC4B012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3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31401E-59F5-B414-B260-4BD1D780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EF6D1C37-1B5E-FC2D-B399-A2BE72A70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714C166-B2FF-745D-0261-22B62FC2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31A21629-1467-F9F9-5CAE-20FEF433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A78E7835-31CF-F7DB-5269-ED3D892C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92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3220F-F38A-34F7-1C26-83CC288A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75D5BAE-0765-4E04-E234-E0B24DD2D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89EC1ACF-B3D0-CE5E-DED6-92D5C3AE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BC8B8E5A-3C68-2173-0133-40C3F11D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8CD08633-6F5B-EB49-DE59-87286FF7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18E7E05B-1A5B-BF61-4D4D-237C22A6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52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E108CD-30DB-8FBC-9E08-62828B88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58E1DD9C-3B67-5124-C3CF-2CAC589CB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69B85C29-149D-009B-95EA-16534EBFD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096C7268-9C6F-EE0D-4EBB-19DF941D5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A4309C77-8309-035F-AB41-77F306F1C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070031C6-CCBD-8976-5634-7C8231A3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7E43C4BB-786E-C3F3-D765-1AA205BC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22934A7F-7D5C-9DB0-EA2B-45B67D98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67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0C8708-8A3A-34F0-6515-633CC864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588BABE4-A34E-D0D9-4DE0-44C9277B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E7A80CC7-BF86-3212-F758-81890320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683239FF-E6F9-5118-496B-19094267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14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663F6A78-9B89-71F8-A49B-D8DF805D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875383A4-A096-E1BE-7ECB-E75D2553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71F52235-53FD-61A7-3056-2C7A29A7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78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9F9476-BD9B-1B82-602A-8B800006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45A505C4-AD3D-3289-6412-4B56E988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6F168D04-B8D7-6158-9AD2-13F599F96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6E92E0FC-0168-E8D8-A4E4-2B55DC23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ABB91B74-BE30-119D-D357-361E51C9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90381C03-C778-28AD-664E-C5DF7E74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96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0A2A-04E0-88CC-F994-C821BBBB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3551573F-9D7F-954F-90B9-B5AFFA1BD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69E224AB-707F-8F3F-2F8D-C397BF8D4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99D91DA9-180B-4125-1EA4-CAEE7010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D85C73B-D6DE-4055-3F35-5430FE2E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DE97FA63-E4CA-7465-A890-F2F85452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048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74573A2F-BFAE-4266-7485-C147CCDF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7E6B4A27-2406-CD1D-7186-064C60EEE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142DDE56-449E-D467-4232-82D58FD70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0AB9-A129-4A55-8C90-DD57BAF14DC5}" type="datetimeFigureOut">
              <a:rPr lang="uk-UA" smtClean="0"/>
              <a:pPr/>
              <a:t>14.04.2023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660634A3-25C0-B6AF-4A98-5B12D4D13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7C1F6468-EBC0-B25F-DC0E-D490A6A80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52744-0A66-474E-AC17-D86E8DF8D0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2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115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5400000">
            <a:off x="7427177" y="-2973672"/>
            <a:ext cx="968190" cy="73219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Київське територіальне відділення Малої академії наук України –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Київська мала академія учнівської молоді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6527799" y="1965961"/>
            <a:ext cx="1889761" cy="6634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Клочок Дар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 Сергіївна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учениця  9-А класу, ліцею №18 Деснянського району міста Києва;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Педагогічний керівник: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Кучерова Тетяна Філімонівна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вчитель історії ліцею №18 Деснянського району міста Києва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6700521" y="-858518"/>
            <a:ext cx="2621280" cy="718312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Мандоліна.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Мелодія моєї родини</a:t>
            </a:r>
          </a:p>
          <a:p>
            <a:pPr algn="ctr"/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зображення_viber_2023-04-12_13-44-05-35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9760" t="3629" r="15688" b="36121"/>
          <a:stretch>
            <a:fillRect/>
          </a:stretch>
        </p:blipFill>
        <p:spPr bwMode="auto">
          <a:xfrm>
            <a:off x="253077" y="687296"/>
            <a:ext cx="3770283" cy="4575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2" name="Picture 8" descr="C:\Users\user\Desktop\6c5d0bb44e43a69e28b7d761cfec0bbc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b="49507"/>
          <a:stretch>
            <a:fillRect/>
          </a:stretch>
        </p:blipFill>
        <p:spPr bwMode="auto">
          <a:xfrm rot="18573875">
            <a:off x="10154474" y="5398625"/>
            <a:ext cx="2396249" cy="93387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11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5400000">
            <a:off x="8681716" y="2910841"/>
            <a:ext cx="1402082" cy="53746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Відеоурок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тему “Стародавні музичні інструменти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моя розповідь 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оксамитово-трепетне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звучання мандоліни.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C:\Users\user\Desktop\зображення_viber_2023-04-11_12-24-54-814.jpg"/>
          <p:cNvPicPr>
            <a:picLocks noChangeAspect="1" noChangeArrowheads="1"/>
          </p:cNvPicPr>
          <p:nvPr/>
        </p:nvPicPr>
        <p:blipFill>
          <a:blip r:embed="rId3" cstate="print"/>
          <a:srcRect l="11985" r="13429"/>
          <a:stretch>
            <a:fillRect/>
          </a:stretch>
        </p:blipFill>
        <p:spPr bwMode="auto">
          <a:xfrm>
            <a:off x="6278880" y="467362"/>
            <a:ext cx="5679440" cy="428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 rot="5400000">
            <a:off x="2194560" y="-1290319"/>
            <a:ext cx="1452880" cy="48463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dirty="0" smtClean="0"/>
              <a:t>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Опитування,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проведене  серед учнів ліцею №18 на тему “Стародавні музичні інструменти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показало, що сьогоднішня молодь віддає перевагу електронній музиці.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2646680" y="2799088"/>
            <a:ext cx="3870959" cy="26212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Справжні ентузіасти  продовжують радувати своєю майстерністю тих, хто любить і цінує живу музику. Існує чимало чудових виконавців, які роблять багато для підтримки популярності мандоліни  своїм мистецтвом.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 t="32870" r="79333" b="5481"/>
          <a:stretch>
            <a:fillRect/>
          </a:stretch>
        </p:blipFill>
        <p:spPr bwMode="auto">
          <a:xfrm>
            <a:off x="375920" y="2082800"/>
            <a:ext cx="2834640" cy="401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48"/>
            <a:ext cx="12192001" cy="68511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5400000">
            <a:off x="2372359" y="-1386839"/>
            <a:ext cx="5842002" cy="9123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uk-U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Мандоліна на сьогоднішній день знову є інструментом, який широко використовується не тільки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при виконанні класичних музичних творів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але і в музиці різних сучасних стилів.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Наше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життя лякає невідомістю майбутнього,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гаджети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заповнюють музичний простір. Молодь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перебуває в пошуку, при  вирішенні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життєвих  питань звертається до духовних святинь музики та знаходить себе в прекрасному, а гармонійне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початок з сім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ї, родини, суспільства.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Отже, прикладом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музичної духовності для мене стала моя родина.</a:t>
            </a: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</p:txBody>
      </p:sp>
      <p:pic>
        <p:nvPicPr>
          <p:cNvPr id="6" name="Picture 8" descr="C:\Users\user\Desktop\6c5d0bb44e43a69e28b7d761cfec0bbc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b="49507"/>
          <a:stretch>
            <a:fillRect/>
          </a:stretch>
        </p:blipFill>
        <p:spPr bwMode="auto">
          <a:xfrm rot="18568683">
            <a:off x="9955824" y="5346851"/>
            <a:ext cx="2397632" cy="93441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C:\Users\user\Desktop\6c5d0bb44e43a69e28b7d761cfec0bbc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b="49507"/>
          <a:stretch>
            <a:fillRect/>
          </a:stretch>
        </p:blipFill>
        <p:spPr bwMode="auto">
          <a:xfrm rot="18568683">
            <a:off x="9955825" y="5346850"/>
            <a:ext cx="2397632" cy="93441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48"/>
            <a:ext cx="12192001" cy="68511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5400000">
            <a:off x="3200397" y="-1320799"/>
            <a:ext cx="6035040" cy="9204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Башмакова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Н.В. Мандоліна в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історико-художньому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процесі: автореф. дис. канд. 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Харк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держ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ун-т мистецтв ім. І. П. Котляревського. - Х., 2010.</a:t>
            </a:r>
          </a:p>
          <a:p>
            <a:pPr marL="342900" indent="-342900" algn="just">
              <a:buAutoNum type="arabicPeriod" startAt="2"/>
            </a:pP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Башмакова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Н.В.  Мандоліна. Етапи еволюції різновидів: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монограф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Харк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держ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ун-т мистецтв ім. І. П. Котляревського. - Х., 2010.</a:t>
            </a:r>
          </a:p>
          <a:p>
            <a:pPr marL="342900" indent="-342900" algn="just">
              <a:buAutoNum type="arabicPeriod" startAt="3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Головко Д. Не був ти у наших краях!  Київ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“Рада”.-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2010.</a:t>
            </a:r>
          </a:p>
          <a:p>
            <a:pPr marL="342900" indent="-342900" algn="just">
              <a:buAutoNum type="arabicPeriod" startAt="4"/>
            </a:pP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Штейнпрес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Б.С. Енциклопедичний музичний словник;  К.1996.</a:t>
            </a:r>
          </a:p>
          <a:p>
            <a:pPr marL="342900" indent="-342900" algn="just"/>
            <a:r>
              <a:rPr lang="uk-UA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Інтернет-ресурс</a:t>
            </a:r>
            <a:endParaRPr lang="uk-UA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5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https://www.wikiart.org/uk/matias-stom</a:t>
            </a:r>
            <a:endParaRPr lang="uk-UA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6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https://ukrainart.com.ua/ua/impressionism/devushka-s-mandolynoj.html</a:t>
            </a:r>
            <a:endParaRPr lang="uk-UA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6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https://www.youtube.com/watch?v=PnlGHDJXcAs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Неопубліковані джерела</a:t>
            </a:r>
          </a:p>
          <a:p>
            <a:pPr marL="342900" indent="-342900"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8.   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Інтерв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ю з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Дезерою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Н.С. та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Сливою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В.С.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9.    Фотоматеріали з сімейного архіву 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Дезери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Н.С.</a:t>
            </a:r>
          </a:p>
          <a:p>
            <a:pPr marL="342900" indent="-342900">
              <a:buAutoNum type="arabicPeriod" startAt="2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user\Desktop\6c5d0bb44e43a69e28b7d761cfec0bbc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b="49507"/>
          <a:stretch>
            <a:fillRect/>
          </a:stretch>
        </p:blipFill>
        <p:spPr bwMode="auto">
          <a:xfrm rot="18568683">
            <a:off x="9955824" y="5346851"/>
            <a:ext cx="2397632" cy="93441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7947"/>
          <a:stretch>
            <a:fillRect/>
          </a:stretch>
        </p:blipFill>
        <p:spPr bwMode="auto">
          <a:xfrm rot="597189">
            <a:off x="6856348" y="1164626"/>
            <a:ext cx="4767086" cy="534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 rot="20904100">
            <a:off x="260546" y="616882"/>
            <a:ext cx="6400775" cy="26009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Дякую!</a:t>
            </a:r>
            <a:endParaRPr lang="uk-UA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"/>
            <a:ext cx="12192001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5400000">
            <a:off x="6460926" y="283647"/>
            <a:ext cx="3911600" cy="53763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Завдання дослідження: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Проаналізувати історію виникнення мандоліни, її використання.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Обговорити в сімейному колі питання появи музичного інструмента в родині, особливості гри на ньому.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Провести опитування серед учнів ліцею №18 “Музика старовинних інструментів”.  </a:t>
            </a: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Популяризувати музику старовинного інструмента мандоліни, сприяти збереженню культурного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язку поколінь.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2003274" y="-1121014"/>
            <a:ext cx="1656080" cy="44670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 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вивчення історії походження мандоліни; 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ясування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подій, обставин та участь людей, що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раритетом моєї родини.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2363946" y="489347"/>
            <a:ext cx="1259843" cy="44670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Об’єкт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мандоліна – музичний інструмент, артефакт моєї родини.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2445224" y="1840625"/>
            <a:ext cx="1016000" cy="44670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музична спадщина поколінь мого роду.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C:\Users\user\Desktop\6c5d0bb44e43a69e28b7d761cfec0bbc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b="49507"/>
          <a:stretch>
            <a:fillRect/>
          </a:stretch>
        </p:blipFill>
        <p:spPr bwMode="auto">
          <a:xfrm rot="18537364">
            <a:off x="9950622" y="5254676"/>
            <a:ext cx="2548185" cy="93441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 rot="5400000">
            <a:off x="2221705" y="3354467"/>
            <a:ext cx="1523998" cy="44670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Новизна роботи: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усвідомлення необхідності розвивати інтерес до музичного мистецтва народних інструментів, розширення світогляду молоді.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"/>
            <a:ext cx="12192001" cy="6851152"/>
          </a:xfrm>
          <a:prstGeom prst="rect">
            <a:avLst/>
          </a:prstGeom>
        </p:spPr>
      </p:pic>
      <p:pic>
        <p:nvPicPr>
          <p:cNvPr id="2066" name="Picture 18" descr="C:\Users\user\Desktop\0-02-05-a9d82c858d1bc576a18646edf9f85423dd49ea665b16a641bab1ffbba0beece1_c38c597dbc8756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0480" y="147321"/>
            <a:ext cx="3007359" cy="370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 descr="C:\Users\user\Desktop\6c5d0bb44e43a69e28b7d761cfec0bbc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b="49507"/>
          <a:stretch>
            <a:fillRect/>
          </a:stretch>
        </p:blipFill>
        <p:spPr bwMode="auto">
          <a:xfrm rot="17243941">
            <a:off x="-679725" y="1646087"/>
            <a:ext cx="4826959" cy="215886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 rot="479919">
            <a:off x="2417770" y="4136824"/>
            <a:ext cx="4287520" cy="234860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Мандоліна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струнний щипковий музичний інструмент, 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явився в 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ІІ столітті в Італії та став народним ”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Предком мандоліни  вважають струнний інструмент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мандолу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ХІІ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століття.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" name="Picture 20" descr="лютня - Стік картинки - iSt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70117">
            <a:off x="7857814" y="203127"/>
            <a:ext cx="2274120" cy="331982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9927862" y="3420709"/>
            <a:ext cx="1564640" cy="4292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ЛЮТНЯ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8488682" y="2521562"/>
            <a:ext cx="2133596" cy="509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Інші джерела вказують, що історія мандоліни бере свій початок на Близькому Сході, приблизно шість тисячоліть тому  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явилися струнні інструменти сімейства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лютневих,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які  за припущеннями мистецтвознавців були родоначальниками мандоліни.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5400000">
            <a:off x="5159613" y="-1207375"/>
            <a:ext cx="1503683" cy="48734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Художники різних епох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зображували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мандоліну на своїх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картинах;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музичний інструмент користувався популярністю серед населення.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7" name="Picture 1" descr="C:\Users\user\Desktop\Матіас Ст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9532">
            <a:off x="388405" y="545444"/>
            <a:ext cx="2672859" cy="411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 rot="20762638">
            <a:off x="521749" y="5189206"/>
            <a:ext cx="2506543" cy="69291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Мандолініста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Матіас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Стом. 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ІІст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477448">
            <a:off x="8652952" y="4980899"/>
            <a:ext cx="2814615" cy="62201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Ренуар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Огюст. Дівчина з мандоліною. ХІХ ст.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Дівчина з мандоліною AURE2, Ренуар Огюст - друковані картини, репродукції  на полотні на Ukrain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1076">
            <a:off x="8446822" y="417775"/>
            <a:ext cx="3226874" cy="423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 rot="5400000">
            <a:off x="5560512" y="4697079"/>
            <a:ext cx="946568" cy="28195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Пабло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Пікассо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Мандоліна і гітара.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ХХст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" name="Picture 2" descr="Купити гобелен &quot;Мандоліна і гітара (Пабло Пікассо)&quot; від Jules Pansu в  Україн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316" y="2258781"/>
            <a:ext cx="4639102" cy="3276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472"/>
            <a:ext cx="12192001" cy="6806528"/>
          </a:xfrm>
          <a:prstGeom prst="rect">
            <a:avLst/>
          </a:prstGeom>
        </p:spPr>
      </p:pic>
      <p:pic>
        <p:nvPicPr>
          <p:cNvPr id="17" name="Picture 1" descr="C:\Users\user\Downloads\0-02-05-782602d2d083179379eddffb0d2c8c254e4a14beca1dcdfdc40634aa60ec9d10_ff2960e1962c4947.jpg"/>
          <p:cNvPicPr>
            <a:picLocks noChangeAspect="1" noChangeArrowheads="1"/>
          </p:cNvPicPr>
          <p:nvPr/>
        </p:nvPicPr>
        <p:blipFill>
          <a:blip r:embed="rId3" cstate="print"/>
          <a:srcRect l="10095" t="3018" r="27063" b="4573"/>
          <a:stretch>
            <a:fillRect/>
          </a:stretch>
        </p:blipFill>
        <p:spPr bwMode="auto">
          <a:xfrm rot="20737824">
            <a:off x="501231" y="546980"/>
            <a:ext cx="1818852" cy="386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 rot="5400000">
            <a:off x="3053081" y="2362203"/>
            <a:ext cx="1696717" cy="666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Мій прадід Андрій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Динник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рідний брат прабабусі, сам зробив мандоліну  і подарував її на весілля прабабусі (у шлюбі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Дезера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в 1946р. Андрій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Динник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  поет-гуморист, видав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12 збірок гумористичних поезій, гарно грав на мандоліні та акордеоні.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5369559" y="-1620518"/>
            <a:ext cx="690880" cy="46228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Історія мандоліни  нашої родини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ownloads\0-02-05-20256f839a599a4aad0a99cbd302d18a04aeb60c9c7d3488ccb6632dcb57982e_1a68ba35c0e4f185.jpg"/>
          <p:cNvPicPr>
            <a:picLocks noChangeAspect="1" noChangeArrowheads="1"/>
          </p:cNvPicPr>
          <p:nvPr/>
        </p:nvPicPr>
        <p:blipFill>
          <a:blip r:embed="rId4" cstate="print"/>
          <a:srcRect r="13862"/>
          <a:stretch>
            <a:fillRect/>
          </a:stretch>
        </p:blipFill>
        <p:spPr bwMode="auto">
          <a:xfrm rot="5400000">
            <a:off x="2612748" y="1573175"/>
            <a:ext cx="3285915" cy="272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Users\user\Downloads\0-02-05-239dfdd51eda24ddc85b0667b3d03a8f38c8b811e1ff9e3590a32aa6a84218b1_10b71ec66d7a7764.jpg"/>
          <p:cNvPicPr>
            <a:picLocks noChangeAspect="1" noChangeArrowheads="1"/>
          </p:cNvPicPr>
          <p:nvPr/>
        </p:nvPicPr>
        <p:blipFill>
          <a:blip r:embed="rId5" cstate="print"/>
          <a:srcRect l="49420" t="16934" b="13776"/>
          <a:stretch>
            <a:fillRect/>
          </a:stretch>
        </p:blipFill>
        <p:spPr bwMode="auto">
          <a:xfrm>
            <a:off x="5698520" y="1250685"/>
            <a:ext cx="2386272" cy="332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6" cstate="print"/>
          <a:srcRect l="15096" t="24107" r="26057" b="34598"/>
          <a:stretch>
            <a:fillRect/>
          </a:stretch>
        </p:blipFill>
        <p:spPr bwMode="auto">
          <a:xfrm>
            <a:off x="8432705" y="433076"/>
            <a:ext cx="3505295" cy="493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296400" y="5466080"/>
            <a:ext cx="2489200" cy="812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Прадід Сергій і прабабуся Олександра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Дезери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48"/>
            <a:ext cx="12192001" cy="68511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5400000">
            <a:off x="5051934" y="-779901"/>
            <a:ext cx="2804160" cy="49126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Велику любов до музики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прадідусь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Сергій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Дезера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прабабуся Олександра передали моїй бабусі Надії, яка грає на акордеоні та мандоліні.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Дідусь Сергій навчив свого внука Олександра (брата моєї мами) грати на мандоліні. Сьогодні Олександр Володимирович захищає Батьківщину в лавах ЗСУ.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user\Downloads\0-02-05-6f4bd16a89b15571c114b6b1058448d64e05f154be99f112cf087eeba18dabbd_695ea151efaa2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42" y="142241"/>
            <a:ext cx="3604259" cy="480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 rot="5400000">
            <a:off x="10855961" y="4251965"/>
            <a:ext cx="507996" cy="19202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Сергій Іванович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Дезера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" descr="C:\Users\user\Downloads\0-02-05-2e955656868660b6a0e06f58cb3df6b52f6978a8e8d48cec2d16c29b658b6563_db6c3149a1cfb9a1.jpg"/>
          <p:cNvPicPr>
            <a:picLocks noChangeAspect="1" noChangeArrowheads="1"/>
          </p:cNvPicPr>
          <p:nvPr/>
        </p:nvPicPr>
        <p:blipFill>
          <a:blip r:embed="rId4" cstate="print"/>
          <a:srcRect t="324"/>
          <a:stretch>
            <a:fillRect/>
          </a:stretch>
        </p:blipFill>
        <p:spPr bwMode="auto">
          <a:xfrm>
            <a:off x="9377679" y="233679"/>
            <a:ext cx="2441279" cy="459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зображення_viber_2023-04-12_19-58-33-787.jpg"/>
          <p:cNvPicPr>
            <a:picLocks noChangeAspect="1" noChangeArrowheads="1"/>
          </p:cNvPicPr>
          <p:nvPr/>
        </p:nvPicPr>
        <p:blipFill>
          <a:blip r:embed="rId5" cstate="print"/>
          <a:srcRect l="12183" t="29095" b="9651"/>
          <a:stretch>
            <a:fillRect/>
          </a:stretch>
        </p:blipFill>
        <p:spPr bwMode="auto">
          <a:xfrm>
            <a:off x="3774201" y="3078483"/>
            <a:ext cx="3723879" cy="344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 rot="5400000">
            <a:off x="1688862" y="4003044"/>
            <a:ext cx="528318" cy="29260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Сергій, Олександра та Надія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Дезери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95999" y="5882640"/>
            <a:ext cx="328168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Надія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Сергіївна Дезера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11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52881" y="4460240"/>
            <a:ext cx="6918959" cy="22453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Сергій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Дезера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прожив 92 роки.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Прадідусь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співав,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коли збиралася родина, то співали чудові українські народні пісні.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Історію життя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прадідуся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Сергія, його любов до музики та гри на улюбленому інструменті – мандоліні, описано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історико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краєзнавчій книзі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“Не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бував ти у наших краях!”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ownloads\0-02-05-2163f5226e34f2047ed561c5bf1834cea3fe9223e8c47800e9f94e01045b4ed0_906e5c774e6633ba.jpg"/>
          <p:cNvPicPr>
            <a:picLocks noChangeAspect="1" noChangeArrowheads="1"/>
          </p:cNvPicPr>
          <p:nvPr/>
        </p:nvPicPr>
        <p:blipFill>
          <a:blip r:embed="rId3" cstate="print"/>
          <a:srcRect l="5190" t="25636" r="33345" b="4184"/>
          <a:stretch>
            <a:fillRect/>
          </a:stretch>
        </p:blipFill>
        <p:spPr bwMode="auto">
          <a:xfrm rot="5609334">
            <a:off x="8434137" y="451871"/>
            <a:ext cx="3138065" cy="268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9" name="Picture 5" descr="C:\Users\user\Downloads\0-02-05-70f8482f256882dfd4e7408db4639cf434cb34b1cec8e028ac0410a6587677e0_5c3f1af7ad1593ac.jpg"/>
          <p:cNvPicPr>
            <a:picLocks noChangeAspect="1" noChangeArrowheads="1"/>
          </p:cNvPicPr>
          <p:nvPr/>
        </p:nvPicPr>
        <p:blipFill>
          <a:blip r:embed="rId4" cstate="print"/>
          <a:srcRect l="11094" r="9778"/>
          <a:stretch>
            <a:fillRect/>
          </a:stretch>
        </p:blipFill>
        <p:spPr bwMode="auto">
          <a:xfrm rot="16501144">
            <a:off x="876763" y="336672"/>
            <a:ext cx="2880832" cy="2730543"/>
          </a:xfrm>
          <a:prstGeom prst="rect">
            <a:avLst/>
          </a:prstGeom>
          <a:noFill/>
        </p:spPr>
      </p:pic>
      <p:pic>
        <p:nvPicPr>
          <p:cNvPr id="52228" name="Picture 4" descr="C:\Users\user\Desktop\0-02-05-a32606ae7aced380faa54356cdef9dd6dd1bc2b8bc8be8c7a915f09c0b467e89_de2754289321b67c.jpg"/>
          <p:cNvPicPr>
            <a:picLocks noChangeAspect="1" noChangeArrowheads="1"/>
          </p:cNvPicPr>
          <p:nvPr/>
        </p:nvPicPr>
        <p:blipFill>
          <a:blip r:embed="rId5" cstate="print"/>
          <a:srcRect t="22004" b="20371"/>
          <a:stretch>
            <a:fillRect/>
          </a:stretch>
        </p:blipFill>
        <p:spPr bwMode="auto">
          <a:xfrm rot="21258796">
            <a:off x="1248" y="2269534"/>
            <a:ext cx="2903265" cy="2230676"/>
          </a:xfrm>
          <a:prstGeom prst="rect">
            <a:avLst/>
          </a:prstGeom>
          <a:noFill/>
        </p:spPr>
      </p:pic>
      <p:pic>
        <p:nvPicPr>
          <p:cNvPr id="3078" name="Picture 6" descr="C:\Users\user\Downloads\IMG_20230330_150705.jpg"/>
          <p:cNvPicPr>
            <a:picLocks noChangeAspect="1" noChangeArrowheads="1"/>
          </p:cNvPicPr>
          <p:nvPr/>
        </p:nvPicPr>
        <p:blipFill>
          <a:blip r:embed="rId6" cstate="print"/>
          <a:srcRect l="32984"/>
          <a:stretch>
            <a:fillRect/>
          </a:stretch>
        </p:blipFill>
        <p:spPr bwMode="auto">
          <a:xfrm rot="5400000">
            <a:off x="4660640" y="175531"/>
            <a:ext cx="3052968" cy="386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user\Desktop\зображення_viber_2023-04-12_20-17-37-242.jpg"/>
          <p:cNvPicPr>
            <a:picLocks noChangeAspect="1" noChangeArrowheads="1"/>
          </p:cNvPicPr>
          <p:nvPr/>
        </p:nvPicPr>
        <p:blipFill>
          <a:blip r:embed="rId7" cstate="print"/>
          <a:srcRect l="7271"/>
          <a:stretch>
            <a:fillRect/>
          </a:stretch>
        </p:blipFill>
        <p:spPr bwMode="auto">
          <a:xfrm rot="402319">
            <a:off x="8666481" y="3453540"/>
            <a:ext cx="2275840" cy="327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вал 14"/>
          <p:cNvSpPr/>
          <p:nvPr/>
        </p:nvSpPr>
        <p:spPr>
          <a:xfrm>
            <a:off x="5557520" y="3098800"/>
            <a:ext cx="1239520" cy="31496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Я!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0"/>
            <a:ext cx="12192001" cy="6851152"/>
          </a:xfrm>
          <a:prstGeom prst="rect">
            <a:avLst/>
          </a:prstGeom>
        </p:spPr>
      </p:pic>
      <p:pic>
        <p:nvPicPr>
          <p:cNvPr id="2052" name="Picture 4" descr="C:\Users\user\Desktop\зображення_viber_2023-04-12_19-59-40-957.jpg"/>
          <p:cNvPicPr>
            <a:picLocks noChangeAspect="1" noChangeArrowheads="1"/>
          </p:cNvPicPr>
          <p:nvPr/>
        </p:nvPicPr>
        <p:blipFill>
          <a:blip r:embed="rId3" cstate="print"/>
          <a:srcRect t="18328"/>
          <a:stretch>
            <a:fillRect/>
          </a:stretch>
        </p:blipFill>
        <p:spPr bwMode="auto">
          <a:xfrm rot="529455">
            <a:off x="8112537" y="3454350"/>
            <a:ext cx="4099688" cy="290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 rot="5400000">
            <a:off x="6004560" y="-822960"/>
            <a:ext cx="843280" cy="3322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Бабуся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Надія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керівник ансамблю “Пісенне джерело” міста Бобровиця</a:t>
            </a:r>
          </a:p>
        </p:txBody>
      </p:sp>
      <p:pic>
        <p:nvPicPr>
          <p:cNvPr id="5" name="Picture 2" descr="C:\Users\user\Downloads\0-02-05-6b5413db61f1e655c78c92615029ab4cd1d481215916bbce1aeff0aa11f0956e_d620d8e9affdbf2a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213360"/>
            <a:ext cx="32004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C:\Users\user\Downloads\0-02-05-513ee2a2e7bec503ee111daebce35f7df58c0a5745c4efdd34b73f9ec3ef5ba6_4fe6eb560c1fb7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3686">
            <a:off x="403809" y="3524385"/>
            <a:ext cx="2525085" cy="297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Picture 3" descr="C:\Users\user\Downloads\0-02-05-7583ebf73eb0965d7b5783ef1181a1297106cb9ce176f3890162442cd2593100_f6181e1293c8ff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6303" y="-132080"/>
            <a:ext cx="3748103" cy="341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1280" y="2194560"/>
            <a:ext cx="3210560" cy="442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 rot="534551">
            <a:off x="2946831" y="4340922"/>
            <a:ext cx="1503680" cy="6635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Моя мама</a:t>
            </a:r>
            <a:r>
              <a:rPr lang="uk-UA" dirty="0" smtClean="0"/>
              <a:t>!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2417" y="2844800"/>
            <a:ext cx="3302000" cy="8432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Навчаюся в музичній школі, де понад 20 років був директором мій дідусь Володимир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0320" y="4846320"/>
            <a:ext cx="1920240" cy="10769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Мама Олеся з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братом Олександром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батьками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5400000">
            <a:off x="2844802" y="4688839"/>
            <a:ext cx="558799" cy="31597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Маккартні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з мандоліною під час концерту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Paul McCartney's Dixon Mandolin | WhatGear™"/>
          <p:cNvPicPr>
            <a:picLocks noChangeAspect="1" noChangeArrowheads="1"/>
          </p:cNvPicPr>
          <p:nvPr/>
        </p:nvPicPr>
        <p:blipFill>
          <a:blip r:embed="rId3" cstate="print"/>
          <a:srcRect l="13526" r="13969"/>
          <a:stretch>
            <a:fillRect/>
          </a:stretch>
        </p:blipFill>
        <p:spPr bwMode="auto">
          <a:xfrm>
            <a:off x="688341" y="2517754"/>
            <a:ext cx="3896358" cy="333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А. Вивальди. - Концерт для мандолины и струнного оркестра ре мажор, 1 часть  -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687" y="346393"/>
            <a:ext cx="6417553" cy="464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654800" y="5227320"/>
            <a:ext cx="5394960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Вівальді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концерт для мандоліни і струнного оркестру ре мажор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5120" y="346393"/>
            <a:ext cx="4622800" cy="19405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Мандоліна прикрашає своїм звучанням композиції таких відомих рок-груп, як 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Led Zeppelin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",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"Styx", "R.E.M.", "Blackmore's Night", "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Nightwish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Арія", "ДДТ", "Епідемія", 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Extremo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819</Words>
  <Application>Microsoft Office PowerPoint</Application>
  <PresentationFormat>Произвольный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lvshtefan@bigmir.net</cp:lastModifiedBy>
  <cp:revision>153</cp:revision>
  <dcterms:created xsi:type="dcterms:W3CDTF">2023-04-04T12:23:41Z</dcterms:created>
  <dcterms:modified xsi:type="dcterms:W3CDTF">2023-04-14T11:15:38Z</dcterms:modified>
</cp:coreProperties>
</file>