
<file path=[Content_Types].xml><?xml version="1.0" encoding="utf-8"?>
<Types xmlns="http://schemas.openxmlformats.org/package/2006/content-types">
  <Default Extension="png" ContentType="image/png"/>
  <Default Extension="jpeg" ContentType="image/jpeg"/>
  <Default Extension="mov" ContentType="video/quicktime"/>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sldIdLst>
    <p:sldId id="256" r:id="rId2"/>
    <p:sldId id="257" r:id="rId3"/>
    <p:sldId id="258" r:id="rId4"/>
    <p:sldId id="259" r:id="rId5"/>
    <p:sldId id="261" r:id="rId6"/>
    <p:sldId id="260" r:id="rId7"/>
    <p:sldId id="262" r:id="rId8"/>
    <p:sldId id="263" r:id="rId9"/>
    <p:sldId id="264" r:id="rId10"/>
    <p:sldId id="265" r:id="rId11"/>
    <p:sldId id="266" r:id="rId12"/>
    <p:sldId id="267" r:id="rId13"/>
    <p:sldId id="268" r:id="rId14"/>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9" d="100"/>
          <a:sy n="79" d="100"/>
        </p:scale>
        <p:origin x="821"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ru-RU"/>
              <a:t>Образец заголовка</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347EB684-C504-4CC2-932F-26689AAB131F}" type="datetimeFigureOut">
              <a:rPr lang="uk-UA" smtClean="0"/>
              <a:t>01.04.2023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6D994DB-1B71-4835-A4A0-4B283E00EB7D}" type="slidenum">
              <a:rPr lang="uk-UA" smtClean="0"/>
              <a:t>‹№›</a:t>
            </a:fld>
            <a:endParaRPr lang="uk-UA"/>
          </a:p>
        </p:txBody>
      </p:sp>
    </p:spTree>
    <p:extLst>
      <p:ext uri="{BB962C8B-B14F-4D97-AF65-F5344CB8AC3E}">
        <p14:creationId xmlns:p14="http://schemas.microsoft.com/office/powerpoint/2010/main" val="2496292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ru-RU"/>
              <a:t>Образец заголовка</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47EB684-C504-4CC2-932F-26689AAB131F}" type="datetimeFigureOut">
              <a:rPr lang="uk-UA" smtClean="0"/>
              <a:t>01.04.2023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6D994DB-1B71-4835-A4A0-4B283E00EB7D}" type="slidenum">
              <a:rPr lang="uk-UA" smtClean="0"/>
              <a:t>‹№›</a:t>
            </a:fld>
            <a:endParaRPr lang="uk-UA"/>
          </a:p>
        </p:txBody>
      </p:sp>
    </p:spTree>
    <p:extLst>
      <p:ext uri="{BB962C8B-B14F-4D97-AF65-F5344CB8AC3E}">
        <p14:creationId xmlns:p14="http://schemas.microsoft.com/office/powerpoint/2010/main" val="2303386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ru-RU"/>
              <a:t>Образец заголовка</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47EB684-C504-4CC2-932F-26689AAB131F}" type="datetimeFigureOut">
              <a:rPr lang="uk-UA" smtClean="0"/>
              <a:t>01.04.2023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6D994DB-1B71-4835-A4A0-4B283E00EB7D}" type="slidenum">
              <a:rPr lang="uk-UA" smtClean="0"/>
              <a:t>‹№›</a:t>
            </a:fld>
            <a:endParaRPr lang="uk-UA"/>
          </a:p>
        </p:txBody>
      </p:sp>
    </p:spTree>
    <p:extLst>
      <p:ext uri="{BB962C8B-B14F-4D97-AF65-F5344CB8AC3E}">
        <p14:creationId xmlns:p14="http://schemas.microsoft.com/office/powerpoint/2010/main" val="2942578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347EB684-C504-4CC2-932F-26689AAB131F}" type="datetimeFigureOut">
              <a:rPr lang="uk-UA" smtClean="0"/>
              <a:t>01.04.2023</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66D994DB-1B71-4835-A4A0-4B283E00EB7D}" type="slidenum">
              <a:rPr lang="uk-UA" smtClean="0"/>
              <a:t>‹№›</a:t>
            </a:fld>
            <a:endParaRPr lang="uk-UA"/>
          </a:p>
        </p:txBody>
      </p:sp>
    </p:spTree>
    <p:extLst>
      <p:ext uri="{BB962C8B-B14F-4D97-AF65-F5344CB8AC3E}">
        <p14:creationId xmlns:p14="http://schemas.microsoft.com/office/powerpoint/2010/main" val="38496142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347EB684-C504-4CC2-932F-26689AAB131F}" type="datetimeFigureOut">
              <a:rPr lang="uk-UA" smtClean="0"/>
              <a:t>01.04.2023</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66D994DB-1B71-4835-A4A0-4B283E00EB7D}" type="slidenum">
              <a:rPr lang="uk-UA" smtClean="0"/>
              <a:t>‹№›</a:t>
            </a:fld>
            <a:endParaRPr lang="uk-UA"/>
          </a:p>
        </p:txBody>
      </p:sp>
    </p:spTree>
    <p:extLst>
      <p:ext uri="{BB962C8B-B14F-4D97-AF65-F5344CB8AC3E}">
        <p14:creationId xmlns:p14="http://schemas.microsoft.com/office/powerpoint/2010/main" val="24498683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347EB684-C504-4CC2-932F-26689AAB131F}" type="datetimeFigureOut">
              <a:rPr lang="uk-UA" smtClean="0"/>
              <a:t>01.04.2023</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66D994DB-1B71-4835-A4A0-4B283E00EB7D}" type="slidenum">
              <a:rPr lang="uk-UA" smtClean="0"/>
              <a:t>‹№›</a:t>
            </a:fld>
            <a:endParaRPr lang="uk-UA"/>
          </a:p>
        </p:txBody>
      </p:sp>
    </p:spTree>
    <p:extLst>
      <p:ext uri="{BB962C8B-B14F-4D97-AF65-F5344CB8AC3E}">
        <p14:creationId xmlns:p14="http://schemas.microsoft.com/office/powerpoint/2010/main" val="25413620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7EB684-C504-4CC2-932F-26689AAB131F}" type="datetimeFigureOut">
              <a:rPr lang="uk-UA" smtClean="0"/>
              <a:t>01.04.2023</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66D994DB-1B71-4835-A4A0-4B283E00EB7D}" type="slidenum">
              <a:rPr lang="uk-UA" smtClean="0"/>
              <a:t>‹№›</a:t>
            </a:fld>
            <a:endParaRPr lang="uk-UA"/>
          </a:p>
        </p:txBody>
      </p:sp>
    </p:spTree>
    <p:extLst>
      <p:ext uri="{BB962C8B-B14F-4D97-AF65-F5344CB8AC3E}">
        <p14:creationId xmlns:p14="http://schemas.microsoft.com/office/powerpoint/2010/main" val="4197945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ru-RU"/>
              <a:t>Образец заголовка</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347EB684-C504-4CC2-932F-26689AAB131F}" type="datetimeFigureOut">
              <a:rPr lang="uk-UA" smtClean="0"/>
              <a:t>01.04.2023</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66D994DB-1B71-4835-A4A0-4B283E00EB7D}" type="slidenum">
              <a:rPr lang="uk-UA" smtClean="0"/>
              <a:t>‹№›</a:t>
            </a:fld>
            <a:endParaRPr lang="uk-UA"/>
          </a:p>
        </p:txBody>
      </p:sp>
    </p:spTree>
    <p:extLst>
      <p:ext uri="{BB962C8B-B14F-4D97-AF65-F5344CB8AC3E}">
        <p14:creationId xmlns:p14="http://schemas.microsoft.com/office/powerpoint/2010/main" val="6331359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ru-RU"/>
              <a:t>Образец заголовка</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ru-RU"/>
              <a:t>Вставка рисунка</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a:xfrm>
            <a:off x="3885810" y="6041362"/>
            <a:ext cx="976879" cy="365125"/>
          </a:xfrm>
        </p:spPr>
        <p:txBody>
          <a:bodyPr/>
          <a:lstStyle/>
          <a:p>
            <a:fld id="{347EB684-C504-4CC2-932F-26689AAB131F}" type="datetimeFigureOut">
              <a:rPr lang="uk-UA" smtClean="0"/>
              <a:t>01.04.2023</a:t>
            </a:fld>
            <a:endParaRPr lang="uk-UA"/>
          </a:p>
        </p:txBody>
      </p:sp>
      <p:sp>
        <p:nvSpPr>
          <p:cNvPr id="6" name="Footer Placeholder 5"/>
          <p:cNvSpPr>
            <a:spLocks noGrp="1"/>
          </p:cNvSpPr>
          <p:nvPr>
            <p:ph type="ftr" sz="quarter" idx="11"/>
          </p:nvPr>
        </p:nvSpPr>
        <p:spPr>
          <a:xfrm>
            <a:off x="590396" y="6041362"/>
            <a:ext cx="3295413" cy="365125"/>
          </a:xfrm>
        </p:spPr>
        <p:txBody>
          <a:bodyPr/>
          <a:lstStyle/>
          <a:p>
            <a:endParaRPr lang="uk-UA"/>
          </a:p>
        </p:txBody>
      </p:sp>
      <p:sp>
        <p:nvSpPr>
          <p:cNvPr id="7" name="Slide Number Placeholder 6"/>
          <p:cNvSpPr>
            <a:spLocks noGrp="1"/>
          </p:cNvSpPr>
          <p:nvPr>
            <p:ph type="sldNum" sz="quarter" idx="12"/>
          </p:nvPr>
        </p:nvSpPr>
        <p:spPr>
          <a:xfrm>
            <a:off x="4862689" y="5915888"/>
            <a:ext cx="1062155" cy="490599"/>
          </a:xfrm>
        </p:spPr>
        <p:txBody>
          <a:bodyPr/>
          <a:lstStyle/>
          <a:p>
            <a:fld id="{66D994DB-1B71-4835-A4A0-4B283E00EB7D}" type="slidenum">
              <a:rPr lang="uk-UA" smtClean="0"/>
              <a:t>‹№›</a:t>
            </a:fld>
            <a:endParaRPr lang="uk-UA"/>
          </a:p>
        </p:txBody>
      </p:sp>
    </p:spTree>
    <p:extLst>
      <p:ext uri="{BB962C8B-B14F-4D97-AF65-F5344CB8AC3E}">
        <p14:creationId xmlns:p14="http://schemas.microsoft.com/office/powerpoint/2010/main" val="35442510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ru-RU"/>
              <a:t>Образец заголовка</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ru-RU"/>
              <a:t>Вставка рисунка</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347EB684-C504-4CC2-932F-26689AAB131F}" type="datetimeFigureOut">
              <a:rPr lang="uk-UA" smtClean="0"/>
              <a:t>01.04.2023</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66D994DB-1B71-4835-A4A0-4B283E00EB7D}" type="slidenum">
              <a:rPr lang="uk-UA" smtClean="0"/>
              <a:t>‹№›</a:t>
            </a:fld>
            <a:endParaRPr lang="uk-UA"/>
          </a:p>
        </p:txBody>
      </p:sp>
    </p:spTree>
    <p:extLst>
      <p:ext uri="{BB962C8B-B14F-4D97-AF65-F5344CB8AC3E}">
        <p14:creationId xmlns:p14="http://schemas.microsoft.com/office/powerpoint/2010/main" val="25482765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ru-RU"/>
              <a:t>Образец заголовка</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ru-RU"/>
              <a:t>Образец текста</a:t>
            </a:r>
          </a:p>
        </p:txBody>
      </p:sp>
      <p:sp>
        <p:nvSpPr>
          <p:cNvPr id="4" name="Date Placeholder 3"/>
          <p:cNvSpPr>
            <a:spLocks noGrp="1"/>
          </p:cNvSpPr>
          <p:nvPr>
            <p:ph type="dt" sz="half" idx="10"/>
          </p:nvPr>
        </p:nvSpPr>
        <p:spPr/>
        <p:txBody>
          <a:bodyPr/>
          <a:lstStyle/>
          <a:p>
            <a:fld id="{347EB684-C504-4CC2-932F-26689AAB131F}" type="datetimeFigureOut">
              <a:rPr lang="uk-UA" smtClean="0"/>
              <a:t>01.04.2023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6D994DB-1B71-4835-A4A0-4B283E00EB7D}" type="slidenum">
              <a:rPr lang="uk-UA" smtClean="0"/>
              <a:t>‹№›</a:t>
            </a:fld>
            <a:endParaRPr lang="uk-UA"/>
          </a:p>
        </p:txBody>
      </p:sp>
    </p:spTree>
    <p:extLst>
      <p:ext uri="{BB962C8B-B14F-4D97-AF65-F5344CB8AC3E}">
        <p14:creationId xmlns:p14="http://schemas.microsoft.com/office/powerpoint/2010/main" val="31338085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ru-RU"/>
              <a:t>Образец заголовка</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ru-RU"/>
              <a:t>Образец текста</a:t>
            </a:r>
          </a:p>
        </p:txBody>
      </p:sp>
      <p:sp>
        <p:nvSpPr>
          <p:cNvPr id="2" name="Date Placeholder 1"/>
          <p:cNvSpPr>
            <a:spLocks noGrp="1"/>
          </p:cNvSpPr>
          <p:nvPr>
            <p:ph type="dt" sz="half" idx="10"/>
          </p:nvPr>
        </p:nvSpPr>
        <p:spPr/>
        <p:txBody>
          <a:bodyPr/>
          <a:lstStyle/>
          <a:p>
            <a:fld id="{347EB684-C504-4CC2-932F-26689AAB131F}" type="datetimeFigureOut">
              <a:rPr lang="uk-UA" smtClean="0"/>
              <a:t>01.04.2023</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66D994DB-1B71-4835-A4A0-4B283E00EB7D}" type="slidenum">
              <a:rPr lang="uk-UA" smtClean="0"/>
              <a:t>‹№›</a:t>
            </a:fld>
            <a:endParaRPr lang="uk-UA"/>
          </a:p>
        </p:txBody>
      </p:sp>
    </p:spTree>
    <p:extLst>
      <p:ext uri="{BB962C8B-B14F-4D97-AF65-F5344CB8AC3E}">
        <p14:creationId xmlns:p14="http://schemas.microsoft.com/office/powerpoint/2010/main" val="34630491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47EB684-C504-4CC2-932F-26689AAB131F}" type="datetimeFigureOut">
              <a:rPr lang="uk-UA" smtClean="0"/>
              <a:t>01.04.2023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6D994DB-1B71-4835-A4A0-4B283E00EB7D}" type="slidenum">
              <a:rPr lang="uk-UA" smtClean="0"/>
              <a:t>‹№›</a:t>
            </a:fld>
            <a:endParaRPr lang="uk-UA"/>
          </a:p>
        </p:txBody>
      </p:sp>
    </p:spTree>
    <p:extLst>
      <p:ext uri="{BB962C8B-B14F-4D97-AF65-F5344CB8AC3E}">
        <p14:creationId xmlns:p14="http://schemas.microsoft.com/office/powerpoint/2010/main" val="17977313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47EB684-C504-4CC2-932F-26689AAB131F}" type="datetimeFigureOut">
              <a:rPr lang="uk-UA" smtClean="0"/>
              <a:t>01.04.2023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6D994DB-1B71-4835-A4A0-4B283E00EB7D}" type="slidenum">
              <a:rPr lang="uk-UA" smtClean="0"/>
              <a:t>‹№›</a:t>
            </a:fld>
            <a:endParaRPr lang="uk-UA"/>
          </a:p>
        </p:txBody>
      </p:sp>
    </p:spTree>
    <p:extLst>
      <p:ext uri="{BB962C8B-B14F-4D97-AF65-F5344CB8AC3E}">
        <p14:creationId xmlns:p14="http://schemas.microsoft.com/office/powerpoint/2010/main" val="3783526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ru-RU"/>
              <a:t>Образец заголовка</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uk-UA"/>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347EB684-C504-4CC2-932F-26689AAB131F}" type="datetimeFigureOut">
              <a:rPr lang="uk-UA" smtClean="0"/>
              <a:t>01.04.2023</a:t>
            </a:fld>
            <a:endParaRPr lang="uk-UA"/>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66D994DB-1B71-4835-A4A0-4B283E00EB7D}" type="slidenum">
              <a:rPr lang="uk-UA" smtClean="0"/>
              <a:t>‹№›</a:t>
            </a:fld>
            <a:endParaRPr lang="uk-UA"/>
          </a:p>
        </p:txBody>
      </p:sp>
    </p:spTree>
    <p:extLst>
      <p:ext uri="{BB962C8B-B14F-4D97-AF65-F5344CB8AC3E}">
        <p14:creationId xmlns:p14="http://schemas.microsoft.com/office/powerpoint/2010/main" val="1848850816"/>
      </p:ext>
    </p:extLst>
  </p:cSld>
  <p:clrMap bg1="dk1" tx1="lt1" bg2="dk2" tx2="lt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Lst>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8564" y="1427583"/>
            <a:ext cx="12222508" cy="1395916"/>
          </a:xfrm>
        </p:spPr>
        <p:txBody>
          <a:bodyPr/>
          <a:lstStyle/>
          <a:p>
            <a:r>
              <a:rPr lang="uk-UA" dirty="0">
                <a:latin typeface="Bookman Old Style" panose="02050604050505020204" pitchFamily="18" charset="0"/>
              </a:rPr>
              <a:t>     «Ручний вентилятор»</a:t>
            </a:r>
          </a:p>
        </p:txBody>
      </p:sp>
      <p:sp>
        <p:nvSpPr>
          <p:cNvPr id="3" name="Подзаголовок 2"/>
          <p:cNvSpPr>
            <a:spLocks noGrp="1"/>
          </p:cNvSpPr>
          <p:nvPr>
            <p:ph type="subTitle" idx="1"/>
          </p:nvPr>
        </p:nvSpPr>
        <p:spPr>
          <a:xfrm>
            <a:off x="0" y="4957573"/>
            <a:ext cx="11511310" cy="2329635"/>
          </a:xfrm>
        </p:spPr>
        <p:txBody>
          <a:bodyPr>
            <a:noAutofit/>
          </a:bodyPr>
          <a:lstStyle/>
          <a:p>
            <a:r>
              <a:rPr lang="uk-UA" sz="2800" dirty="0"/>
              <a:t>Виконала: Кермач Вікторія Юріївна, учениця 8 класу </a:t>
            </a:r>
            <a:r>
              <a:rPr lang="uk-UA" sz="2800" dirty="0" err="1"/>
              <a:t>Славутського</a:t>
            </a:r>
            <a:r>
              <a:rPr lang="uk-UA" sz="2800" dirty="0"/>
              <a:t> ліцею ІІ-ІІІ ступенів Хмельницької обласної ради.</a:t>
            </a:r>
          </a:p>
          <a:p>
            <a:r>
              <a:rPr lang="uk-UA" sz="2800" dirty="0"/>
              <a:t>Науковий керівник: Коваль Віктор </a:t>
            </a:r>
            <a:r>
              <a:rPr lang="uk-UA" sz="2800" dirty="0" err="1"/>
              <a:t>Людвигович</a:t>
            </a:r>
            <a:r>
              <a:rPr lang="uk-UA" sz="2800" dirty="0"/>
              <a:t>, вчитель фізики </a:t>
            </a:r>
            <a:r>
              <a:rPr lang="uk-UA" sz="2800" dirty="0" err="1"/>
              <a:t>Славутського</a:t>
            </a:r>
            <a:r>
              <a:rPr lang="uk-UA" sz="2800" dirty="0"/>
              <a:t> ліцею ІІ-ІІІ ступенів Хмельницької обласної ради.</a:t>
            </a:r>
          </a:p>
          <a:p>
            <a:endParaRPr lang="uk-UA" sz="2800" dirty="0"/>
          </a:p>
        </p:txBody>
      </p:sp>
    </p:spTree>
    <p:extLst>
      <p:ext uri="{BB962C8B-B14F-4D97-AF65-F5344CB8AC3E}">
        <p14:creationId xmlns:p14="http://schemas.microsoft.com/office/powerpoint/2010/main" val="1273724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851237" y="340784"/>
            <a:ext cx="10572000" cy="2971051"/>
          </a:xfrm>
        </p:spPr>
        <p:txBody>
          <a:bodyPr/>
          <a:lstStyle/>
          <a:p>
            <a:r>
              <a:rPr lang="uk-UA" dirty="0"/>
              <a:t>Мета проекту:</a:t>
            </a:r>
          </a:p>
        </p:txBody>
      </p:sp>
      <p:sp>
        <p:nvSpPr>
          <p:cNvPr id="3" name="Подзаголовок 2"/>
          <p:cNvSpPr>
            <a:spLocks noGrp="1"/>
          </p:cNvSpPr>
          <p:nvPr>
            <p:ph type="subTitle" idx="1"/>
          </p:nvPr>
        </p:nvSpPr>
        <p:spPr>
          <a:xfrm>
            <a:off x="810001" y="5301673"/>
            <a:ext cx="11012544" cy="414148"/>
          </a:xfrm>
        </p:spPr>
        <p:txBody>
          <a:bodyPr>
            <a:normAutofit fontScale="77500" lnSpcReduction="20000"/>
          </a:bodyPr>
          <a:lstStyle/>
          <a:p>
            <a:r>
              <a:rPr lang="ru-RU" dirty="0"/>
              <a:t>•	</a:t>
            </a:r>
            <a:r>
              <a:rPr lang="ru-RU" sz="3200" dirty="0" err="1"/>
              <a:t>Виготовити</a:t>
            </a:r>
            <a:r>
              <a:rPr lang="ru-RU" sz="3200" dirty="0"/>
              <a:t> </a:t>
            </a:r>
            <a:r>
              <a:rPr lang="ru-RU" sz="3200" dirty="0" err="1"/>
              <a:t>ручний</a:t>
            </a:r>
            <a:r>
              <a:rPr lang="ru-RU" sz="3200" dirty="0"/>
              <a:t> вентилятор, </a:t>
            </a:r>
            <a:r>
              <a:rPr lang="ru-RU" sz="3200" dirty="0" err="1"/>
              <a:t>використавши</a:t>
            </a:r>
            <a:r>
              <a:rPr lang="ru-RU" sz="3200" dirty="0"/>
              <a:t> </a:t>
            </a:r>
            <a:r>
              <a:rPr lang="ru-RU" sz="3200" dirty="0" err="1"/>
              <a:t>пластикову</a:t>
            </a:r>
            <a:r>
              <a:rPr lang="ru-RU" sz="3200" dirty="0"/>
              <a:t> </a:t>
            </a:r>
            <a:r>
              <a:rPr lang="ru-RU" sz="3200" dirty="0" err="1"/>
              <a:t>пляшку</a:t>
            </a:r>
            <a:endParaRPr lang="uk-UA" sz="3200" dirty="0"/>
          </a:p>
        </p:txBody>
      </p:sp>
    </p:spTree>
    <p:extLst>
      <p:ext uri="{BB962C8B-B14F-4D97-AF65-F5344CB8AC3E}">
        <p14:creationId xmlns:p14="http://schemas.microsoft.com/office/powerpoint/2010/main" val="4177729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362036" y="258619"/>
            <a:ext cx="11474365" cy="3108634"/>
          </a:xfrm>
        </p:spPr>
        <p:txBody>
          <a:bodyPr/>
          <a:lstStyle/>
          <a:p>
            <a:r>
              <a:rPr lang="uk-UA" dirty="0"/>
              <a:t>Завдання:</a:t>
            </a:r>
          </a:p>
        </p:txBody>
      </p:sp>
      <p:sp>
        <p:nvSpPr>
          <p:cNvPr id="3" name="Подзаголовок 2"/>
          <p:cNvSpPr>
            <a:spLocks noGrp="1"/>
          </p:cNvSpPr>
          <p:nvPr>
            <p:ph type="subTitle" idx="1"/>
          </p:nvPr>
        </p:nvSpPr>
        <p:spPr/>
        <p:txBody>
          <a:bodyPr>
            <a:normAutofit fontScale="25000" lnSpcReduction="20000"/>
          </a:bodyPr>
          <a:lstStyle/>
          <a:p>
            <a:r>
              <a:rPr lang="ru-RU" sz="9600" dirty="0"/>
              <a:t>•</a:t>
            </a:r>
            <a:r>
              <a:rPr lang="ru-RU" dirty="0"/>
              <a:t>	</a:t>
            </a:r>
            <a:r>
              <a:rPr lang="ru-RU" sz="8800" dirty="0" err="1"/>
              <a:t>Виготовити</a:t>
            </a:r>
            <a:r>
              <a:rPr lang="ru-RU" sz="8800" dirty="0"/>
              <a:t> макет «ручного вентилятора».</a:t>
            </a:r>
          </a:p>
          <a:p>
            <a:r>
              <a:rPr lang="ru-RU" sz="8800" dirty="0"/>
              <a:t>•	</a:t>
            </a:r>
            <a:r>
              <a:rPr lang="ru-RU" sz="8800" dirty="0" err="1"/>
              <a:t>Пояснити</a:t>
            </a:r>
            <a:r>
              <a:rPr lang="ru-RU" sz="8800" dirty="0"/>
              <a:t> </a:t>
            </a:r>
            <a:r>
              <a:rPr lang="ru-RU" sz="8800" dirty="0" err="1"/>
              <a:t>явище</a:t>
            </a:r>
            <a:r>
              <a:rPr lang="ru-RU" sz="8800" dirty="0"/>
              <a:t>, яке </a:t>
            </a:r>
            <a:r>
              <a:rPr lang="ru-RU" sz="8800" dirty="0" err="1"/>
              <a:t>відбувається</a:t>
            </a:r>
            <a:r>
              <a:rPr lang="ru-RU" sz="8800" dirty="0"/>
              <a:t> в </a:t>
            </a:r>
            <a:r>
              <a:rPr lang="ru-RU" sz="8800" dirty="0" err="1"/>
              <a:t>процесі</a:t>
            </a:r>
            <a:r>
              <a:rPr lang="ru-RU" sz="8800" dirty="0"/>
              <a:t> </a:t>
            </a:r>
            <a:r>
              <a:rPr lang="ru-RU" sz="8800" dirty="0" err="1"/>
              <a:t>проведення</a:t>
            </a:r>
            <a:r>
              <a:rPr lang="ru-RU" sz="8800" dirty="0"/>
              <a:t> </a:t>
            </a:r>
            <a:r>
              <a:rPr lang="ru-RU" sz="8800" dirty="0" err="1"/>
              <a:t>експерименту</a:t>
            </a:r>
            <a:r>
              <a:rPr lang="ru-RU" sz="8800" dirty="0"/>
              <a:t> та </a:t>
            </a:r>
            <a:r>
              <a:rPr lang="ru-RU" sz="8800" dirty="0" err="1"/>
              <a:t>пояснити</a:t>
            </a:r>
            <a:r>
              <a:rPr lang="ru-RU" sz="8800" dirty="0"/>
              <a:t> </a:t>
            </a:r>
            <a:r>
              <a:rPr lang="ru-RU" sz="8800" dirty="0" err="1"/>
              <a:t>спосіб</a:t>
            </a:r>
            <a:r>
              <a:rPr lang="ru-RU" sz="8800" dirty="0"/>
              <a:t> </a:t>
            </a:r>
            <a:r>
              <a:rPr lang="ru-RU" sz="8800" dirty="0" err="1"/>
              <a:t>обертання</a:t>
            </a:r>
            <a:r>
              <a:rPr lang="ru-RU" sz="8800" dirty="0"/>
              <a:t>.</a:t>
            </a:r>
          </a:p>
          <a:p>
            <a:endParaRPr lang="uk-UA" sz="8800" dirty="0"/>
          </a:p>
        </p:txBody>
      </p:sp>
    </p:spTree>
    <p:extLst>
      <p:ext uri="{BB962C8B-B14F-4D97-AF65-F5344CB8AC3E}">
        <p14:creationId xmlns:p14="http://schemas.microsoft.com/office/powerpoint/2010/main" val="26699013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0919" y="895927"/>
            <a:ext cx="6202626" cy="3219447"/>
          </a:xfrm>
        </p:spPr>
        <p:txBody>
          <a:bodyPr/>
          <a:lstStyle/>
          <a:p>
            <a:r>
              <a:rPr lang="ru-RU" sz="4000" dirty="0" err="1"/>
              <a:t>Пластикова</a:t>
            </a:r>
            <a:r>
              <a:rPr lang="ru-RU" sz="4000" dirty="0"/>
              <a:t> </a:t>
            </a:r>
            <a:r>
              <a:rPr lang="ru-RU" sz="4000" dirty="0" err="1"/>
              <a:t>пляшка</a:t>
            </a:r>
            <a:r>
              <a:rPr lang="ru-RU" sz="4000" dirty="0"/>
              <a:t>, </a:t>
            </a:r>
            <a:r>
              <a:rPr lang="ru-RU" sz="4000" dirty="0" err="1"/>
              <a:t>дерев’яні</a:t>
            </a:r>
            <a:r>
              <a:rPr lang="ru-RU" sz="4000" dirty="0"/>
              <a:t> </a:t>
            </a:r>
            <a:r>
              <a:rPr lang="ru-RU" sz="4000" dirty="0" err="1"/>
              <a:t>шпателі</a:t>
            </a:r>
            <a:r>
              <a:rPr lang="ru-RU" sz="4000" dirty="0"/>
              <a:t>, </a:t>
            </a:r>
            <a:r>
              <a:rPr lang="ru-RU" sz="4000" dirty="0" err="1"/>
              <a:t>дерев’яна</a:t>
            </a:r>
            <a:r>
              <a:rPr lang="ru-RU" sz="4000" dirty="0"/>
              <a:t> шпажка, </a:t>
            </a:r>
            <a:r>
              <a:rPr lang="ru-RU" sz="4000" dirty="0" err="1"/>
              <a:t>нитка,клей</a:t>
            </a:r>
            <a:r>
              <a:rPr lang="ru-RU" sz="4000" dirty="0"/>
              <a:t>, </a:t>
            </a:r>
            <a:r>
              <a:rPr lang="ru-RU" sz="4000" dirty="0" err="1"/>
              <a:t>термічний</a:t>
            </a:r>
            <a:r>
              <a:rPr lang="ru-RU" sz="4000" dirty="0"/>
              <a:t> </a:t>
            </a:r>
            <a:r>
              <a:rPr lang="ru-RU" sz="4000" dirty="0" err="1"/>
              <a:t>пістолет</a:t>
            </a:r>
            <a:endParaRPr lang="uk-UA" sz="4000" dirty="0"/>
          </a:p>
        </p:txBody>
      </p:sp>
      <p:sp>
        <p:nvSpPr>
          <p:cNvPr id="3" name="Текст 2"/>
          <p:cNvSpPr>
            <a:spLocks noGrp="1"/>
          </p:cNvSpPr>
          <p:nvPr>
            <p:ph type="body" idx="1"/>
          </p:nvPr>
        </p:nvSpPr>
        <p:spPr>
          <a:xfrm>
            <a:off x="684731" y="452036"/>
            <a:ext cx="5891636" cy="713241"/>
          </a:xfrm>
        </p:spPr>
        <p:txBody>
          <a:bodyPr/>
          <a:lstStyle/>
          <a:p>
            <a:r>
              <a:rPr lang="uk-UA" sz="3200" dirty="0"/>
              <a:t>Матеріали та обладнання:</a:t>
            </a:r>
          </a:p>
        </p:txBody>
      </p:sp>
      <p:pic>
        <p:nvPicPr>
          <p:cNvPr id="5" name="Рисунок 4"/>
          <p:cNvPicPr>
            <a:picLocks noChangeAspect="1"/>
          </p:cNvPicPr>
          <p:nvPr/>
        </p:nvPicPr>
        <p:blipFill>
          <a:blip r:embed="rId2"/>
          <a:stretch>
            <a:fillRect/>
          </a:stretch>
        </p:blipFill>
        <p:spPr>
          <a:xfrm>
            <a:off x="7104884" y="895927"/>
            <a:ext cx="4967044" cy="3725284"/>
          </a:xfrm>
          <a:prstGeom prst="rect">
            <a:avLst/>
          </a:prstGeom>
        </p:spPr>
      </p:pic>
    </p:spTree>
    <p:extLst>
      <p:ext uri="{BB962C8B-B14F-4D97-AF65-F5344CB8AC3E}">
        <p14:creationId xmlns:p14="http://schemas.microsoft.com/office/powerpoint/2010/main" val="15582508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444838" y="553219"/>
            <a:ext cx="10572000" cy="2971051"/>
          </a:xfrm>
        </p:spPr>
        <p:txBody>
          <a:bodyPr/>
          <a:lstStyle/>
          <a:p>
            <a:r>
              <a:rPr lang="uk-UA" dirty="0"/>
              <a:t>Хід роботи:</a:t>
            </a:r>
          </a:p>
        </p:txBody>
      </p:sp>
    </p:spTree>
    <p:extLst>
      <p:ext uri="{BB962C8B-B14F-4D97-AF65-F5344CB8AC3E}">
        <p14:creationId xmlns:p14="http://schemas.microsoft.com/office/powerpoint/2010/main" val="6869074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3127" y="604206"/>
            <a:ext cx="10571998" cy="970450"/>
          </a:xfrm>
        </p:spPr>
        <p:txBody>
          <a:bodyPr/>
          <a:lstStyle/>
          <a:p>
            <a:r>
              <a:rPr lang="ru-RU" dirty="0"/>
              <a:t>1.	</a:t>
            </a:r>
            <a:r>
              <a:rPr lang="ru-RU" dirty="0" err="1"/>
              <a:t>Просверлюємо</a:t>
            </a:r>
            <a:r>
              <a:rPr lang="ru-RU" dirty="0"/>
              <a:t> отвори  в шпателях, </a:t>
            </a:r>
            <a:r>
              <a:rPr lang="ru-RU" dirty="0" err="1"/>
              <a:t>пляшці</a:t>
            </a:r>
            <a:r>
              <a:rPr lang="ru-RU" dirty="0"/>
              <a:t> та </a:t>
            </a:r>
            <a:r>
              <a:rPr lang="ru-RU" dirty="0" err="1"/>
              <a:t>кришці</a:t>
            </a:r>
            <a:r>
              <a:rPr lang="ru-RU" dirty="0"/>
              <a:t> </a:t>
            </a:r>
            <a:r>
              <a:rPr lang="ru-RU" dirty="0" err="1"/>
              <a:t>від</a:t>
            </a:r>
            <a:r>
              <a:rPr lang="ru-RU" dirty="0"/>
              <a:t> </a:t>
            </a:r>
            <a:r>
              <a:rPr lang="ru-RU" dirty="0" err="1"/>
              <a:t>пляшки</a:t>
            </a:r>
            <a:r>
              <a:rPr lang="ru-RU" dirty="0"/>
              <a:t>.</a:t>
            </a:r>
            <a:endParaRPr lang="uk-UA" dirty="0"/>
          </a:p>
        </p:txBody>
      </p:sp>
      <p:pic>
        <p:nvPicPr>
          <p:cNvPr id="4" name="Объект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2718612" y="2351806"/>
            <a:ext cx="2781208" cy="3708278"/>
          </a:xfrm>
          <a:prstGeom prst="rect">
            <a:avLst/>
          </a:prstGeom>
        </p:spPr>
      </p:pic>
      <p:pic>
        <p:nvPicPr>
          <p:cNvPr id="5" name="Рисунок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50612" y="2320631"/>
            <a:ext cx="2804590" cy="3739453"/>
          </a:xfrm>
          <a:prstGeom prst="rect">
            <a:avLst/>
          </a:prstGeom>
        </p:spPr>
      </p:pic>
    </p:spTree>
    <p:extLst>
      <p:ext uri="{BB962C8B-B14F-4D97-AF65-F5344CB8AC3E}">
        <p14:creationId xmlns:p14="http://schemas.microsoft.com/office/powerpoint/2010/main" val="8141364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2.	</a:t>
            </a:r>
            <a:r>
              <a:rPr lang="ru-RU" dirty="0" err="1"/>
              <a:t>Склеюєму</a:t>
            </a:r>
            <a:r>
              <a:rPr lang="ru-RU" dirty="0"/>
              <a:t> </a:t>
            </a:r>
            <a:r>
              <a:rPr lang="ru-RU" dirty="0" err="1"/>
              <a:t>шпателі</a:t>
            </a:r>
            <a:r>
              <a:rPr lang="ru-RU" dirty="0"/>
              <a:t> </a:t>
            </a:r>
            <a:r>
              <a:rPr lang="ru-RU" dirty="0" err="1"/>
              <a:t>між</a:t>
            </a:r>
            <a:r>
              <a:rPr lang="ru-RU" dirty="0"/>
              <a:t> собою.</a:t>
            </a:r>
            <a:endParaRPr lang="uk-UA" dirty="0"/>
          </a:p>
        </p:txBody>
      </p:sp>
      <p:pic>
        <p:nvPicPr>
          <p:cNvPr id="4" name="Объект 3"/>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xfrm>
            <a:off x="3137305" y="2191642"/>
            <a:ext cx="5917388" cy="4255341"/>
          </a:xfrm>
          <a:prstGeom prst="rect">
            <a:avLst/>
          </a:prstGeom>
        </p:spPr>
      </p:pic>
    </p:spTree>
    <p:extLst>
      <p:ext uri="{BB962C8B-B14F-4D97-AF65-F5344CB8AC3E}">
        <p14:creationId xmlns:p14="http://schemas.microsoft.com/office/powerpoint/2010/main" val="158615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22437" y="872061"/>
            <a:ext cx="10571998" cy="970450"/>
          </a:xfrm>
        </p:spPr>
        <p:txBody>
          <a:bodyPr/>
          <a:lstStyle/>
          <a:p>
            <a:r>
              <a:rPr lang="ru-RU" dirty="0"/>
              <a:t>3.	</a:t>
            </a:r>
            <a:r>
              <a:rPr lang="ru-RU" dirty="0" err="1"/>
              <a:t>Вставляємо</a:t>
            </a:r>
            <a:r>
              <a:rPr lang="ru-RU" dirty="0"/>
              <a:t> шпажку в середину </a:t>
            </a:r>
            <a:r>
              <a:rPr lang="ru-RU" dirty="0" err="1"/>
              <a:t>пляшки</a:t>
            </a:r>
            <a:r>
              <a:rPr lang="ru-RU" dirty="0"/>
              <a:t>, </a:t>
            </a:r>
            <a:r>
              <a:rPr lang="ru-RU" dirty="0" err="1"/>
              <a:t>пронизуємо</a:t>
            </a:r>
            <a:r>
              <a:rPr lang="ru-RU" dirty="0"/>
              <a:t> </a:t>
            </a:r>
            <a:r>
              <a:rPr lang="ru-RU" dirty="0" err="1"/>
              <a:t>крізь</a:t>
            </a:r>
            <a:r>
              <a:rPr lang="ru-RU" dirty="0"/>
              <a:t> </a:t>
            </a:r>
            <a:r>
              <a:rPr lang="ru-RU" dirty="0" err="1"/>
              <a:t>шпателі</a:t>
            </a:r>
            <a:r>
              <a:rPr lang="ru-RU" dirty="0"/>
              <a:t> та </a:t>
            </a:r>
            <a:r>
              <a:rPr lang="ru-RU" dirty="0" err="1"/>
              <a:t>закріпляємо</a:t>
            </a:r>
            <a:r>
              <a:rPr lang="ru-RU" dirty="0"/>
              <a:t> </a:t>
            </a:r>
            <a:r>
              <a:rPr lang="ru-RU" dirty="0" err="1"/>
              <a:t>клеєм</a:t>
            </a:r>
            <a:r>
              <a:rPr lang="ru-RU" dirty="0"/>
              <a:t>.</a:t>
            </a:r>
            <a:endParaRPr lang="uk-UA" dirty="0"/>
          </a:p>
        </p:txBody>
      </p:sp>
      <p:pic>
        <p:nvPicPr>
          <p:cNvPr id="4" name="Объект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4307265" y="2187550"/>
            <a:ext cx="3183425" cy="4244567"/>
          </a:xfrm>
          <a:prstGeom prst="rect">
            <a:avLst/>
          </a:prstGeom>
        </p:spPr>
      </p:pic>
    </p:spTree>
    <p:extLst>
      <p:ext uri="{BB962C8B-B14F-4D97-AF65-F5344CB8AC3E}">
        <p14:creationId xmlns:p14="http://schemas.microsoft.com/office/powerpoint/2010/main" val="5107416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4.	</a:t>
            </a:r>
            <a:r>
              <a:rPr lang="ru-RU" dirty="0" err="1"/>
              <a:t>Намотуємо</a:t>
            </a:r>
            <a:r>
              <a:rPr lang="ru-RU" dirty="0"/>
              <a:t> нитку на шпажку та </a:t>
            </a:r>
            <a:r>
              <a:rPr lang="ru-RU" dirty="0" err="1"/>
              <a:t>пронизуємо</a:t>
            </a:r>
            <a:r>
              <a:rPr lang="ru-RU" dirty="0"/>
              <a:t> через </a:t>
            </a:r>
            <a:r>
              <a:rPr lang="ru-RU" dirty="0" err="1"/>
              <a:t>дирку</a:t>
            </a:r>
            <a:r>
              <a:rPr lang="ru-RU" dirty="0"/>
              <a:t>.</a:t>
            </a:r>
            <a:endParaRPr lang="uk-UA" dirty="0"/>
          </a:p>
        </p:txBody>
      </p:sp>
      <p:pic>
        <p:nvPicPr>
          <p:cNvPr id="4" name="Объект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4518922" y="2142836"/>
            <a:ext cx="2589933" cy="4604327"/>
          </a:xfrm>
          <a:prstGeom prst="rect">
            <a:avLst/>
          </a:prstGeom>
        </p:spPr>
      </p:pic>
    </p:spTree>
    <p:extLst>
      <p:ext uri="{BB962C8B-B14F-4D97-AF65-F5344CB8AC3E}">
        <p14:creationId xmlns:p14="http://schemas.microsoft.com/office/powerpoint/2010/main" val="19796867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01288" y="622679"/>
            <a:ext cx="10571998" cy="970450"/>
          </a:xfrm>
        </p:spPr>
        <p:txBody>
          <a:bodyPr/>
          <a:lstStyle/>
          <a:p>
            <a:r>
              <a:rPr lang="ru-RU" dirty="0"/>
              <a:t>5.	</a:t>
            </a:r>
            <a:r>
              <a:rPr lang="ru-RU" dirty="0" err="1"/>
              <a:t>Тягнемо</a:t>
            </a:r>
            <a:r>
              <a:rPr lang="ru-RU" dirty="0"/>
              <a:t> за нитку та </a:t>
            </a:r>
            <a:r>
              <a:rPr lang="ru-RU" dirty="0" err="1"/>
              <a:t>спостерігаємо</a:t>
            </a:r>
            <a:r>
              <a:rPr lang="ru-RU" dirty="0"/>
              <a:t> за </a:t>
            </a:r>
            <a:r>
              <a:rPr lang="ru-RU" dirty="0" err="1"/>
              <a:t>тим</a:t>
            </a:r>
            <a:r>
              <a:rPr lang="ru-RU" dirty="0"/>
              <a:t> як </a:t>
            </a:r>
            <a:r>
              <a:rPr lang="ru-RU" dirty="0" err="1"/>
              <a:t>шпателі</a:t>
            </a:r>
            <a:r>
              <a:rPr lang="ru-RU" dirty="0"/>
              <a:t> </a:t>
            </a:r>
            <a:r>
              <a:rPr lang="ru-RU" dirty="0" err="1"/>
              <a:t>обертаються</a:t>
            </a:r>
            <a:r>
              <a:rPr lang="ru-RU" dirty="0"/>
              <a:t>.</a:t>
            </a:r>
            <a:endParaRPr lang="uk-UA" dirty="0"/>
          </a:p>
        </p:txBody>
      </p:sp>
      <p:pic>
        <p:nvPicPr>
          <p:cNvPr id="6" name="7D61C482-429E-428B-B73C-491F262615F2 (1)">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231554" y="2068945"/>
            <a:ext cx="2507643" cy="4456953"/>
          </a:xfrm>
        </p:spPr>
      </p:pic>
    </p:spTree>
    <p:extLst>
      <p:ext uri="{BB962C8B-B14F-4D97-AF65-F5344CB8AC3E}">
        <p14:creationId xmlns:p14="http://schemas.microsoft.com/office/powerpoint/2010/main" val="308965285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10000" y="550507"/>
            <a:ext cx="10572000" cy="3417907"/>
          </a:xfrm>
        </p:spPr>
        <p:txBody>
          <a:bodyPr/>
          <a:lstStyle/>
          <a:p>
            <a:r>
              <a:rPr lang="uk-UA" sz="4000" dirty="0"/>
              <a:t>Якщо потягнути за нитку, то можемо спостерігати за тим як дерев’яні шпателі обертаються створюючи потік повітря, таким чином утворюється умовний саморобний вентилятор.</a:t>
            </a:r>
          </a:p>
        </p:txBody>
      </p:sp>
      <p:sp>
        <p:nvSpPr>
          <p:cNvPr id="3" name="Подзаголовок 2"/>
          <p:cNvSpPr>
            <a:spLocks noGrp="1"/>
          </p:cNvSpPr>
          <p:nvPr>
            <p:ph type="subTitle" idx="1"/>
          </p:nvPr>
        </p:nvSpPr>
        <p:spPr>
          <a:xfrm>
            <a:off x="3192983" y="5105356"/>
            <a:ext cx="10572000" cy="434974"/>
          </a:xfrm>
        </p:spPr>
        <p:txBody>
          <a:bodyPr>
            <a:noAutofit/>
          </a:bodyPr>
          <a:lstStyle/>
          <a:p>
            <a:r>
              <a:rPr lang="ru-RU" sz="6600" dirty="0"/>
              <a:t>Результат:</a:t>
            </a:r>
          </a:p>
        </p:txBody>
      </p:sp>
    </p:spTree>
    <p:extLst>
      <p:ext uri="{BB962C8B-B14F-4D97-AF65-F5344CB8AC3E}">
        <p14:creationId xmlns:p14="http://schemas.microsoft.com/office/powerpoint/2010/main" val="42786232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98580" y="1"/>
            <a:ext cx="11635273" cy="5225428"/>
          </a:xfrm>
        </p:spPr>
        <p:txBody>
          <a:bodyPr/>
          <a:lstStyle/>
          <a:p>
            <a:r>
              <a:rPr lang="uk-UA" sz="2800" dirty="0"/>
              <a:t>Коли ми тягнемо за нитку, яка є зав’язана на  шпажці, то шпажка починає обертатися через те, що поступальний рух нитки перетворюється на обертальний рух шпажки.  Так як шпателі прикріплені до неї жорстко, то таким чином вся дерев’яна конструкція починає обертатися і створює ефект пропелера, а утворений потік повітря може охолоджувати навколишні тіла. </a:t>
            </a:r>
            <a:br>
              <a:rPr lang="uk-UA" sz="3200" dirty="0"/>
            </a:br>
            <a:r>
              <a:rPr lang="uk-UA" sz="2800" dirty="0"/>
              <a:t>За інерцією руху шпажки й вентилятора нитка намотується знову на шпажку і коли потягнути за нитку пропелер знову буде обертатися, правда в протилежному напрямку, а потім знову це процес можна повторювати.</a:t>
            </a:r>
            <a:br>
              <a:rPr lang="uk-UA" sz="2800" dirty="0"/>
            </a:br>
            <a:endParaRPr lang="uk-UA" sz="2800" dirty="0"/>
          </a:p>
        </p:txBody>
      </p:sp>
      <p:sp>
        <p:nvSpPr>
          <p:cNvPr id="3" name="Подзаголовок 2"/>
          <p:cNvSpPr>
            <a:spLocks noGrp="1"/>
          </p:cNvSpPr>
          <p:nvPr>
            <p:ph type="subTitle" idx="1"/>
          </p:nvPr>
        </p:nvSpPr>
        <p:spPr>
          <a:xfrm>
            <a:off x="2906656" y="5225428"/>
            <a:ext cx="10572000" cy="434974"/>
          </a:xfrm>
        </p:spPr>
        <p:txBody>
          <a:bodyPr>
            <a:noAutofit/>
          </a:bodyPr>
          <a:lstStyle/>
          <a:p>
            <a:r>
              <a:rPr lang="uk-UA" sz="6000" dirty="0"/>
              <a:t>Пояснення:</a:t>
            </a:r>
          </a:p>
        </p:txBody>
      </p:sp>
    </p:spTree>
    <p:extLst>
      <p:ext uri="{BB962C8B-B14F-4D97-AF65-F5344CB8AC3E}">
        <p14:creationId xmlns:p14="http://schemas.microsoft.com/office/powerpoint/2010/main" val="32771577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41577" y="886578"/>
            <a:ext cx="10572000" cy="2971051"/>
          </a:xfrm>
        </p:spPr>
        <p:txBody>
          <a:bodyPr/>
          <a:lstStyle/>
          <a:p>
            <a:br>
              <a:rPr lang="ru-RU" dirty="0"/>
            </a:br>
            <a:r>
              <a:rPr lang="uk-UA" sz="2800" dirty="0"/>
              <a:t>У своєму досліді я показала, що можна досить просто виготовити ручний вентилятор з пластикової пляшки і додаткових матеріалів, які є практично в кожному домі.  Цей пристрій можна використати для охолодження в жарку погоду або в ролі іграшки для дітей.</a:t>
            </a:r>
            <a:br>
              <a:rPr lang="uk-UA" dirty="0"/>
            </a:br>
            <a:endParaRPr lang="uk-UA" sz="3200" dirty="0"/>
          </a:p>
        </p:txBody>
      </p:sp>
      <p:sp>
        <p:nvSpPr>
          <p:cNvPr id="3" name="Подзаголовок 2"/>
          <p:cNvSpPr>
            <a:spLocks noGrp="1"/>
          </p:cNvSpPr>
          <p:nvPr>
            <p:ph type="subTitle" idx="1"/>
          </p:nvPr>
        </p:nvSpPr>
        <p:spPr>
          <a:xfrm>
            <a:off x="3220692" y="5262375"/>
            <a:ext cx="10572000" cy="434974"/>
          </a:xfrm>
        </p:spPr>
        <p:txBody>
          <a:bodyPr>
            <a:noAutofit/>
          </a:bodyPr>
          <a:lstStyle/>
          <a:p>
            <a:r>
              <a:rPr lang="ru-RU" sz="6600" dirty="0" err="1"/>
              <a:t>Висновок</a:t>
            </a:r>
            <a:r>
              <a:rPr lang="ru-RU" sz="6600" dirty="0"/>
              <a:t>:</a:t>
            </a:r>
          </a:p>
        </p:txBody>
      </p:sp>
    </p:spTree>
    <p:extLst>
      <p:ext uri="{BB962C8B-B14F-4D97-AF65-F5344CB8AC3E}">
        <p14:creationId xmlns:p14="http://schemas.microsoft.com/office/powerpoint/2010/main" val="162957407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Цитаты">
  <a:themeElements>
    <a:clrScheme name="Цитаты">
      <a:dk1>
        <a:sysClr val="windowText" lastClr="000000"/>
      </a:dk1>
      <a:lt1>
        <a:sysClr val="window" lastClr="FFFFFF"/>
      </a:lt1>
      <a:dk2>
        <a:srgbClr val="212121"/>
      </a:dk2>
      <a:lt2>
        <a:srgbClr val="636363"/>
      </a:lt2>
      <a:accent1>
        <a:srgbClr val="F03B5E"/>
      </a:accent1>
      <a:accent2>
        <a:srgbClr val="DC6FEC"/>
      </a:accent2>
      <a:accent3>
        <a:srgbClr val="60B1F2"/>
      </a:accent3>
      <a:accent4>
        <a:srgbClr val="6AD5BB"/>
      </a:accent4>
      <a:accent5>
        <a:srgbClr val="E8AB4E"/>
      </a:accent5>
      <a:accent6>
        <a:srgbClr val="F56447"/>
      </a:accent6>
      <a:hlink>
        <a:srgbClr val="8F8F8F"/>
      </a:hlink>
      <a:folHlink>
        <a:srgbClr val="A5A5A5"/>
      </a:folHlink>
    </a:clrScheme>
    <a:fontScheme name="Цитаты">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Цитаты">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ACECE1E4-636E-48DB-87ED-4A76DC93378F}"/>
    </a:ext>
  </a:extLst>
</a:theme>
</file>

<file path=docProps/app.xml><?xml version="1.0" encoding="utf-8"?>
<Properties xmlns="http://schemas.openxmlformats.org/officeDocument/2006/extended-properties" xmlns:vt="http://schemas.openxmlformats.org/officeDocument/2006/docPropsVTypes">
  <Template>TM03457503[[fn=Цитаты]]</Template>
  <TotalTime>83</TotalTime>
  <Words>334</Words>
  <Application>Microsoft Office PowerPoint</Application>
  <PresentationFormat>Широкий екран</PresentationFormat>
  <Paragraphs>22</Paragraphs>
  <Slides>13</Slides>
  <Notes>0</Notes>
  <HiddenSlides>0</HiddenSlides>
  <MMClips>1</MMClips>
  <ScaleCrop>false</ScaleCrop>
  <HeadingPairs>
    <vt:vector size="6" baseType="variant">
      <vt:variant>
        <vt:lpstr>Використані шрифти</vt:lpstr>
      </vt:variant>
      <vt:variant>
        <vt:i4>3</vt:i4>
      </vt:variant>
      <vt:variant>
        <vt:lpstr>Тема</vt:lpstr>
      </vt:variant>
      <vt:variant>
        <vt:i4>1</vt:i4>
      </vt:variant>
      <vt:variant>
        <vt:lpstr>Заголовки слайдів</vt:lpstr>
      </vt:variant>
      <vt:variant>
        <vt:i4>13</vt:i4>
      </vt:variant>
    </vt:vector>
  </HeadingPairs>
  <TitlesOfParts>
    <vt:vector size="17" baseType="lpstr">
      <vt:lpstr>Bookman Old Style</vt:lpstr>
      <vt:lpstr>Century Gothic</vt:lpstr>
      <vt:lpstr>Wingdings 2</vt:lpstr>
      <vt:lpstr>Цитаты</vt:lpstr>
      <vt:lpstr>     «Ручний вентилятор»</vt:lpstr>
      <vt:lpstr>Мета проекту:</vt:lpstr>
      <vt:lpstr>Завдання:</vt:lpstr>
      <vt:lpstr>Пластикова пляшка, дерев’яні шпателі, дерев’яна шпажка, нитка,клей, термічний пістолет</vt:lpstr>
      <vt:lpstr>Хід роботи:</vt:lpstr>
      <vt:lpstr>1. Просверлюємо отвори  в шпателях, пляшці та кришці від пляшки.</vt:lpstr>
      <vt:lpstr>2. Склеюєму шпателі між собою.</vt:lpstr>
      <vt:lpstr>3. Вставляємо шпажку в середину пляшки, пронизуємо крізь шпателі та закріпляємо клеєм.</vt:lpstr>
      <vt:lpstr>4. Намотуємо нитку на шпажку та пронизуємо через дирку.</vt:lpstr>
      <vt:lpstr>5. Тягнемо за нитку та спостерігаємо за тим як шпателі обертаються.</vt:lpstr>
      <vt:lpstr>Якщо потягнути за нитку, то можемо спостерігати за тим як дерев’яні шпателі обертаються створюючи потік повітря, таким чином утворюється умовний саморобний вентилятор.</vt:lpstr>
      <vt:lpstr>Коли ми тягнемо за нитку, яка є зав’язана на  шпажці, то шпажка починає обертатися через те, що поступальний рух нитки перетворюється на обертальний рух шпажки.  Так як шпателі прикріплені до неї жорстко, то таким чином вся дерев’яна конструкція починає обертатися і створює ефект пропелера, а утворений потік повітря може охолоджувати навколишні тіла.  За інерцією руху шпажки й вентилятора нитка намотується знову на шпажку і коли потягнути за нитку пропелер знову буде обертатися, правда в протилежному напрямку, а потім знову це процес можна повторювати. </vt:lpstr>
      <vt:lpstr> У своєму досліді я показала, що можна досить просто виготовити ручний вентилятор з пластикової пляшки і додаткових матеріалів, які є практично в кожному домі.  Цей пристрій можна використати для охолодження в жарку погоду або в ролі іграшки для дітей.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«Ручний вентилятор»</dc:title>
  <dc:creator>User</dc:creator>
  <cp:lastModifiedBy>TPCUser</cp:lastModifiedBy>
  <cp:revision>8</cp:revision>
  <dcterms:created xsi:type="dcterms:W3CDTF">2023-04-01T12:13:43Z</dcterms:created>
  <dcterms:modified xsi:type="dcterms:W3CDTF">2023-04-01T14:12:07Z</dcterms:modified>
</cp:coreProperties>
</file>