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"/>
  </p:notesMasterIdLst>
  <p:sldIdLst>
    <p:sldId id="256" r:id="rId2"/>
    <p:sldId id="338" r:id="rId3"/>
    <p:sldId id="339" r:id="rId4"/>
    <p:sldId id="337" r:id="rId5"/>
    <p:sldId id="334" r:id="rId6"/>
    <p:sldId id="333" r:id="rId7"/>
    <p:sldId id="323" r:id="rId8"/>
    <p:sldId id="327" r:id="rId9"/>
    <p:sldId id="336" r:id="rId10"/>
    <p:sldId id="332" r:id="rId11"/>
    <p:sldId id="340" r:id="rId12"/>
    <p:sldId id="335" r:id="rId13"/>
    <p:sldId id="319" r:id="rId14"/>
  </p:sldIdLst>
  <p:sldSz cx="9144000" cy="6858000" type="screen4x3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FF0066"/>
    <a:srgbClr val="CCFF99"/>
    <a:srgbClr val="CC99FF"/>
    <a:srgbClr val="FFFF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15" autoAdjust="0"/>
    <p:restoredTop sz="94622" autoAdjust="0"/>
  </p:normalViewPr>
  <p:slideViewPr>
    <p:cSldViewPr>
      <p:cViewPr varScale="1">
        <p:scale>
          <a:sx n="86" d="100"/>
          <a:sy n="86" d="100"/>
        </p:scale>
        <p:origin x="1296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8209D20-E29F-4324-812A-28DAF0E546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5A776A-8524-40BB-A1CC-CDC607E6E73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C3F4D0-042E-471C-80E7-3579EF032419}" type="datetimeFigureOut">
              <a:rPr lang="uk-UA"/>
              <a:pPr>
                <a:defRPr/>
              </a:pPr>
              <a:t>06.04.2023</a:t>
            </a:fld>
            <a:endParaRPr lang="uk-UA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851AE50A-9603-44E1-97A3-EE0267672D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61DE592A-E604-44A2-B370-81E69537B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3B693C-C73F-4884-B455-71D8E38570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F45809-D6CD-47FF-BC3E-9872A99169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47E24E-D4F2-4693-A6CF-A9748D24FD60}" type="slidenum">
              <a:rPr lang="uk-UA" altLang="ru-RU"/>
              <a:pPr/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id="{2C3E3639-88D0-4BB3-BB35-992B679C58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id="{53837842-3FAA-4177-936B-B45E469594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74BBFE5C-2EC2-4DC3-BC2E-2FECF0A66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B7B1CEB9-5147-4EE7-BDBB-7F715E6DA65F}" type="slidenum">
              <a:rPr lang="uk-UA" altLang="uk-UA"/>
              <a:pPr/>
              <a:t>7</a:t>
            </a:fld>
            <a:endParaRPr lang="uk-UA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1A9FD16-F866-4829-A70B-B6B3DE3D3442}"/>
              </a:ext>
            </a:extLst>
          </p:cNvPr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22735F5-E7B5-42B1-A1E4-5905A7057AD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>
                <a:extLst>
                  <a:ext uri="{FF2B5EF4-FFF2-40B4-BE49-F238E27FC236}">
                    <a16:creationId xmlns:a16="http://schemas.microsoft.com/office/drawing/2014/main" id="{31F5F359-56BD-465C-B07B-47F5DF34CC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5">
                <a:extLst>
                  <a:ext uri="{FF2B5EF4-FFF2-40B4-BE49-F238E27FC236}">
                    <a16:creationId xmlns:a16="http://schemas.microsoft.com/office/drawing/2014/main" id="{E1DFC61C-2764-4790-99D6-4B6F739464F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" name="Freeform 6">
                <a:extLst>
                  <a:ext uri="{FF2B5EF4-FFF2-40B4-BE49-F238E27FC236}">
                    <a16:creationId xmlns:a16="http://schemas.microsoft.com/office/drawing/2014/main" id="{6E0A8EE6-2AB4-4E8A-BEE0-F064D212BF3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" name="Freeform 7">
                <a:extLst>
                  <a:ext uri="{FF2B5EF4-FFF2-40B4-BE49-F238E27FC236}">
                    <a16:creationId xmlns:a16="http://schemas.microsoft.com/office/drawing/2014/main" id="{88507388-32F7-4618-BD23-62B7A55D428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" name="Freeform 8">
                <a:extLst>
                  <a:ext uri="{FF2B5EF4-FFF2-40B4-BE49-F238E27FC236}">
                    <a16:creationId xmlns:a16="http://schemas.microsoft.com/office/drawing/2014/main" id="{A7D821DF-11EA-4C08-B616-0BF5D3B3576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" name="Freeform 9">
                <a:extLst>
                  <a:ext uri="{FF2B5EF4-FFF2-40B4-BE49-F238E27FC236}">
                    <a16:creationId xmlns:a16="http://schemas.microsoft.com/office/drawing/2014/main" id="{650B32DE-E19F-458E-A0F9-9C25C0A791A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" name="Freeform 10">
                <a:extLst>
                  <a:ext uri="{FF2B5EF4-FFF2-40B4-BE49-F238E27FC236}">
                    <a16:creationId xmlns:a16="http://schemas.microsoft.com/office/drawing/2014/main" id="{422B9929-3DDD-46C6-9DD5-A1BC3B3582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" name="Freeform 11">
                <a:extLst>
                  <a:ext uri="{FF2B5EF4-FFF2-40B4-BE49-F238E27FC236}">
                    <a16:creationId xmlns:a16="http://schemas.microsoft.com/office/drawing/2014/main" id="{35B5D389-562D-4BB2-91B1-A35911E253F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" name="Freeform 12">
                <a:extLst>
                  <a:ext uri="{FF2B5EF4-FFF2-40B4-BE49-F238E27FC236}">
                    <a16:creationId xmlns:a16="http://schemas.microsoft.com/office/drawing/2014/main" id="{442D4B6D-423C-439A-9446-DF227FAF75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" name="Freeform 13">
                <a:extLst>
                  <a:ext uri="{FF2B5EF4-FFF2-40B4-BE49-F238E27FC236}">
                    <a16:creationId xmlns:a16="http://schemas.microsoft.com/office/drawing/2014/main" id="{C4E42950-AA87-421E-B166-00C927E767C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" name="Freeform 14">
                <a:extLst>
                  <a:ext uri="{FF2B5EF4-FFF2-40B4-BE49-F238E27FC236}">
                    <a16:creationId xmlns:a16="http://schemas.microsoft.com/office/drawing/2014/main" id="{CAF05575-C1C4-408E-B3A9-C4D4A450959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" name="Freeform 15">
                <a:extLst>
                  <a:ext uri="{FF2B5EF4-FFF2-40B4-BE49-F238E27FC236}">
                    <a16:creationId xmlns:a16="http://schemas.microsoft.com/office/drawing/2014/main" id="{5B5A7618-6E3E-4167-9D27-C12EE583190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8260887D-E032-4712-967E-F83226C55F0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074ED5AC-DEB2-42D3-AA50-C3C2D11E769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>
                <a:extLst>
                  <a:ext uri="{FF2B5EF4-FFF2-40B4-BE49-F238E27FC236}">
                    <a16:creationId xmlns:a16="http://schemas.microsoft.com/office/drawing/2014/main" id="{EFD8064F-0EA4-48CE-8D1F-F2F97771C7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" name="Rectangle 19">
                <a:extLst>
                  <a:ext uri="{FF2B5EF4-FFF2-40B4-BE49-F238E27FC236}">
                    <a16:creationId xmlns:a16="http://schemas.microsoft.com/office/drawing/2014/main" id="{4C4F3430-61DE-40B2-9C58-0BEBF81296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" name="Rectangle 20">
                <a:extLst>
                  <a:ext uri="{FF2B5EF4-FFF2-40B4-BE49-F238E27FC236}">
                    <a16:creationId xmlns:a16="http://schemas.microsoft.com/office/drawing/2014/main" id="{2892FE54-65E1-467F-83C2-7046438EB1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" name="Rectangle 21">
                <a:extLst>
                  <a:ext uri="{FF2B5EF4-FFF2-40B4-BE49-F238E27FC236}">
                    <a16:creationId xmlns:a16="http://schemas.microsoft.com/office/drawing/2014/main" id="{4007AE02-D9E2-47C9-9F28-51192A7593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" name="Rectangle 22">
                <a:extLst>
                  <a:ext uri="{FF2B5EF4-FFF2-40B4-BE49-F238E27FC236}">
                    <a16:creationId xmlns:a16="http://schemas.microsoft.com/office/drawing/2014/main" id="{18627101-E8DD-4016-89F6-8DBCAB46E7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2" name="Rectangle 23">
                <a:extLst>
                  <a:ext uri="{FF2B5EF4-FFF2-40B4-BE49-F238E27FC236}">
                    <a16:creationId xmlns:a16="http://schemas.microsoft.com/office/drawing/2014/main" id="{E0CA7F1F-54BB-4264-B9B1-8B9242D27D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A22BF020-6576-4014-B9EE-35F0DE81CD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4" name="Rectangle 25">
                <a:extLst>
                  <a:ext uri="{FF2B5EF4-FFF2-40B4-BE49-F238E27FC236}">
                    <a16:creationId xmlns:a16="http://schemas.microsoft.com/office/drawing/2014/main" id="{A04232D4-6306-4F34-A374-E628EEAFBA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5" name="Rectangle 26">
                <a:extLst>
                  <a:ext uri="{FF2B5EF4-FFF2-40B4-BE49-F238E27FC236}">
                    <a16:creationId xmlns:a16="http://schemas.microsoft.com/office/drawing/2014/main" id="{EC8117F4-71F5-4B06-B104-2F26EE4513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6" name="Rectangle 27">
                <a:extLst>
                  <a:ext uri="{FF2B5EF4-FFF2-40B4-BE49-F238E27FC236}">
                    <a16:creationId xmlns:a16="http://schemas.microsoft.com/office/drawing/2014/main" id="{BB566AB9-69E9-438A-9F4F-70F31DA5778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7" name="Rectangle 28">
                <a:extLst>
                  <a:ext uri="{FF2B5EF4-FFF2-40B4-BE49-F238E27FC236}">
                    <a16:creationId xmlns:a16="http://schemas.microsoft.com/office/drawing/2014/main" id="{664508A4-A1C1-436D-9FD9-7DDE2BA8CE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8" name="Rectangle 29">
                <a:extLst>
                  <a:ext uri="{FF2B5EF4-FFF2-40B4-BE49-F238E27FC236}">
                    <a16:creationId xmlns:a16="http://schemas.microsoft.com/office/drawing/2014/main" id="{55284BEB-1435-4DBB-B1E6-53B42FB6AF7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9" name="Rectangle 30">
                <a:extLst>
                  <a:ext uri="{FF2B5EF4-FFF2-40B4-BE49-F238E27FC236}">
                    <a16:creationId xmlns:a16="http://schemas.microsoft.com/office/drawing/2014/main" id="{E4E587DC-4E86-4CCD-9FA7-F66E23D996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0" name="Rectangle 31">
                <a:extLst>
                  <a:ext uri="{FF2B5EF4-FFF2-40B4-BE49-F238E27FC236}">
                    <a16:creationId xmlns:a16="http://schemas.microsoft.com/office/drawing/2014/main" id="{7FFD59AE-0A82-4FEA-AAB1-BD80FABA6F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1" name="Rectangle 32">
                <a:extLst>
                  <a:ext uri="{FF2B5EF4-FFF2-40B4-BE49-F238E27FC236}">
                    <a16:creationId xmlns:a16="http://schemas.microsoft.com/office/drawing/2014/main" id="{66B4C27A-67C2-4909-9AF8-BAAF475583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2" name="Rectangle 33">
                <a:extLst>
                  <a:ext uri="{FF2B5EF4-FFF2-40B4-BE49-F238E27FC236}">
                    <a16:creationId xmlns:a16="http://schemas.microsoft.com/office/drawing/2014/main" id="{96C6F26E-27BE-400A-A205-98415216AE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9D6261C0-A6D2-4E2A-B093-03D3E4249CE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CA316919-650C-4671-BCA9-D7B20A8387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83519E52-81BD-4DBA-A504-AB86F7401C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EDA449C7-6F38-40E3-8939-2460302308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D8C76CF4-2A8C-456D-8C52-EDAEA572ABB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6DE88959-DC8C-4477-AEBC-9A8ADAFC35D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3A3F4653-6A34-457C-9240-4631308C5E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B0208C45-53DF-45BD-8348-672D8FB96AB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49BCAFC2-91BB-406C-B12C-A073E1EEDF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50F53989-8C19-4B74-83D9-3113F80E5E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EFC8A89E-84C7-41DC-B441-FC846499009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4" name="Rectangle 45">
                <a:extLst>
                  <a:ext uri="{FF2B5EF4-FFF2-40B4-BE49-F238E27FC236}">
                    <a16:creationId xmlns:a16="http://schemas.microsoft.com/office/drawing/2014/main" id="{8E23EC69-B803-4DE7-AEE7-0F5C41656A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5" name="Rectangle 46">
                <a:extLst>
                  <a:ext uri="{FF2B5EF4-FFF2-40B4-BE49-F238E27FC236}">
                    <a16:creationId xmlns:a16="http://schemas.microsoft.com/office/drawing/2014/main" id="{EC611311-FC63-4401-A42F-D8F0088AA7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6" name="Rectangle 47">
                <a:extLst>
                  <a:ext uri="{FF2B5EF4-FFF2-40B4-BE49-F238E27FC236}">
                    <a16:creationId xmlns:a16="http://schemas.microsoft.com/office/drawing/2014/main" id="{E148A6F6-98B5-4BD8-8E2A-2C08146ABF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7" name="Rectangle 48">
                <a:extLst>
                  <a:ext uri="{FF2B5EF4-FFF2-40B4-BE49-F238E27FC236}">
                    <a16:creationId xmlns:a16="http://schemas.microsoft.com/office/drawing/2014/main" id="{8AE41B10-12B2-46DB-B7DE-BC19767BF6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8" name="Rectangle 49">
                <a:extLst>
                  <a:ext uri="{FF2B5EF4-FFF2-40B4-BE49-F238E27FC236}">
                    <a16:creationId xmlns:a16="http://schemas.microsoft.com/office/drawing/2014/main" id="{B929666C-67EA-4ACA-B399-B71D35BD30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39" name="Rectangle 50">
                <a:extLst>
                  <a:ext uri="{FF2B5EF4-FFF2-40B4-BE49-F238E27FC236}">
                    <a16:creationId xmlns:a16="http://schemas.microsoft.com/office/drawing/2014/main" id="{A5AA2190-B28F-4011-B342-00FA8E9F36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0" name="Rectangle 51">
                <a:extLst>
                  <a:ext uri="{FF2B5EF4-FFF2-40B4-BE49-F238E27FC236}">
                    <a16:creationId xmlns:a16="http://schemas.microsoft.com/office/drawing/2014/main" id="{E3613B4A-43A5-457E-98A1-DD602600AC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1" name="Rectangle 52">
                <a:extLst>
                  <a:ext uri="{FF2B5EF4-FFF2-40B4-BE49-F238E27FC236}">
                    <a16:creationId xmlns:a16="http://schemas.microsoft.com/office/drawing/2014/main" id="{B98A2622-3679-4E0A-BBAB-ED2696E332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2" name="Rectangle 53">
                <a:extLst>
                  <a:ext uri="{FF2B5EF4-FFF2-40B4-BE49-F238E27FC236}">
                    <a16:creationId xmlns:a16="http://schemas.microsoft.com/office/drawing/2014/main" id="{5086FAA9-08E9-48C3-91B7-7F9AE76BAED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3" name="Rectangle 54">
                <a:extLst>
                  <a:ext uri="{FF2B5EF4-FFF2-40B4-BE49-F238E27FC236}">
                    <a16:creationId xmlns:a16="http://schemas.microsoft.com/office/drawing/2014/main" id="{799605BA-6215-4E59-B8D6-9E2003E197A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4" name="Rectangle 55">
                <a:extLst>
                  <a:ext uri="{FF2B5EF4-FFF2-40B4-BE49-F238E27FC236}">
                    <a16:creationId xmlns:a16="http://schemas.microsoft.com/office/drawing/2014/main" id="{CD450816-C3F3-4F66-908B-10BC431263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5" name="Rectangle 56">
                <a:extLst>
                  <a:ext uri="{FF2B5EF4-FFF2-40B4-BE49-F238E27FC236}">
                    <a16:creationId xmlns:a16="http://schemas.microsoft.com/office/drawing/2014/main" id="{F80EA3D4-679C-4CD5-B5D4-FDA489786E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6" name="Rectangle 57">
                <a:extLst>
                  <a:ext uri="{FF2B5EF4-FFF2-40B4-BE49-F238E27FC236}">
                    <a16:creationId xmlns:a16="http://schemas.microsoft.com/office/drawing/2014/main" id="{CF1A64B1-ABA5-4837-8738-B5343783F8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7" name="Rectangle 58">
                <a:extLst>
                  <a:ext uri="{FF2B5EF4-FFF2-40B4-BE49-F238E27FC236}">
                    <a16:creationId xmlns:a16="http://schemas.microsoft.com/office/drawing/2014/main" id="{C42B6003-AE0C-47B0-922D-0A42EC54FA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8" name="Rectangle 59">
                <a:extLst>
                  <a:ext uri="{FF2B5EF4-FFF2-40B4-BE49-F238E27FC236}">
                    <a16:creationId xmlns:a16="http://schemas.microsoft.com/office/drawing/2014/main" id="{72A81492-4B43-42AA-93FA-B257B41686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49" name="Rectangle 60">
                <a:extLst>
                  <a:ext uri="{FF2B5EF4-FFF2-40B4-BE49-F238E27FC236}">
                    <a16:creationId xmlns:a16="http://schemas.microsoft.com/office/drawing/2014/main" id="{739679D7-719E-42B5-A2E2-625CEA29C1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0" name="Rectangle 61">
                <a:extLst>
                  <a:ext uri="{FF2B5EF4-FFF2-40B4-BE49-F238E27FC236}">
                    <a16:creationId xmlns:a16="http://schemas.microsoft.com/office/drawing/2014/main" id="{CBF68972-637C-49E8-9F05-743C6C5F45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1" name="Rectangle 62">
                <a:extLst>
                  <a:ext uri="{FF2B5EF4-FFF2-40B4-BE49-F238E27FC236}">
                    <a16:creationId xmlns:a16="http://schemas.microsoft.com/office/drawing/2014/main" id="{480C69CC-C5EE-479B-906C-FE6281AFD9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2" name="Rectangle 63">
                <a:extLst>
                  <a:ext uri="{FF2B5EF4-FFF2-40B4-BE49-F238E27FC236}">
                    <a16:creationId xmlns:a16="http://schemas.microsoft.com/office/drawing/2014/main" id="{B0DC4443-3FDD-48EF-9F16-205607E0A5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3" name="Rectangle 64">
                <a:extLst>
                  <a:ext uri="{FF2B5EF4-FFF2-40B4-BE49-F238E27FC236}">
                    <a16:creationId xmlns:a16="http://schemas.microsoft.com/office/drawing/2014/main" id="{E3F61155-70CB-4C5C-B894-7B3D02D5519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4" name="Rectangle 65">
                <a:extLst>
                  <a:ext uri="{FF2B5EF4-FFF2-40B4-BE49-F238E27FC236}">
                    <a16:creationId xmlns:a16="http://schemas.microsoft.com/office/drawing/2014/main" id="{B576B4B7-43BC-468C-832B-EE54840635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5" name="Rectangle 66">
                <a:extLst>
                  <a:ext uri="{FF2B5EF4-FFF2-40B4-BE49-F238E27FC236}">
                    <a16:creationId xmlns:a16="http://schemas.microsoft.com/office/drawing/2014/main" id="{917677D2-0487-4DF1-BC43-FBC72087A75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6" name="Rectangle 67">
                <a:extLst>
                  <a:ext uri="{FF2B5EF4-FFF2-40B4-BE49-F238E27FC236}">
                    <a16:creationId xmlns:a16="http://schemas.microsoft.com/office/drawing/2014/main" id="{0D8E0601-03E8-4E43-98CF-7D99BEDBE1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7" name="Rectangle 68">
                <a:extLst>
                  <a:ext uri="{FF2B5EF4-FFF2-40B4-BE49-F238E27FC236}">
                    <a16:creationId xmlns:a16="http://schemas.microsoft.com/office/drawing/2014/main" id="{6931A7E9-E8BC-4C6B-A250-1C36F4C76A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8" name="Rectangle 69">
                <a:extLst>
                  <a:ext uri="{FF2B5EF4-FFF2-40B4-BE49-F238E27FC236}">
                    <a16:creationId xmlns:a16="http://schemas.microsoft.com/office/drawing/2014/main" id="{E03F9AF7-27CD-4AE4-902D-9D70DB9BB0B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59" name="Rectangle 70">
                <a:extLst>
                  <a:ext uri="{FF2B5EF4-FFF2-40B4-BE49-F238E27FC236}">
                    <a16:creationId xmlns:a16="http://schemas.microsoft.com/office/drawing/2014/main" id="{4663CFAC-56A5-4F62-9222-3F46D132B3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0" name="Rectangle 71">
                <a:extLst>
                  <a:ext uri="{FF2B5EF4-FFF2-40B4-BE49-F238E27FC236}">
                    <a16:creationId xmlns:a16="http://schemas.microsoft.com/office/drawing/2014/main" id="{71E11A6F-7B4D-4695-868D-1AE2FCE5289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1" name="Rectangle 72">
                <a:extLst>
                  <a:ext uri="{FF2B5EF4-FFF2-40B4-BE49-F238E27FC236}">
                    <a16:creationId xmlns:a16="http://schemas.microsoft.com/office/drawing/2014/main" id="{0A62D213-8022-4B0A-B4E0-18D9C33A2F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2" name="Rectangle 73">
                <a:extLst>
                  <a:ext uri="{FF2B5EF4-FFF2-40B4-BE49-F238E27FC236}">
                    <a16:creationId xmlns:a16="http://schemas.microsoft.com/office/drawing/2014/main" id="{13494D52-44C8-4E8D-9129-08214253B0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3" name="Rectangle 74">
                <a:extLst>
                  <a:ext uri="{FF2B5EF4-FFF2-40B4-BE49-F238E27FC236}">
                    <a16:creationId xmlns:a16="http://schemas.microsoft.com/office/drawing/2014/main" id="{5927FCC0-1E54-4F43-AA4E-8A2F7116DA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4" name="Rectangle 75">
                <a:extLst>
                  <a:ext uri="{FF2B5EF4-FFF2-40B4-BE49-F238E27FC236}">
                    <a16:creationId xmlns:a16="http://schemas.microsoft.com/office/drawing/2014/main" id="{A83F84F9-ED7A-4BF9-8CC0-4CE6CB13D1B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5" name="Rectangle 76">
                <a:extLst>
                  <a:ext uri="{FF2B5EF4-FFF2-40B4-BE49-F238E27FC236}">
                    <a16:creationId xmlns:a16="http://schemas.microsoft.com/office/drawing/2014/main" id="{D5836865-DFFE-47A6-93E5-C733805582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6" name="Rectangle 77">
                <a:extLst>
                  <a:ext uri="{FF2B5EF4-FFF2-40B4-BE49-F238E27FC236}">
                    <a16:creationId xmlns:a16="http://schemas.microsoft.com/office/drawing/2014/main" id="{94C249C2-AE05-4740-B21F-C418D7C509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7" name="Rectangle 78">
                <a:extLst>
                  <a:ext uri="{FF2B5EF4-FFF2-40B4-BE49-F238E27FC236}">
                    <a16:creationId xmlns:a16="http://schemas.microsoft.com/office/drawing/2014/main" id="{C506AD2E-C391-44F3-9622-4723ACB222B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8" name="Rectangle 79">
                <a:extLst>
                  <a:ext uri="{FF2B5EF4-FFF2-40B4-BE49-F238E27FC236}">
                    <a16:creationId xmlns:a16="http://schemas.microsoft.com/office/drawing/2014/main" id="{F02B20FD-47E5-4D11-A698-1173DED518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69" name="Rectangle 80">
                <a:extLst>
                  <a:ext uri="{FF2B5EF4-FFF2-40B4-BE49-F238E27FC236}">
                    <a16:creationId xmlns:a16="http://schemas.microsoft.com/office/drawing/2014/main" id="{82D69501-0096-44A4-B2BF-246BE813A8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0" name="Freeform 81">
                <a:extLst>
                  <a:ext uri="{FF2B5EF4-FFF2-40B4-BE49-F238E27FC236}">
                    <a16:creationId xmlns:a16="http://schemas.microsoft.com/office/drawing/2014/main" id="{CE4852BC-2059-462E-B9E2-BC6FEC66D69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" name="Rectangle 82">
                <a:extLst>
                  <a:ext uri="{FF2B5EF4-FFF2-40B4-BE49-F238E27FC236}">
                    <a16:creationId xmlns:a16="http://schemas.microsoft.com/office/drawing/2014/main" id="{D3C7806B-8464-480F-9482-500BE05B28F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2" name="Rectangle 83">
                <a:extLst>
                  <a:ext uri="{FF2B5EF4-FFF2-40B4-BE49-F238E27FC236}">
                    <a16:creationId xmlns:a16="http://schemas.microsoft.com/office/drawing/2014/main" id="{526CB30E-C0FF-4A6F-9926-49F559F00C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3" name="Rectangle 84">
                <a:extLst>
                  <a:ext uri="{FF2B5EF4-FFF2-40B4-BE49-F238E27FC236}">
                    <a16:creationId xmlns:a16="http://schemas.microsoft.com/office/drawing/2014/main" id="{C3B32B1C-AAEC-4D56-B2E4-1A9A18EBC3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4" name="Rectangle 85">
                <a:extLst>
                  <a:ext uri="{FF2B5EF4-FFF2-40B4-BE49-F238E27FC236}">
                    <a16:creationId xmlns:a16="http://schemas.microsoft.com/office/drawing/2014/main" id="{73CF56F5-AC56-40B6-AB3B-FE495A2A6F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5" name="Rectangle 86">
                <a:extLst>
                  <a:ext uri="{FF2B5EF4-FFF2-40B4-BE49-F238E27FC236}">
                    <a16:creationId xmlns:a16="http://schemas.microsoft.com/office/drawing/2014/main" id="{306392C3-311C-4A46-B457-60CDBDB58B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6" name="Rectangle 87">
                <a:extLst>
                  <a:ext uri="{FF2B5EF4-FFF2-40B4-BE49-F238E27FC236}">
                    <a16:creationId xmlns:a16="http://schemas.microsoft.com/office/drawing/2014/main" id="{9447048C-DDF1-402B-B5D2-691265FCB5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7" name="Rectangle 88">
                <a:extLst>
                  <a:ext uri="{FF2B5EF4-FFF2-40B4-BE49-F238E27FC236}">
                    <a16:creationId xmlns:a16="http://schemas.microsoft.com/office/drawing/2014/main" id="{20725455-7004-4078-AE36-5215AE7AB6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8" name="Rectangle 89">
                <a:extLst>
                  <a:ext uri="{FF2B5EF4-FFF2-40B4-BE49-F238E27FC236}">
                    <a16:creationId xmlns:a16="http://schemas.microsoft.com/office/drawing/2014/main" id="{1BD8299C-A440-49EF-A8F6-E9D5749512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79" name="Rectangle 90">
                <a:extLst>
                  <a:ext uri="{FF2B5EF4-FFF2-40B4-BE49-F238E27FC236}">
                    <a16:creationId xmlns:a16="http://schemas.microsoft.com/office/drawing/2014/main" id="{8628D940-0947-44A3-AD2E-B60041D657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0" name="Rectangle 91">
                <a:extLst>
                  <a:ext uri="{FF2B5EF4-FFF2-40B4-BE49-F238E27FC236}">
                    <a16:creationId xmlns:a16="http://schemas.microsoft.com/office/drawing/2014/main" id="{DEDCBD45-A926-449D-BCAB-C283C94ABC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1" name="Rectangle 92">
                <a:extLst>
                  <a:ext uri="{FF2B5EF4-FFF2-40B4-BE49-F238E27FC236}">
                    <a16:creationId xmlns:a16="http://schemas.microsoft.com/office/drawing/2014/main" id="{9ACC55D9-40A6-4D7F-9A39-D789AA5DC2B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2" name="Rectangle 93">
                <a:extLst>
                  <a:ext uri="{FF2B5EF4-FFF2-40B4-BE49-F238E27FC236}">
                    <a16:creationId xmlns:a16="http://schemas.microsoft.com/office/drawing/2014/main" id="{1761B702-7F66-456C-BB22-CCF52A3F0D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3" name="Rectangle 94">
                <a:extLst>
                  <a:ext uri="{FF2B5EF4-FFF2-40B4-BE49-F238E27FC236}">
                    <a16:creationId xmlns:a16="http://schemas.microsoft.com/office/drawing/2014/main" id="{39C21A30-116F-45C9-9CD5-E1907D6821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4" name="Rectangle 95">
                <a:extLst>
                  <a:ext uri="{FF2B5EF4-FFF2-40B4-BE49-F238E27FC236}">
                    <a16:creationId xmlns:a16="http://schemas.microsoft.com/office/drawing/2014/main" id="{7168DAEB-FFDE-428F-AF1A-B874A149DE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5" name="Rectangle 96">
                <a:extLst>
                  <a:ext uri="{FF2B5EF4-FFF2-40B4-BE49-F238E27FC236}">
                    <a16:creationId xmlns:a16="http://schemas.microsoft.com/office/drawing/2014/main" id="{F941093E-9B80-41CE-8F22-D6BA3D271A0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6" name="Rectangle 97">
                <a:extLst>
                  <a:ext uri="{FF2B5EF4-FFF2-40B4-BE49-F238E27FC236}">
                    <a16:creationId xmlns:a16="http://schemas.microsoft.com/office/drawing/2014/main" id="{92F9B501-510E-4231-8651-E1CFE34BC7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7" name="Rectangle 98">
                <a:extLst>
                  <a:ext uri="{FF2B5EF4-FFF2-40B4-BE49-F238E27FC236}">
                    <a16:creationId xmlns:a16="http://schemas.microsoft.com/office/drawing/2014/main" id="{03835B12-D26B-4610-B6F1-381BD3333A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8" name="Rectangle 99">
                <a:extLst>
                  <a:ext uri="{FF2B5EF4-FFF2-40B4-BE49-F238E27FC236}">
                    <a16:creationId xmlns:a16="http://schemas.microsoft.com/office/drawing/2014/main" id="{9C232EED-A418-4059-BE59-FC9096DE36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89" name="Rectangle 100">
                <a:extLst>
                  <a:ext uri="{FF2B5EF4-FFF2-40B4-BE49-F238E27FC236}">
                    <a16:creationId xmlns:a16="http://schemas.microsoft.com/office/drawing/2014/main" id="{87649718-3B43-4345-807E-3624C4DFAE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0" name="Rectangle 101">
                <a:extLst>
                  <a:ext uri="{FF2B5EF4-FFF2-40B4-BE49-F238E27FC236}">
                    <a16:creationId xmlns:a16="http://schemas.microsoft.com/office/drawing/2014/main" id="{BA4FEBA0-1B10-4612-AA6C-7E8B5FDB24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1" name="Rectangle 102">
                <a:extLst>
                  <a:ext uri="{FF2B5EF4-FFF2-40B4-BE49-F238E27FC236}">
                    <a16:creationId xmlns:a16="http://schemas.microsoft.com/office/drawing/2014/main" id="{043DB086-8BC1-4345-8438-917B5490B6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2" name="Rectangle 103">
                <a:extLst>
                  <a:ext uri="{FF2B5EF4-FFF2-40B4-BE49-F238E27FC236}">
                    <a16:creationId xmlns:a16="http://schemas.microsoft.com/office/drawing/2014/main" id="{E870A91E-44CB-4E92-B572-E378E4C0F4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3" name="Rectangle 104">
                <a:extLst>
                  <a:ext uri="{FF2B5EF4-FFF2-40B4-BE49-F238E27FC236}">
                    <a16:creationId xmlns:a16="http://schemas.microsoft.com/office/drawing/2014/main" id="{0CAD5799-C8F4-4009-820B-831609603F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4" name="Rectangle 105">
                <a:extLst>
                  <a:ext uri="{FF2B5EF4-FFF2-40B4-BE49-F238E27FC236}">
                    <a16:creationId xmlns:a16="http://schemas.microsoft.com/office/drawing/2014/main" id="{083D5460-F145-4F44-ADAD-DD03FBA881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5" name="Rectangle 106">
                <a:extLst>
                  <a:ext uri="{FF2B5EF4-FFF2-40B4-BE49-F238E27FC236}">
                    <a16:creationId xmlns:a16="http://schemas.microsoft.com/office/drawing/2014/main" id="{8E8A1DD0-A194-4F9B-A2EF-D61E513F3C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6" name="Rectangle 107">
                <a:extLst>
                  <a:ext uri="{FF2B5EF4-FFF2-40B4-BE49-F238E27FC236}">
                    <a16:creationId xmlns:a16="http://schemas.microsoft.com/office/drawing/2014/main" id="{1020A175-7562-4152-B622-B821D5163A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7" name="Rectangle 108">
                <a:extLst>
                  <a:ext uri="{FF2B5EF4-FFF2-40B4-BE49-F238E27FC236}">
                    <a16:creationId xmlns:a16="http://schemas.microsoft.com/office/drawing/2014/main" id="{E31B47A2-C8EF-4D0D-8827-4B5D3CAF5DA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8" name="Rectangle 109">
                <a:extLst>
                  <a:ext uri="{FF2B5EF4-FFF2-40B4-BE49-F238E27FC236}">
                    <a16:creationId xmlns:a16="http://schemas.microsoft.com/office/drawing/2014/main" id="{1A5BAB4F-E9A2-4F92-8A4F-546F28AB9FD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99" name="Rectangle 110">
                <a:extLst>
                  <a:ext uri="{FF2B5EF4-FFF2-40B4-BE49-F238E27FC236}">
                    <a16:creationId xmlns:a16="http://schemas.microsoft.com/office/drawing/2014/main" id="{67E4FD51-B09B-48B4-9F52-ED1DD84A3F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0" name="Rectangle 111">
                <a:extLst>
                  <a:ext uri="{FF2B5EF4-FFF2-40B4-BE49-F238E27FC236}">
                    <a16:creationId xmlns:a16="http://schemas.microsoft.com/office/drawing/2014/main" id="{2A98A920-C29E-40AB-93DC-8367D76BEE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1" name="Rectangle 112">
                <a:extLst>
                  <a:ext uri="{FF2B5EF4-FFF2-40B4-BE49-F238E27FC236}">
                    <a16:creationId xmlns:a16="http://schemas.microsoft.com/office/drawing/2014/main" id="{F7C4C77B-94D5-4E6E-B2F2-095E86F578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2" name="Rectangle 113">
                <a:extLst>
                  <a:ext uri="{FF2B5EF4-FFF2-40B4-BE49-F238E27FC236}">
                    <a16:creationId xmlns:a16="http://schemas.microsoft.com/office/drawing/2014/main" id="{B9FBAE0A-1951-444C-8D2B-4FA2A3C902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3" name="Rectangle 114">
                <a:extLst>
                  <a:ext uri="{FF2B5EF4-FFF2-40B4-BE49-F238E27FC236}">
                    <a16:creationId xmlns:a16="http://schemas.microsoft.com/office/drawing/2014/main" id="{35A32FF5-FE96-45DA-8A96-9DADF388B3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" name="Rectangle 115">
                <a:extLst>
                  <a:ext uri="{FF2B5EF4-FFF2-40B4-BE49-F238E27FC236}">
                    <a16:creationId xmlns:a16="http://schemas.microsoft.com/office/drawing/2014/main" id="{F446CA02-8B07-4D16-A232-17689AF925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" name="Rectangle 116">
                <a:extLst>
                  <a:ext uri="{FF2B5EF4-FFF2-40B4-BE49-F238E27FC236}">
                    <a16:creationId xmlns:a16="http://schemas.microsoft.com/office/drawing/2014/main" id="{AF75BB0C-38A3-437D-9AD5-9F0B2367A6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" name="Rectangle 117">
                <a:extLst>
                  <a:ext uri="{FF2B5EF4-FFF2-40B4-BE49-F238E27FC236}">
                    <a16:creationId xmlns:a16="http://schemas.microsoft.com/office/drawing/2014/main" id="{5303C105-9112-4151-9892-05ED4C829A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" name="Rectangle 118">
                <a:extLst>
                  <a:ext uri="{FF2B5EF4-FFF2-40B4-BE49-F238E27FC236}">
                    <a16:creationId xmlns:a16="http://schemas.microsoft.com/office/drawing/2014/main" id="{81F8C44B-94D3-4747-BB27-0E896E18F0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" name="Rectangle 119">
                <a:extLst>
                  <a:ext uri="{FF2B5EF4-FFF2-40B4-BE49-F238E27FC236}">
                    <a16:creationId xmlns:a16="http://schemas.microsoft.com/office/drawing/2014/main" id="{7F90467F-34D4-4F2E-8030-F78E363F3F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" name="Rectangle 120">
                <a:extLst>
                  <a:ext uri="{FF2B5EF4-FFF2-40B4-BE49-F238E27FC236}">
                    <a16:creationId xmlns:a16="http://schemas.microsoft.com/office/drawing/2014/main" id="{BD862AED-58D5-463E-B439-8901A9A8C5E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" name="Rectangle 121">
                <a:extLst>
                  <a:ext uri="{FF2B5EF4-FFF2-40B4-BE49-F238E27FC236}">
                    <a16:creationId xmlns:a16="http://schemas.microsoft.com/office/drawing/2014/main" id="{4F1BB352-B520-4A21-B48C-B9EDB2E7EB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" name="Rectangle 122">
                <a:extLst>
                  <a:ext uri="{FF2B5EF4-FFF2-40B4-BE49-F238E27FC236}">
                    <a16:creationId xmlns:a16="http://schemas.microsoft.com/office/drawing/2014/main" id="{EB841467-8C5F-4C0B-ACA3-8AF3C9E8F1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" name="Rectangle 123">
                <a:extLst>
                  <a:ext uri="{FF2B5EF4-FFF2-40B4-BE49-F238E27FC236}">
                    <a16:creationId xmlns:a16="http://schemas.microsoft.com/office/drawing/2014/main" id="{7D0E695D-D49C-4EB8-A748-9A7FF3ABC18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" name="Rectangle 124">
                <a:extLst>
                  <a:ext uri="{FF2B5EF4-FFF2-40B4-BE49-F238E27FC236}">
                    <a16:creationId xmlns:a16="http://schemas.microsoft.com/office/drawing/2014/main" id="{1236B93F-392C-4677-99F6-BFBF4AC8028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" name="Rectangle 125">
                <a:extLst>
                  <a:ext uri="{FF2B5EF4-FFF2-40B4-BE49-F238E27FC236}">
                    <a16:creationId xmlns:a16="http://schemas.microsoft.com/office/drawing/2014/main" id="{43444D02-4707-4263-88B0-DF3DB6F67B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5" name="Rectangle 126">
                <a:extLst>
                  <a:ext uri="{FF2B5EF4-FFF2-40B4-BE49-F238E27FC236}">
                    <a16:creationId xmlns:a16="http://schemas.microsoft.com/office/drawing/2014/main" id="{E56EEBD5-20AF-483E-B8C3-EBFAD49868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6" name="Rectangle 127">
                <a:extLst>
                  <a:ext uri="{FF2B5EF4-FFF2-40B4-BE49-F238E27FC236}">
                    <a16:creationId xmlns:a16="http://schemas.microsoft.com/office/drawing/2014/main" id="{A00CA982-8D8E-4EDB-8424-EBE75973BC3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7" name="Rectangle 128">
                <a:extLst>
                  <a:ext uri="{FF2B5EF4-FFF2-40B4-BE49-F238E27FC236}">
                    <a16:creationId xmlns:a16="http://schemas.microsoft.com/office/drawing/2014/main" id="{2D6FB90D-D1E0-4D15-A3B0-4B2F6F4D1D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8" name="Rectangle 129">
                <a:extLst>
                  <a:ext uri="{FF2B5EF4-FFF2-40B4-BE49-F238E27FC236}">
                    <a16:creationId xmlns:a16="http://schemas.microsoft.com/office/drawing/2014/main" id="{28D07DA5-F884-40FC-919E-6A0F78CFC1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9" name="Rectangle 130">
                <a:extLst>
                  <a:ext uri="{FF2B5EF4-FFF2-40B4-BE49-F238E27FC236}">
                    <a16:creationId xmlns:a16="http://schemas.microsoft.com/office/drawing/2014/main" id="{A36EA72B-9436-4E0D-AE9F-70E38E26BA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20" name="Rectangle 131">
                <a:extLst>
                  <a:ext uri="{FF2B5EF4-FFF2-40B4-BE49-F238E27FC236}">
                    <a16:creationId xmlns:a16="http://schemas.microsoft.com/office/drawing/2014/main" id="{B47F469B-6C2D-467D-A667-44BB42BBC7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21" name="Rectangle 132">
                <a:extLst>
                  <a:ext uri="{FF2B5EF4-FFF2-40B4-BE49-F238E27FC236}">
                    <a16:creationId xmlns:a16="http://schemas.microsoft.com/office/drawing/2014/main" id="{88D9C00A-45C1-481C-996C-C3B74D34B8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22" name="Rectangle 133">
                <a:extLst>
                  <a:ext uri="{FF2B5EF4-FFF2-40B4-BE49-F238E27FC236}">
                    <a16:creationId xmlns:a16="http://schemas.microsoft.com/office/drawing/2014/main" id="{D4E552B1-E3E3-4A9F-A65A-0164E68DBE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23" name="Rectangle 134">
                <a:extLst>
                  <a:ext uri="{FF2B5EF4-FFF2-40B4-BE49-F238E27FC236}">
                    <a16:creationId xmlns:a16="http://schemas.microsoft.com/office/drawing/2014/main" id="{73CCDDF9-06E1-42AA-8828-E395995E9A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24" name="Rectangle 135">
                <a:extLst>
                  <a:ext uri="{FF2B5EF4-FFF2-40B4-BE49-F238E27FC236}">
                    <a16:creationId xmlns:a16="http://schemas.microsoft.com/office/drawing/2014/main" id="{59CF85B2-C18E-43D2-8A63-E4C2B5459C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25" name="Rectangle 136">
                <a:extLst>
                  <a:ext uri="{FF2B5EF4-FFF2-40B4-BE49-F238E27FC236}">
                    <a16:creationId xmlns:a16="http://schemas.microsoft.com/office/drawing/2014/main" id="{D353C680-8F25-4791-AFBF-67BA78B8C6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26" name="Rectangle 137">
                <a:extLst>
                  <a:ext uri="{FF2B5EF4-FFF2-40B4-BE49-F238E27FC236}">
                    <a16:creationId xmlns:a16="http://schemas.microsoft.com/office/drawing/2014/main" id="{0E6DC86A-4D80-4B50-8914-CE8702DDA8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27" name="Freeform 138">
                <a:extLst>
                  <a:ext uri="{FF2B5EF4-FFF2-40B4-BE49-F238E27FC236}">
                    <a16:creationId xmlns:a16="http://schemas.microsoft.com/office/drawing/2014/main" id="{3AF3EE19-F743-4D50-86AC-0FFB99E692A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8" name="Freeform 139">
                <a:extLst>
                  <a:ext uri="{FF2B5EF4-FFF2-40B4-BE49-F238E27FC236}">
                    <a16:creationId xmlns:a16="http://schemas.microsoft.com/office/drawing/2014/main" id="{4DA61417-0BBB-44E1-91F1-5CE1E967742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" name="Freeform 140">
                <a:extLst>
                  <a:ext uri="{FF2B5EF4-FFF2-40B4-BE49-F238E27FC236}">
                    <a16:creationId xmlns:a16="http://schemas.microsoft.com/office/drawing/2014/main" id="{6771F5E5-4C92-4342-A3FA-8C7B577F684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0" name="Freeform 141">
                <a:extLst>
                  <a:ext uri="{FF2B5EF4-FFF2-40B4-BE49-F238E27FC236}">
                    <a16:creationId xmlns:a16="http://schemas.microsoft.com/office/drawing/2014/main" id="{01521001-7EE7-48C0-BF52-E9C150D7661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1" name="Freeform 142">
                <a:extLst>
                  <a:ext uri="{FF2B5EF4-FFF2-40B4-BE49-F238E27FC236}">
                    <a16:creationId xmlns:a16="http://schemas.microsoft.com/office/drawing/2014/main" id="{76541E0E-12FF-4D86-909A-82FA1FB76D3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2" name="Freeform 143">
                <a:extLst>
                  <a:ext uri="{FF2B5EF4-FFF2-40B4-BE49-F238E27FC236}">
                    <a16:creationId xmlns:a16="http://schemas.microsoft.com/office/drawing/2014/main" id="{A7B536CD-E77F-40CB-9301-343509B8170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3" name="Freeform 144">
                <a:extLst>
                  <a:ext uri="{FF2B5EF4-FFF2-40B4-BE49-F238E27FC236}">
                    <a16:creationId xmlns:a16="http://schemas.microsoft.com/office/drawing/2014/main" id="{FB433527-A750-4A6A-9B08-5878961E754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" name="Freeform 145">
                <a:extLst>
                  <a:ext uri="{FF2B5EF4-FFF2-40B4-BE49-F238E27FC236}">
                    <a16:creationId xmlns:a16="http://schemas.microsoft.com/office/drawing/2014/main" id="{40AFD6B2-AF41-456F-991B-3EC98B9F85F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" name="Freeform 146">
                <a:extLst>
                  <a:ext uri="{FF2B5EF4-FFF2-40B4-BE49-F238E27FC236}">
                    <a16:creationId xmlns:a16="http://schemas.microsoft.com/office/drawing/2014/main" id="{E1A02F12-F56B-47B4-8AFE-21C17D4BFD6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6" name="Rectangle 147">
                <a:extLst>
                  <a:ext uri="{FF2B5EF4-FFF2-40B4-BE49-F238E27FC236}">
                    <a16:creationId xmlns:a16="http://schemas.microsoft.com/office/drawing/2014/main" id="{7CC63400-0B5A-4C33-8C42-571EC9257A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37" name="Rectangle 148">
                <a:extLst>
                  <a:ext uri="{FF2B5EF4-FFF2-40B4-BE49-F238E27FC236}">
                    <a16:creationId xmlns:a16="http://schemas.microsoft.com/office/drawing/2014/main" id="{5CAD8687-9326-4F7A-B0D2-6556299F2F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38" name="Freeform 149">
                <a:extLst>
                  <a:ext uri="{FF2B5EF4-FFF2-40B4-BE49-F238E27FC236}">
                    <a16:creationId xmlns:a16="http://schemas.microsoft.com/office/drawing/2014/main" id="{DB998BE8-2C09-4CA0-9666-29828744BC1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" name="Freeform 150">
                <a:extLst>
                  <a:ext uri="{FF2B5EF4-FFF2-40B4-BE49-F238E27FC236}">
                    <a16:creationId xmlns:a16="http://schemas.microsoft.com/office/drawing/2014/main" id="{8FED31C4-4F9D-452E-9C9A-E92B5E56F26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" name="Freeform 151">
                <a:extLst>
                  <a:ext uri="{FF2B5EF4-FFF2-40B4-BE49-F238E27FC236}">
                    <a16:creationId xmlns:a16="http://schemas.microsoft.com/office/drawing/2014/main" id="{3AB7FBD3-DB4F-4E24-A1DA-11B3E541DE7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uk-UA">
                  <a:cs typeface="Arial" charset="0"/>
                </a:endParaRPr>
              </a:p>
            </p:txBody>
          </p:sp>
          <p:sp>
            <p:nvSpPr>
              <p:cNvPr id="141" name="Oval 152">
                <a:extLst>
                  <a:ext uri="{FF2B5EF4-FFF2-40B4-BE49-F238E27FC236}">
                    <a16:creationId xmlns:a16="http://schemas.microsoft.com/office/drawing/2014/main" id="{1A1003BC-D34B-4B10-B926-AA4010FB74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uk-UA">
                  <a:cs typeface="Arial" charset="0"/>
                </a:endParaRPr>
              </a:p>
            </p:txBody>
          </p:sp>
        </p:grpSp>
      </p:grpSp>
      <p:sp>
        <p:nvSpPr>
          <p:cNvPr id="732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uk-UA" altLang="uk-UA" noProof="0"/>
              <a:t>Зразок заголовка</a:t>
            </a:r>
          </a:p>
        </p:txBody>
      </p:sp>
      <p:sp>
        <p:nvSpPr>
          <p:cNvPr id="732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uk-UA" altLang="uk-UA" noProof="0"/>
              <a:t>Зразок підзаголовка</a:t>
            </a:r>
          </a:p>
        </p:txBody>
      </p:sp>
      <p:sp>
        <p:nvSpPr>
          <p:cNvPr id="155" name="Rectangle 155">
            <a:extLst>
              <a:ext uri="{FF2B5EF4-FFF2-40B4-BE49-F238E27FC236}">
                <a16:creationId xmlns:a16="http://schemas.microsoft.com/office/drawing/2014/main" id="{6ADC86EC-1398-4EE6-BF6C-A736F3715A5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56" name="Rectangle 156">
            <a:extLst>
              <a:ext uri="{FF2B5EF4-FFF2-40B4-BE49-F238E27FC236}">
                <a16:creationId xmlns:a16="http://schemas.microsoft.com/office/drawing/2014/main" id="{414D4D21-EAAA-4A8C-98DF-FAAB047D46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157" name="Rectangle 157">
            <a:extLst>
              <a:ext uri="{FF2B5EF4-FFF2-40B4-BE49-F238E27FC236}">
                <a16:creationId xmlns:a16="http://schemas.microsoft.com/office/drawing/2014/main" id="{278A4980-E38F-41BA-991C-3825C4B463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93EB2EC0-876A-4AD7-AC13-CE7277B9D475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8130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154">
            <a:extLst>
              <a:ext uri="{FF2B5EF4-FFF2-40B4-BE49-F238E27FC236}">
                <a16:creationId xmlns:a16="http://schemas.microsoft.com/office/drawing/2014/main" id="{CE20FAA6-F06C-45B3-80EC-2D4CEFD5A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55">
            <a:extLst>
              <a:ext uri="{FF2B5EF4-FFF2-40B4-BE49-F238E27FC236}">
                <a16:creationId xmlns:a16="http://schemas.microsoft.com/office/drawing/2014/main" id="{01C42C13-3ED4-4051-B698-EAA6782863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56">
            <a:extLst>
              <a:ext uri="{FF2B5EF4-FFF2-40B4-BE49-F238E27FC236}">
                <a16:creationId xmlns:a16="http://schemas.microsoft.com/office/drawing/2014/main" id="{56BF6091-BD23-411B-8D75-E82647A00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8828CE-BC25-49FB-A66E-9470B60E9C81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31432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154">
            <a:extLst>
              <a:ext uri="{FF2B5EF4-FFF2-40B4-BE49-F238E27FC236}">
                <a16:creationId xmlns:a16="http://schemas.microsoft.com/office/drawing/2014/main" id="{FFC5343D-9F9C-479A-A18F-1CB4D2E49D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55">
            <a:extLst>
              <a:ext uri="{FF2B5EF4-FFF2-40B4-BE49-F238E27FC236}">
                <a16:creationId xmlns:a16="http://schemas.microsoft.com/office/drawing/2014/main" id="{3A639118-B775-469D-9CE1-C71CED05C3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56">
            <a:extLst>
              <a:ext uri="{FF2B5EF4-FFF2-40B4-BE49-F238E27FC236}">
                <a16:creationId xmlns:a16="http://schemas.microsoft.com/office/drawing/2014/main" id="{884AB020-A25D-46F9-8F21-E00FAA206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5C436-39C4-46B2-8AAD-11E8A104CEC3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901001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8540750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Rectangle 154">
            <a:extLst>
              <a:ext uri="{FF2B5EF4-FFF2-40B4-BE49-F238E27FC236}">
                <a16:creationId xmlns:a16="http://schemas.microsoft.com/office/drawing/2014/main" id="{07A49A86-CE2B-40A5-9583-728FCDA32B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55">
            <a:extLst>
              <a:ext uri="{FF2B5EF4-FFF2-40B4-BE49-F238E27FC236}">
                <a16:creationId xmlns:a16="http://schemas.microsoft.com/office/drawing/2014/main" id="{7C7C69E2-8BB3-441D-973D-E5B4AB1275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156">
            <a:extLst>
              <a:ext uri="{FF2B5EF4-FFF2-40B4-BE49-F238E27FC236}">
                <a16:creationId xmlns:a16="http://schemas.microsoft.com/office/drawing/2014/main" id="{8F7D117A-6363-4F86-85C4-605655B6CE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051C8-F4A1-49C9-BE4C-B6EEBC3F5DE5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65398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Rectangle 154">
            <a:extLst>
              <a:ext uri="{FF2B5EF4-FFF2-40B4-BE49-F238E27FC236}">
                <a16:creationId xmlns:a16="http://schemas.microsoft.com/office/drawing/2014/main" id="{9F350431-8717-4995-AAEE-525F81EEEB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55">
            <a:extLst>
              <a:ext uri="{FF2B5EF4-FFF2-40B4-BE49-F238E27FC236}">
                <a16:creationId xmlns:a16="http://schemas.microsoft.com/office/drawing/2014/main" id="{1001DBFB-6424-4B44-83AC-CBFCAE95BE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56">
            <a:extLst>
              <a:ext uri="{FF2B5EF4-FFF2-40B4-BE49-F238E27FC236}">
                <a16:creationId xmlns:a16="http://schemas.microsoft.com/office/drawing/2014/main" id="{791190DA-6A23-4735-93FD-35A345A6B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8FD00-BAFB-49F2-A611-FDF7D065C0DA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99505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54">
            <a:extLst>
              <a:ext uri="{FF2B5EF4-FFF2-40B4-BE49-F238E27FC236}">
                <a16:creationId xmlns:a16="http://schemas.microsoft.com/office/drawing/2014/main" id="{5F29BCBC-86B5-4658-8941-E20B5DBBD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55">
            <a:extLst>
              <a:ext uri="{FF2B5EF4-FFF2-40B4-BE49-F238E27FC236}">
                <a16:creationId xmlns:a16="http://schemas.microsoft.com/office/drawing/2014/main" id="{317BDCDA-8D95-4720-91FB-A7B554ABE2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56">
            <a:extLst>
              <a:ext uri="{FF2B5EF4-FFF2-40B4-BE49-F238E27FC236}">
                <a16:creationId xmlns:a16="http://schemas.microsoft.com/office/drawing/2014/main" id="{18F61498-782B-4168-B5A0-624041ADB9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A40A1-DC34-4E18-9D59-D018A7549A7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91049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Rectangle 154">
            <a:extLst>
              <a:ext uri="{FF2B5EF4-FFF2-40B4-BE49-F238E27FC236}">
                <a16:creationId xmlns:a16="http://schemas.microsoft.com/office/drawing/2014/main" id="{C6073B71-2570-40A1-98BC-B785B77560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55">
            <a:extLst>
              <a:ext uri="{FF2B5EF4-FFF2-40B4-BE49-F238E27FC236}">
                <a16:creationId xmlns:a16="http://schemas.microsoft.com/office/drawing/2014/main" id="{F59FD7D5-CC32-4473-B6FF-597864A81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156">
            <a:extLst>
              <a:ext uri="{FF2B5EF4-FFF2-40B4-BE49-F238E27FC236}">
                <a16:creationId xmlns:a16="http://schemas.microsoft.com/office/drawing/2014/main" id="{90BC97D2-ED26-44AC-A063-976CE301C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13265-3826-4C1B-A54F-E5F63240FD1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12945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Rectangle 154">
            <a:extLst>
              <a:ext uri="{FF2B5EF4-FFF2-40B4-BE49-F238E27FC236}">
                <a16:creationId xmlns:a16="http://schemas.microsoft.com/office/drawing/2014/main" id="{78F91C85-7B31-4557-98F3-10D705EAC9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8" name="Rectangle 155">
            <a:extLst>
              <a:ext uri="{FF2B5EF4-FFF2-40B4-BE49-F238E27FC236}">
                <a16:creationId xmlns:a16="http://schemas.microsoft.com/office/drawing/2014/main" id="{695E8372-2438-4525-AB81-9BC37CE662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9" name="Rectangle 156">
            <a:extLst>
              <a:ext uri="{FF2B5EF4-FFF2-40B4-BE49-F238E27FC236}">
                <a16:creationId xmlns:a16="http://schemas.microsoft.com/office/drawing/2014/main" id="{CD3E5ABC-0E3F-4EB9-B9CB-3CB6C53461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F4C9F-F13B-497F-93CD-F31BCCB9DF12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6890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Rectangle 154">
            <a:extLst>
              <a:ext uri="{FF2B5EF4-FFF2-40B4-BE49-F238E27FC236}">
                <a16:creationId xmlns:a16="http://schemas.microsoft.com/office/drawing/2014/main" id="{6877EC8E-2444-4EF6-9DA1-420B02BE8A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155">
            <a:extLst>
              <a:ext uri="{FF2B5EF4-FFF2-40B4-BE49-F238E27FC236}">
                <a16:creationId xmlns:a16="http://schemas.microsoft.com/office/drawing/2014/main" id="{1539752A-4D97-4C2F-B158-FD2CA1E9B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5" name="Rectangle 156">
            <a:extLst>
              <a:ext uri="{FF2B5EF4-FFF2-40B4-BE49-F238E27FC236}">
                <a16:creationId xmlns:a16="http://schemas.microsoft.com/office/drawing/2014/main" id="{916E0513-D785-4B36-B2A5-63614D07F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EAEFB-E321-4DCE-B3EF-763C83058B4E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37130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>
            <a:extLst>
              <a:ext uri="{FF2B5EF4-FFF2-40B4-BE49-F238E27FC236}">
                <a16:creationId xmlns:a16="http://schemas.microsoft.com/office/drawing/2014/main" id="{A1F12A4D-97CC-44D2-8769-01AAF65451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3" name="Rectangle 155">
            <a:extLst>
              <a:ext uri="{FF2B5EF4-FFF2-40B4-BE49-F238E27FC236}">
                <a16:creationId xmlns:a16="http://schemas.microsoft.com/office/drawing/2014/main" id="{947D0032-C8CB-42DA-9945-9047F09A5C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4" name="Rectangle 156">
            <a:extLst>
              <a:ext uri="{FF2B5EF4-FFF2-40B4-BE49-F238E27FC236}">
                <a16:creationId xmlns:a16="http://schemas.microsoft.com/office/drawing/2014/main" id="{C6F312B8-5784-499B-B6F2-AD70EA826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8B9CD-13B3-44D2-A74F-19CCEB9CE6A5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63622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54">
            <a:extLst>
              <a:ext uri="{FF2B5EF4-FFF2-40B4-BE49-F238E27FC236}">
                <a16:creationId xmlns:a16="http://schemas.microsoft.com/office/drawing/2014/main" id="{4B0E8557-5641-4542-9895-F956F4F685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55">
            <a:extLst>
              <a:ext uri="{FF2B5EF4-FFF2-40B4-BE49-F238E27FC236}">
                <a16:creationId xmlns:a16="http://schemas.microsoft.com/office/drawing/2014/main" id="{6600051C-F5B7-465A-B6FA-3AEEA0980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156">
            <a:extLst>
              <a:ext uri="{FF2B5EF4-FFF2-40B4-BE49-F238E27FC236}">
                <a16:creationId xmlns:a16="http://schemas.microsoft.com/office/drawing/2014/main" id="{EF824315-7990-4CD5-AADB-BC7DF8CB1E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1E78D-4A97-453E-8E72-CB7D572B0151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22787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54">
            <a:extLst>
              <a:ext uri="{FF2B5EF4-FFF2-40B4-BE49-F238E27FC236}">
                <a16:creationId xmlns:a16="http://schemas.microsoft.com/office/drawing/2014/main" id="{8142A013-5DE5-4FBE-B2CF-09534563E0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" name="Rectangle 155">
            <a:extLst>
              <a:ext uri="{FF2B5EF4-FFF2-40B4-BE49-F238E27FC236}">
                <a16:creationId xmlns:a16="http://schemas.microsoft.com/office/drawing/2014/main" id="{5B697FF5-340B-48FB-B9E5-150170334B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7" name="Rectangle 156">
            <a:extLst>
              <a:ext uri="{FF2B5EF4-FFF2-40B4-BE49-F238E27FC236}">
                <a16:creationId xmlns:a16="http://schemas.microsoft.com/office/drawing/2014/main" id="{2A863388-76F8-45D6-8108-2FAB04726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3FDA2-0CAA-45ED-83A8-00046AF952B6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67494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2546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A06E1996-F4B8-4F06-8D0A-78BF9630B054}"/>
              </a:ext>
            </a:extLst>
          </p:cNvPr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CED9A731-5CDA-43E7-A808-8F3E66F7032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>
                <a:extLst>
                  <a:ext uri="{FF2B5EF4-FFF2-40B4-BE49-F238E27FC236}">
                    <a16:creationId xmlns:a16="http://schemas.microsoft.com/office/drawing/2014/main" id="{8D62749F-A67A-41F1-A632-03B36EADE9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0" name="Freeform 5">
                <a:extLst>
                  <a:ext uri="{FF2B5EF4-FFF2-40B4-BE49-F238E27FC236}">
                    <a16:creationId xmlns:a16="http://schemas.microsoft.com/office/drawing/2014/main" id="{CF974FCE-3665-4054-8A6B-D806C7AB46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1" name="Freeform 6">
                <a:extLst>
                  <a:ext uri="{FF2B5EF4-FFF2-40B4-BE49-F238E27FC236}">
                    <a16:creationId xmlns:a16="http://schemas.microsoft.com/office/drawing/2014/main" id="{8535F1C1-0B48-46BD-82E5-F6A01000924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2" name="Freeform 7">
                <a:extLst>
                  <a:ext uri="{FF2B5EF4-FFF2-40B4-BE49-F238E27FC236}">
                    <a16:creationId xmlns:a16="http://schemas.microsoft.com/office/drawing/2014/main" id="{545EE5E7-DC95-49B8-A029-696F66A4E4B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3" name="Freeform 8">
                <a:extLst>
                  <a:ext uri="{FF2B5EF4-FFF2-40B4-BE49-F238E27FC236}">
                    <a16:creationId xmlns:a16="http://schemas.microsoft.com/office/drawing/2014/main" id="{589F2FD6-8BFE-4FB2-AA5B-E4273B98B8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4" name="Freeform 9">
                <a:extLst>
                  <a:ext uri="{FF2B5EF4-FFF2-40B4-BE49-F238E27FC236}">
                    <a16:creationId xmlns:a16="http://schemas.microsoft.com/office/drawing/2014/main" id="{87E9CD4D-BA6F-4353-9AFB-612682F045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5" name="Freeform 10">
                <a:extLst>
                  <a:ext uri="{FF2B5EF4-FFF2-40B4-BE49-F238E27FC236}">
                    <a16:creationId xmlns:a16="http://schemas.microsoft.com/office/drawing/2014/main" id="{3DE0E35F-1786-4E54-9F0D-645DD79DF09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6" name="Freeform 11">
                <a:extLst>
                  <a:ext uri="{FF2B5EF4-FFF2-40B4-BE49-F238E27FC236}">
                    <a16:creationId xmlns:a16="http://schemas.microsoft.com/office/drawing/2014/main" id="{AF98E746-97CE-4589-9D6A-B70C3B0AFB6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7" name="Freeform 12">
                <a:extLst>
                  <a:ext uri="{FF2B5EF4-FFF2-40B4-BE49-F238E27FC236}">
                    <a16:creationId xmlns:a16="http://schemas.microsoft.com/office/drawing/2014/main" id="{D2C47AF6-7D0D-4564-BBBD-3E9AD83A5EE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8" name="Freeform 13">
                <a:extLst>
                  <a:ext uri="{FF2B5EF4-FFF2-40B4-BE49-F238E27FC236}">
                    <a16:creationId xmlns:a16="http://schemas.microsoft.com/office/drawing/2014/main" id="{C516C731-F565-47B7-A92F-14416300DD1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9" name="Freeform 14">
                <a:extLst>
                  <a:ext uri="{FF2B5EF4-FFF2-40B4-BE49-F238E27FC236}">
                    <a16:creationId xmlns:a16="http://schemas.microsoft.com/office/drawing/2014/main" id="{DB0AFD02-EF1D-4666-AA4B-7B38C2A7330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80" name="Freeform 15">
                <a:extLst>
                  <a:ext uri="{FF2B5EF4-FFF2-40B4-BE49-F238E27FC236}">
                    <a16:creationId xmlns:a16="http://schemas.microsoft.com/office/drawing/2014/main" id="{FC6ABBEC-7593-4422-93E2-43677204DA7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81" name="Freeform 16">
                <a:extLst>
                  <a:ext uri="{FF2B5EF4-FFF2-40B4-BE49-F238E27FC236}">
                    <a16:creationId xmlns:a16="http://schemas.microsoft.com/office/drawing/2014/main" id="{959ABF1D-B6CF-4045-9C65-B35EF23603C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3" name="Group 17">
              <a:extLst>
                <a:ext uri="{FF2B5EF4-FFF2-40B4-BE49-F238E27FC236}">
                  <a16:creationId xmlns:a16="http://schemas.microsoft.com/office/drawing/2014/main" id="{3E298A58-583C-42E4-8B53-A10EAADBCC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>
                <a:extLst>
                  <a:ext uri="{FF2B5EF4-FFF2-40B4-BE49-F238E27FC236}">
                    <a16:creationId xmlns:a16="http://schemas.microsoft.com/office/drawing/2014/main" id="{ADF98FF0-9509-49EA-B2DE-27A4DA67AD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35" name="Rectangle 19">
                <a:extLst>
                  <a:ext uri="{FF2B5EF4-FFF2-40B4-BE49-F238E27FC236}">
                    <a16:creationId xmlns:a16="http://schemas.microsoft.com/office/drawing/2014/main" id="{81E857E3-4DF9-4B83-A693-82B2C316DA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36" name="Rectangle 20">
                <a:extLst>
                  <a:ext uri="{FF2B5EF4-FFF2-40B4-BE49-F238E27FC236}">
                    <a16:creationId xmlns:a16="http://schemas.microsoft.com/office/drawing/2014/main" id="{D5252D20-5F27-463E-9809-DA3B5F80B8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37" name="Rectangle 21">
                <a:extLst>
                  <a:ext uri="{FF2B5EF4-FFF2-40B4-BE49-F238E27FC236}">
                    <a16:creationId xmlns:a16="http://schemas.microsoft.com/office/drawing/2014/main" id="{236C19C2-7850-484C-8DDE-C90ADF40D9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38" name="Rectangle 22">
                <a:extLst>
                  <a:ext uri="{FF2B5EF4-FFF2-40B4-BE49-F238E27FC236}">
                    <a16:creationId xmlns:a16="http://schemas.microsoft.com/office/drawing/2014/main" id="{DB6ECEBF-C050-48D7-A3A9-1255713618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39" name="Rectangle 23">
                <a:extLst>
                  <a:ext uri="{FF2B5EF4-FFF2-40B4-BE49-F238E27FC236}">
                    <a16:creationId xmlns:a16="http://schemas.microsoft.com/office/drawing/2014/main" id="{4E2C9E08-96D7-4DDC-9D98-4E7FDD5F10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0" name="Rectangle 24">
                <a:extLst>
                  <a:ext uri="{FF2B5EF4-FFF2-40B4-BE49-F238E27FC236}">
                    <a16:creationId xmlns:a16="http://schemas.microsoft.com/office/drawing/2014/main" id="{1F5A4A24-3E9A-4311-AE1F-45063B2556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1" name="Rectangle 25">
                <a:extLst>
                  <a:ext uri="{FF2B5EF4-FFF2-40B4-BE49-F238E27FC236}">
                    <a16:creationId xmlns:a16="http://schemas.microsoft.com/office/drawing/2014/main" id="{7560F733-505E-46F1-8C2D-B782D3A4B9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2" name="Rectangle 26">
                <a:extLst>
                  <a:ext uri="{FF2B5EF4-FFF2-40B4-BE49-F238E27FC236}">
                    <a16:creationId xmlns:a16="http://schemas.microsoft.com/office/drawing/2014/main" id="{D61031F4-C3FC-4381-86C5-365C423C272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3" name="Rectangle 27">
                <a:extLst>
                  <a:ext uri="{FF2B5EF4-FFF2-40B4-BE49-F238E27FC236}">
                    <a16:creationId xmlns:a16="http://schemas.microsoft.com/office/drawing/2014/main" id="{5A3B1E36-BC18-4EFA-8877-1693032505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4" name="Rectangle 28">
                <a:extLst>
                  <a:ext uri="{FF2B5EF4-FFF2-40B4-BE49-F238E27FC236}">
                    <a16:creationId xmlns:a16="http://schemas.microsoft.com/office/drawing/2014/main" id="{303481D4-F8DB-4E52-8D18-739EB7A108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5" name="Rectangle 29">
                <a:extLst>
                  <a:ext uri="{FF2B5EF4-FFF2-40B4-BE49-F238E27FC236}">
                    <a16:creationId xmlns:a16="http://schemas.microsoft.com/office/drawing/2014/main" id="{6F4AA7C5-3288-4F57-B9F0-41434F12DD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6" name="Rectangle 30">
                <a:extLst>
                  <a:ext uri="{FF2B5EF4-FFF2-40B4-BE49-F238E27FC236}">
                    <a16:creationId xmlns:a16="http://schemas.microsoft.com/office/drawing/2014/main" id="{847D17C7-3708-4D54-ACA2-101F90D152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7" name="Rectangle 31">
                <a:extLst>
                  <a:ext uri="{FF2B5EF4-FFF2-40B4-BE49-F238E27FC236}">
                    <a16:creationId xmlns:a16="http://schemas.microsoft.com/office/drawing/2014/main" id="{1C0BBA37-CD4E-4E46-AD61-69FE238AD2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8" name="Rectangle 32">
                <a:extLst>
                  <a:ext uri="{FF2B5EF4-FFF2-40B4-BE49-F238E27FC236}">
                    <a16:creationId xmlns:a16="http://schemas.microsoft.com/office/drawing/2014/main" id="{BDF012C8-65A2-4102-8181-6AD559524E0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49" name="Rectangle 33">
                <a:extLst>
                  <a:ext uri="{FF2B5EF4-FFF2-40B4-BE49-F238E27FC236}">
                    <a16:creationId xmlns:a16="http://schemas.microsoft.com/office/drawing/2014/main" id="{2F653418-6871-4E5C-859B-0451A54744C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0" name="Rectangle 34">
                <a:extLst>
                  <a:ext uri="{FF2B5EF4-FFF2-40B4-BE49-F238E27FC236}">
                    <a16:creationId xmlns:a16="http://schemas.microsoft.com/office/drawing/2014/main" id="{5880BD40-A8B5-4B36-A98F-C60A0F030F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1" name="Rectangle 35">
                <a:extLst>
                  <a:ext uri="{FF2B5EF4-FFF2-40B4-BE49-F238E27FC236}">
                    <a16:creationId xmlns:a16="http://schemas.microsoft.com/office/drawing/2014/main" id="{59B3C713-2182-4EAC-9509-DD8693E4E6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2" name="Rectangle 36">
                <a:extLst>
                  <a:ext uri="{FF2B5EF4-FFF2-40B4-BE49-F238E27FC236}">
                    <a16:creationId xmlns:a16="http://schemas.microsoft.com/office/drawing/2014/main" id="{0171D4E8-0878-4B3A-BFE7-B41A060632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3" name="Rectangle 37">
                <a:extLst>
                  <a:ext uri="{FF2B5EF4-FFF2-40B4-BE49-F238E27FC236}">
                    <a16:creationId xmlns:a16="http://schemas.microsoft.com/office/drawing/2014/main" id="{5AF15E34-CCF7-4A76-BF84-CC3A485E938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4" name="Rectangle 38">
                <a:extLst>
                  <a:ext uri="{FF2B5EF4-FFF2-40B4-BE49-F238E27FC236}">
                    <a16:creationId xmlns:a16="http://schemas.microsoft.com/office/drawing/2014/main" id="{62BA651D-6B16-4380-99DC-75CA41F8FF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5" name="Rectangle 39">
                <a:extLst>
                  <a:ext uri="{FF2B5EF4-FFF2-40B4-BE49-F238E27FC236}">
                    <a16:creationId xmlns:a16="http://schemas.microsoft.com/office/drawing/2014/main" id="{6A026214-4827-4902-8EF5-0773192052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6" name="Rectangle 40">
                <a:extLst>
                  <a:ext uri="{FF2B5EF4-FFF2-40B4-BE49-F238E27FC236}">
                    <a16:creationId xmlns:a16="http://schemas.microsoft.com/office/drawing/2014/main" id="{4C2F2A97-1748-4F75-9D3B-55C32441A8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7" name="Rectangle 41">
                <a:extLst>
                  <a:ext uri="{FF2B5EF4-FFF2-40B4-BE49-F238E27FC236}">
                    <a16:creationId xmlns:a16="http://schemas.microsoft.com/office/drawing/2014/main" id="{10CD3F67-04B8-4E2D-8F17-EE5F2B06319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8" name="Rectangle 42">
                <a:extLst>
                  <a:ext uri="{FF2B5EF4-FFF2-40B4-BE49-F238E27FC236}">
                    <a16:creationId xmlns:a16="http://schemas.microsoft.com/office/drawing/2014/main" id="{485136C0-88F8-4FAE-A754-F8135F9E4D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59" name="Rectangle 43">
                <a:extLst>
                  <a:ext uri="{FF2B5EF4-FFF2-40B4-BE49-F238E27FC236}">
                    <a16:creationId xmlns:a16="http://schemas.microsoft.com/office/drawing/2014/main" id="{321D0D68-DB38-4322-A9A5-81922216F28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0" name="Rectangle 44">
                <a:extLst>
                  <a:ext uri="{FF2B5EF4-FFF2-40B4-BE49-F238E27FC236}">
                    <a16:creationId xmlns:a16="http://schemas.microsoft.com/office/drawing/2014/main" id="{22CD34DE-1C14-4874-80B9-8643998B83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1" name="Rectangle 45">
                <a:extLst>
                  <a:ext uri="{FF2B5EF4-FFF2-40B4-BE49-F238E27FC236}">
                    <a16:creationId xmlns:a16="http://schemas.microsoft.com/office/drawing/2014/main" id="{DDE4F813-266A-4950-8628-C44537AA89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2" name="Rectangle 46">
                <a:extLst>
                  <a:ext uri="{FF2B5EF4-FFF2-40B4-BE49-F238E27FC236}">
                    <a16:creationId xmlns:a16="http://schemas.microsoft.com/office/drawing/2014/main" id="{415DF1BE-FC68-49FE-8E71-B17E99A5511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3" name="Rectangle 47">
                <a:extLst>
                  <a:ext uri="{FF2B5EF4-FFF2-40B4-BE49-F238E27FC236}">
                    <a16:creationId xmlns:a16="http://schemas.microsoft.com/office/drawing/2014/main" id="{D89F30D1-32CF-4912-BF85-66933EBB3C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4" name="Rectangle 48">
                <a:extLst>
                  <a:ext uri="{FF2B5EF4-FFF2-40B4-BE49-F238E27FC236}">
                    <a16:creationId xmlns:a16="http://schemas.microsoft.com/office/drawing/2014/main" id="{BBA8510F-FFE2-4FD1-83BE-FBAEF2A887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5" name="Rectangle 49">
                <a:extLst>
                  <a:ext uri="{FF2B5EF4-FFF2-40B4-BE49-F238E27FC236}">
                    <a16:creationId xmlns:a16="http://schemas.microsoft.com/office/drawing/2014/main" id="{565CC76D-9588-45D9-BCE1-F9A4FFE14C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6" name="Rectangle 50">
                <a:extLst>
                  <a:ext uri="{FF2B5EF4-FFF2-40B4-BE49-F238E27FC236}">
                    <a16:creationId xmlns:a16="http://schemas.microsoft.com/office/drawing/2014/main" id="{651E0FE9-CD17-4E13-87C7-C362D09F2A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7" name="Rectangle 51">
                <a:extLst>
                  <a:ext uri="{FF2B5EF4-FFF2-40B4-BE49-F238E27FC236}">
                    <a16:creationId xmlns:a16="http://schemas.microsoft.com/office/drawing/2014/main" id="{E3FB4615-CD15-40C2-878F-66BB9938B2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8" name="Rectangle 52">
                <a:extLst>
                  <a:ext uri="{FF2B5EF4-FFF2-40B4-BE49-F238E27FC236}">
                    <a16:creationId xmlns:a16="http://schemas.microsoft.com/office/drawing/2014/main" id="{7DD4BCEE-DCD3-407E-8B68-17DE5199ED9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69" name="Rectangle 53">
                <a:extLst>
                  <a:ext uri="{FF2B5EF4-FFF2-40B4-BE49-F238E27FC236}">
                    <a16:creationId xmlns:a16="http://schemas.microsoft.com/office/drawing/2014/main" id="{4C4D6359-4271-4E83-B799-C5AF8FFDE4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0" name="Rectangle 54">
                <a:extLst>
                  <a:ext uri="{FF2B5EF4-FFF2-40B4-BE49-F238E27FC236}">
                    <a16:creationId xmlns:a16="http://schemas.microsoft.com/office/drawing/2014/main" id="{68B2BE2D-0948-4FB5-916E-99B8E13116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1" name="Rectangle 55">
                <a:extLst>
                  <a:ext uri="{FF2B5EF4-FFF2-40B4-BE49-F238E27FC236}">
                    <a16:creationId xmlns:a16="http://schemas.microsoft.com/office/drawing/2014/main" id="{10896493-F723-4127-99DC-A867ADE19B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2" name="Rectangle 56">
                <a:extLst>
                  <a:ext uri="{FF2B5EF4-FFF2-40B4-BE49-F238E27FC236}">
                    <a16:creationId xmlns:a16="http://schemas.microsoft.com/office/drawing/2014/main" id="{B4812447-7244-4BDA-97ED-B90F0FD86AE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3" name="Rectangle 57">
                <a:extLst>
                  <a:ext uri="{FF2B5EF4-FFF2-40B4-BE49-F238E27FC236}">
                    <a16:creationId xmlns:a16="http://schemas.microsoft.com/office/drawing/2014/main" id="{21613F4A-CE05-454A-A4E8-51ABFB76BF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4" name="Rectangle 58">
                <a:extLst>
                  <a:ext uri="{FF2B5EF4-FFF2-40B4-BE49-F238E27FC236}">
                    <a16:creationId xmlns:a16="http://schemas.microsoft.com/office/drawing/2014/main" id="{56F94BD9-A04D-4CB9-978F-6DC8DE33755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5" name="Rectangle 59">
                <a:extLst>
                  <a:ext uri="{FF2B5EF4-FFF2-40B4-BE49-F238E27FC236}">
                    <a16:creationId xmlns:a16="http://schemas.microsoft.com/office/drawing/2014/main" id="{CCE269A9-F2EB-4A59-8628-820CCAE3FE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6" name="Rectangle 60">
                <a:extLst>
                  <a:ext uri="{FF2B5EF4-FFF2-40B4-BE49-F238E27FC236}">
                    <a16:creationId xmlns:a16="http://schemas.microsoft.com/office/drawing/2014/main" id="{C670050B-A3E8-4670-A491-D5AF0068E9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7" name="Rectangle 61">
                <a:extLst>
                  <a:ext uri="{FF2B5EF4-FFF2-40B4-BE49-F238E27FC236}">
                    <a16:creationId xmlns:a16="http://schemas.microsoft.com/office/drawing/2014/main" id="{6B82049D-ABFF-40FB-910E-3BFCFE7E32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8" name="Rectangle 62">
                <a:extLst>
                  <a:ext uri="{FF2B5EF4-FFF2-40B4-BE49-F238E27FC236}">
                    <a16:creationId xmlns:a16="http://schemas.microsoft.com/office/drawing/2014/main" id="{1E62CBD3-6FA1-464F-BBC2-34EF0D7FED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79" name="Rectangle 63">
                <a:extLst>
                  <a:ext uri="{FF2B5EF4-FFF2-40B4-BE49-F238E27FC236}">
                    <a16:creationId xmlns:a16="http://schemas.microsoft.com/office/drawing/2014/main" id="{AC9D1D1B-A27C-4FD2-B629-2A0FF266A7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0" name="Rectangle 64">
                <a:extLst>
                  <a:ext uri="{FF2B5EF4-FFF2-40B4-BE49-F238E27FC236}">
                    <a16:creationId xmlns:a16="http://schemas.microsoft.com/office/drawing/2014/main" id="{D25B3780-1E32-4045-8D23-B667EEB236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1" name="Rectangle 65">
                <a:extLst>
                  <a:ext uri="{FF2B5EF4-FFF2-40B4-BE49-F238E27FC236}">
                    <a16:creationId xmlns:a16="http://schemas.microsoft.com/office/drawing/2014/main" id="{84B7CA4C-BD9C-42E8-9AC2-C86D9B9D11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2" name="Rectangle 66">
                <a:extLst>
                  <a:ext uri="{FF2B5EF4-FFF2-40B4-BE49-F238E27FC236}">
                    <a16:creationId xmlns:a16="http://schemas.microsoft.com/office/drawing/2014/main" id="{E52AE3FD-5FFA-4481-9179-FF45A13048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3" name="Rectangle 67">
                <a:extLst>
                  <a:ext uri="{FF2B5EF4-FFF2-40B4-BE49-F238E27FC236}">
                    <a16:creationId xmlns:a16="http://schemas.microsoft.com/office/drawing/2014/main" id="{999D3A81-9B5F-4553-AB48-770A7A6A68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4" name="Rectangle 68">
                <a:extLst>
                  <a:ext uri="{FF2B5EF4-FFF2-40B4-BE49-F238E27FC236}">
                    <a16:creationId xmlns:a16="http://schemas.microsoft.com/office/drawing/2014/main" id="{ACD43EA6-6B25-4807-B22D-3E44536B4A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5" name="Rectangle 69">
                <a:extLst>
                  <a:ext uri="{FF2B5EF4-FFF2-40B4-BE49-F238E27FC236}">
                    <a16:creationId xmlns:a16="http://schemas.microsoft.com/office/drawing/2014/main" id="{218C9364-1061-4D98-B11D-4A7F0915B17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6" name="Rectangle 70">
                <a:extLst>
                  <a:ext uri="{FF2B5EF4-FFF2-40B4-BE49-F238E27FC236}">
                    <a16:creationId xmlns:a16="http://schemas.microsoft.com/office/drawing/2014/main" id="{0C82D689-921A-4BE8-9B4A-B8EC0BE3BE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7" name="Rectangle 71">
                <a:extLst>
                  <a:ext uri="{FF2B5EF4-FFF2-40B4-BE49-F238E27FC236}">
                    <a16:creationId xmlns:a16="http://schemas.microsoft.com/office/drawing/2014/main" id="{E7341C15-4F29-4DB5-9101-B531E0D4F32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8" name="Rectangle 72">
                <a:extLst>
                  <a:ext uri="{FF2B5EF4-FFF2-40B4-BE49-F238E27FC236}">
                    <a16:creationId xmlns:a16="http://schemas.microsoft.com/office/drawing/2014/main" id="{AE044868-527D-4A67-904F-E9E65D186B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89" name="Rectangle 73">
                <a:extLst>
                  <a:ext uri="{FF2B5EF4-FFF2-40B4-BE49-F238E27FC236}">
                    <a16:creationId xmlns:a16="http://schemas.microsoft.com/office/drawing/2014/main" id="{717E303C-8795-4AB8-A56E-57C5BF89CF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0" name="Rectangle 74">
                <a:extLst>
                  <a:ext uri="{FF2B5EF4-FFF2-40B4-BE49-F238E27FC236}">
                    <a16:creationId xmlns:a16="http://schemas.microsoft.com/office/drawing/2014/main" id="{12F6AAEE-2A75-44E8-BA6B-BE25D78615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1" name="Rectangle 75">
                <a:extLst>
                  <a:ext uri="{FF2B5EF4-FFF2-40B4-BE49-F238E27FC236}">
                    <a16:creationId xmlns:a16="http://schemas.microsoft.com/office/drawing/2014/main" id="{AAED9FAB-0EB3-4778-A479-4067C3777F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2" name="Rectangle 76">
                <a:extLst>
                  <a:ext uri="{FF2B5EF4-FFF2-40B4-BE49-F238E27FC236}">
                    <a16:creationId xmlns:a16="http://schemas.microsoft.com/office/drawing/2014/main" id="{76987ABF-4346-41AE-8234-69AA686FBF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3" name="Rectangle 77">
                <a:extLst>
                  <a:ext uri="{FF2B5EF4-FFF2-40B4-BE49-F238E27FC236}">
                    <a16:creationId xmlns:a16="http://schemas.microsoft.com/office/drawing/2014/main" id="{030D9924-0957-4DF3-AEFD-ADEBE0750A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4" name="Rectangle 78">
                <a:extLst>
                  <a:ext uri="{FF2B5EF4-FFF2-40B4-BE49-F238E27FC236}">
                    <a16:creationId xmlns:a16="http://schemas.microsoft.com/office/drawing/2014/main" id="{FDF2AEF4-CDA7-456E-A830-8E65A329FE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5" name="Rectangle 79">
                <a:extLst>
                  <a:ext uri="{FF2B5EF4-FFF2-40B4-BE49-F238E27FC236}">
                    <a16:creationId xmlns:a16="http://schemas.microsoft.com/office/drawing/2014/main" id="{35D6AD2B-98F6-4678-BEE0-C8A13A1F7D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6" name="Rectangle 80">
                <a:extLst>
                  <a:ext uri="{FF2B5EF4-FFF2-40B4-BE49-F238E27FC236}">
                    <a16:creationId xmlns:a16="http://schemas.microsoft.com/office/drawing/2014/main" id="{9BC08FB3-4826-42A4-893B-13158BABCC3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7" name="Freeform 81">
                <a:extLst>
                  <a:ext uri="{FF2B5EF4-FFF2-40B4-BE49-F238E27FC236}">
                    <a16:creationId xmlns:a16="http://schemas.microsoft.com/office/drawing/2014/main" id="{6BD36C46-7152-4298-B2B0-4DC0979DAC2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8" name="Rectangle 82">
                <a:extLst>
                  <a:ext uri="{FF2B5EF4-FFF2-40B4-BE49-F238E27FC236}">
                    <a16:creationId xmlns:a16="http://schemas.microsoft.com/office/drawing/2014/main" id="{33181925-E783-4D91-9C95-5D196AC86D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099" name="Rectangle 83">
                <a:extLst>
                  <a:ext uri="{FF2B5EF4-FFF2-40B4-BE49-F238E27FC236}">
                    <a16:creationId xmlns:a16="http://schemas.microsoft.com/office/drawing/2014/main" id="{2CA2F159-26E2-46BF-A2A1-1BB43D68D7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0" name="Rectangle 84">
                <a:extLst>
                  <a:ext uri="{FF2B5EF4-FFF2-40B4-BE49-F238E27FC236}">
                    <a16:creationId xmlns:a16="http://schemas.microsoft.com/office/drawing/2014/main" id="{EA062137-5986-40EB-BF96-DE1B34AF75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1" name="Rectangle 85">
                <a:extLst>
                  <a:ext uri="{FF2B5EF4-FFF2-40B4-BE49-F238E27FC236}">
                    <a16:creationId xmlns:a16="http://schemas.microsoft.com/office/drawing/2014/main" id="{008B309F-C713-4F31-BC01-BAF41FD8515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2" name="Rectangle 86">
                <a:extLst>
                  <a:ext uri="{FF2B5EF4-FFF2-40B4-BE49-F238E27FC236}">
                    <a16:creationId xmlns:a16="http://schemas.microsoft.com/office/drawing/2014/main" id="{70E50F62-FBA3-4C1A-AA9B-CC0407216FB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3" name="Rectangle 87">
                <a:extLst>
                  <a:ext uri="{FF2B5EF4-FFF2-40B4-BE49-F238E27FC236}">
                    <a16:creationId xmlns:a16="http://schemas.microsoft.com/office/drawing/2014/main" id="{1FB87C1C-2857-4ECD-A673-E06FCBC583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4" name="Rectangle 88">
                <a:extLst>
                  <a:ext uri="{FF2B5EF4-FFF2-40B4-BE49-F238E27FC236}">
                    <a16:creationId xmlns:a16="http://schemas.microsoft.com/office/drawing/2014/main" id="{41609A5F-F02F-468D-8515-72F0A72D4A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5" name="Rectangle 89">
                <a:extLst>
                  <a:ext uri="{FF2B5EF4-FFF2-40B4-BE49-F238E27FC236}">
                    <a16:creationId xmlns:a16="http://schemas.microsoft.com/office/drawing/2014/main" id="{A0788AAF-129A-4CA6-839F-F979BD2551E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6" name="Rectangle 90">
                <a:extLst>
                  <a:ext uri="{FF2B5EF4-FFF2-40B4-BE49-F238E27FC236}">
                    <a16:creationId xmlns:a16="http://schemas.microsoft.com/office/drawing/2014/main" id="{8F3DA129-D194-4442-98D0-7DB04BAF71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7" name="Rectangle 91">
                <a:extLst>
                  <a:ext uri="{FF2B5EF4-FFF2-40B4-BE49-F238E27FC236}">
                    <a16:creationId xmlns:a16="http://schemas.microsoft.com/office/drawing/2014/main" id="{72B73B12-0977-4138-9183-BFD5A43E17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8" name="Rectangle 92">
                <a:extLst>
                  <a:ext uri="{FF2B5EF4-FFF2-40B4-BE49-F238E27FC236}">
                    <a16:creationId xmlns:a16="http://schemas.microsoft.com/office/drawing/2014/main" id="{578D18DF-B07B-4B5E-830F-25DB26BC88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09" name="Rectangle 93">
                <a:extLst>
                  <a:ext uri="{FF2B5EF4-FFF2-40B4-BE49-F238E27FC236}">
                    <a16:creationId xmlns:a16="http://schemas.microsoft.com/office/drawing/2014/main" id="{16B56F8F-7F82-409F-B273-9990A3EF4E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0" name="Rectangle 94">
                <a:extLst>
                  <a:ext uri="{FF2B5EF4-FFF2-40B4-BE49-F238E27FC236}">
                    <a16:creationId xmlns:a16="http://schemas.microsoft.com/office/drawing/2014/main" id="{2BF0B4D8-7E92-468E-A5B5-FD9A2C5545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1" name="Rectangle 95">
                <a:extLst>
                  <a:ext uri="{FF2B5EF4-FFF2-40B4-BE49-F238E27FC236}">
                    <a16:creationId xmlns:a16="http://schemas.microsoft.com/office/drawing/2014/main" id="{5B89B8D4-5402-4A39-9992-5CCCE34E28B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2" name="Rectangle 96">
                <a:extLst>
                  <a:ext uri="{FF2B5EF4-FFF2-40B4-BE49-F238E27FC236}">
                    <a16:creationId xmlns:a16="http://schemas.microsoft.com/office/drawing/2014/main" id="{26589D47-D483-4F27-B7E4-9068C5E8BA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3" name="Rectangle 97">
                <a:extLst>
                  <a:ext uri="{FF2B5EF4-FFF2-40B4-BE49-F238E27FC236}">
                    <a16:creationId xmlns:a16="http://schemas.microsoft.com/office/drawing/2014/main" id="{1035162B-AFA9-4D6E-B1F1-F7664F807A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4" name="Rectangle 98">
                <a:extLst>
                  <a:ext uri="{FF2B5EF4-FFF2-40B4-BE49-F238E27FC236}">
                    <a16:creationId xmlns:a16="http://schemas.microsoft.com/office/drawing/2014/main" id="{64089F3C-47B8-4C76-8A8C-96DC487BAE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5" name="Rectangle 99">
                <a:extLst>
                  <a:ext uri="{FF2B5EF4-FFF2-40B4-BE49-F238E27FC236}">
                    <a16:creationId xmlns:a16="http://schemas.microsoft.com/office/drawing/2014/main" id="{F22056A0-9A0B-4E09-90FD-780D69A929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6" name="Rectangle 100">
                <a:extLst>
                  <a:ext uri="{FF2B5EF4-FFF2-40B4-BE49-F238E27FC236}">
                    <a16:creationId xmlns:a16="http://schemas.microsoft.com/office/drawing/2014/main" id="{A9E78DD7-C814-47F3-B5B4-26E8BA5C52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7" name="Rectangle 101">
                <a:extLst>
                  <a:ext uri="{FF2B5EF4-FFF2-40B4-BE49-F238E27FC236}">
                    <a16:creationId xmlns:a16="http://schemas.microsoft.com/office/drawing/2014/main" id="{0DF29E0C-6536-4569-A841-029E9DA645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8" name="Rectangle 102">
                <a:extLst>
                  <a:ext uri="{FF2B5EF4-FFF2-40B4-BE49-F238E27FC236}">
                    <a16:creationId xmlns:a16="http://schemas.microsoft.com/office/drawing/2014/main" id="{98BACB3C-3998-486E-BE7B-5B6BCBE9A1F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19" name="Rectangle 103">
                <a:extLst>
                  <a:ext uri="{FF2B5EF4-FFF2-40B4-BE49-F238E27FC236}">
                    <a16:creationId xmlns:a16="http://schemas.microsoft.com/office/drawing/2014/main" id="{7F2990B4-D182-497C-84D6-CAF839E94D8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0" name="Rectangle 104">
                <a:extLst>
                  <a:ext uri="{FF2B5EF4-FFF2-40B4-BE49-F238E27FC236}">
                    <a16:creationId xmlns:a16="http://schemas.microsoft.com/office/drawing/2014/main" id="{680E2013-77E6-4A79-BFA1-B7C5654CA0F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1" name="Rectangle 105">
                <a:extLst>
                  <a:ext uri="{FF2B5EF4-FFF2-40B4-BE49-F238E27FC236}">
                    <a16:creationId xmlns:a16="http://schemas.microsoft.com/office/drawing/2014/main" id="{23369EDC-0366-4BEB-8FDA-0C563DE2568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2" name="Rectangle 106">
                <a:extLst>
                  <a:ext uri="{FF2B5EF4-FFF2-40B4-BE49-F238E27FC236}">
                    <a16:creationId xmlns:a16="http://schemas.microsoft.com/office/drawing/2014/main" id="{FA68C755-8B42-4589-A91E-39FA32BE881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3" name="Rectangle 107">
                <a:extLst>
                  <a:ext uri="{FF2B5EF4-FFF2-40B4-BE49-F238E27FC236}">
                    <a16:creationId xmlns:a16="http://schemas.microsoft.com/office/drawing/2014/main" id="{B0CEB9B4-16F7-41AC-884B-A4F2ECB3465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4" name="Rectangle 108">
                <a:extLst>
                  <a:ext uri="{FF2B5EF4-FFF2-40B4-BE49-F238E27FC236}">
                    <a16:creationId xmlns:a16="http://schemas.microsoft.com/office/drawing/2014/main" id="{EDBF50F2-841C-499B-87AE-FCDA450E57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5" name="Rectangle 109">
                <a:extLst>
                  <a:ext uri="{FF2B5EF4-FFF2-40B4-BE49-F238E27FC236}">
                    <a16:creationId xmlns:a16="http://schemas.microsoft.com/office/drawing/2014/main" id="{7FBFC635-9E1D-437C-9F9B-E4960090BA5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6" name="Rectangle 110">
                <a:extLst>
                  <a:ext uri="{FF2B5EF4-FFF2-40B4-BE49-F238E27FC236}">
                    <a16:creationId xmlns:a16="http://schemas.microsoft.com/office/drawing/2014/main" id="{0C2D395B-AED5-43EF-90F0-E740696747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7" name="Rectangle 111">
                <a:extLst>
                  <a:ext uri="{FF2B5EF4-FFF2-40B4-BE49-F238E27FC236}">
                    <a16:creationId xmlns:a16="http://schemas.microsoft.com/office/drawing/2014/main" id="{24B582A6-3C12-40C9-95C3-AA3F4B8989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8" name="Rectangle 112">
                <a:extLst>
                  <a:ext uri="{FF2B5EF4-FFF2-40B4-BE49-F238E27FC236}">
                    <a16:creationId xmlns:a16="http://schemas.microsoft.com/office/drawing/2014/main" id="{C4AC2461-54CF-4A27-8419-D8D5CF89F9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29" name="Rectangle 113">
                <a:extLst>
                  <a:ext uri="{FF2B5EF4-FFF2-40B4-BE49-F238E27FC236}">
                    <a16:creationId xmlns:a16="http://schemas.microsoft.com/office/drawing/2014/main" id="{BAA9B897-CF7E-4D55-B976-F2F711ECF5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0" name="Rectangle 114">
                <a:extLst>
                  <a:ext uri="{FF2B5EF4-FFF2-40B4-BE49-F238E27FC236}">
                    <a16:creationId xmlns:a16="http://schemas.microsoft.com/office/drawing/2014/main" id="{29F9C653-4A05-4CFE-853B-C0FEED34EF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1" name="Rectangle 115">
                <a:extLst>
                  <a:ext uri="{FF2B5EF4-FFF2-40B4-BE49-F238E27FC236}">
                    <a16:creationId xmlns:a16="http://schemas.microsoft.com/office/drawing/2014/main" id="{3EECDFFD-202F-4229-95E0-71221DBD24B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2" name="Rectangle 116">
                <a:extLst>
                  <a:ext uri="{FF2B5EF4-FFF2-40B4-BE49-F238E27FC236}">
                    <a16:creationId xmlns:a16="http://schemas.microsoft.com/office/drawing/2014/main" id="{BE30E254-363D-4079-B72D-8CBF7CE8C2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3" name="Rectangle 117">
                <a:extLst>
                  <a:ext uri="{FF2B5EF4-FFF2-40B4-BE49-F238E27FC236}">
                    <a16:creationId xmlns:a16="http://schemas.microsoft.com/office/drawing/2014/main" id="{B2CF621F-DDEB-410D-840C-8320C6B4EE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4" name="Rectangle 118">
                <a:extLst>
                  <a:ext uri="{FF2B5EF4-FFF2-40B4-BE49-F238E27FC236}">
                    <a16:creationId xmlns:a16="http://schemas.microsoft.com/office/drawing/2014/main" id="{5F481350-5DD0-4024-850C-EC20FEF027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5" name="Rectangle 119">
                <a:extLst>
                  <a:ext uri="{FF2B5EF4-FFF2-40B4-BE49-F238E27FC236}">
                    <a16:creationId xmlns:a16="http://schemas.microsoft.com/office/drawing/2014/main" id="{71D067A5-5D1E-487F-A74F-33E23A796C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6" name="Rectangle 120">
                <a:extLst>
                  <a:ext uri="{FF2B5EF4-FFF2-40B4-BE49-F238E27FC236}">
                    <a16:creationId xmlns:a16="http://schemas.microsoft.com/office/drawing/2014/main" id="{659E1C21-1071-481C-BE21-22E7A2D806D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7" name="Rectangle 121">
                <a:extLst>
                  <a:ext uri="{FF2B5EF4-FFF2-40B4-BE49-F238E27FC236}">
                    <a16:creationId xmlns:a16="http://schemas.microsoft.com/office/drawing/2014/main" id="{9D37001C-EE53-4A5B-9363-67DB798273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8" name="Rectangle 122">
                <a:extLst>
                  <a:ext uri="{FF2B5EF4-FFF2-40B4-BE49-F238E27FC236}">
                    <a16:creationId xmlns:a16="http://schemas.microsoft.com/office/drawing/2014/main" id="{39133F51-8E66-4C05-B997-662CB30B7A5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39" name="Rectangle 123">
                <a:extLst>
                  <a:ext uri="{FF2B5EF4-FFF2-40B4-BE49-F238E27FC236}">
                    <a16:creationId xmlns:a16="http://schemas.microsoft.com/office/drawing/2014/main" id="{2CA54FC1-56F1-4D2E-9261-05514C75C8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0" name="Rectangle 124">
                <a:extLst>
                  <a:ext uri="{FF2B5EF4-FFF2-40B4-BE49-F238E27FC236}">
                    <a16:creationId xmlns:a16="http://schemas.microsoft.com/office/drawing/2014/main" id="{C9B7CD1C-719C-4E22-98D7-ACE3E190F2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1" name="Rectangle 125">
                <a:extLst>
                  <a:ext uri="{FF2B5EF4-FFF2-40B4-BE49-F238E27FC236}">
                    <a16:creationId xmlns:a16="http://schemas.microsoft.com/office/drawing/2014/main" id="{9E95F627-FD1A-4432-AE71-29C2CBB083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2" name="Rectangle 126">
                <a:extLst>
                  <a:ext uri="{FF2B5EF4-FFF2-40B4-BE49-F238E27FC236}">
                    <a16:creationId xmlns:a16="http://schemas.microsoft.com/office/drawing/2014/main" id="{597EF466-6F07-4331-A256-D2941FF292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3" name="Rectangle 127">
                <a:extLst>
                  <a:ext uri="{FF2B5EF4-FFF2-40B4-BE49-F238E27FC236}">
                    <a16:creationId xmlns:a16="http://schemas.microsoft.com/office/drawing/2014/main" id="{573DEA81-A3ED-4CE8-851F-142D231D28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4" name="Rectangle 128">
                <a:extLst>
                  <a:ext uri="{FF2B5EF4-FFF2-40B4-BE49-F238E27FC236}">
                    <a16:creationId xmlns:a16="http://schemas.microsoft.com/office/drawing/2014/main" id="{FA11E410-6299-41D1-9DBF-2A00378695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5" name="Rectangle 129">
                <a:extLst>
                  <a:ext uri="{FF2B5EF4-FFF2-40B4-BE49-F238E27FC236}">
                    <a16:creationId xmlns:a16="http://schemas.microsoft.com/office/drawing/2014/main" id="{C27F8343-660B-4ADA-9E66-B26436296A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6" name="Rectangle 130">
                <a:extLst>
                  <a:ext uri="{FF2B5EF4-FFF2-40B4-BE49-F238E27FC236}">
                    <a16:creationId xmlns:a16="http://schemas.microsoft.com/office/drawing/2014/main" id="{42A09A0F-5007-48DF-BB66-4E0487826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7" name="Rectangle 131">
                <a:extLst>
                  <a:ext uri="{FF2B5EF4-FFF2-40B4-BE49-F238E27FC236}">
                    <a16:creationId xmlns:a16="http://schemas.microsoft.com/office/drawing/2014/main" id="{7E5828C1-2F29-4E53-BF8C-7629FAFC04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8" name="Rectangle 132">
                <a:extLst>
                  <a:ext uri="{FF2B5EF4-FFF2-40B4-BE49-F238E27FC236}">
                    <a16:creationId xmlns:a16="http://schemas.microsoft.com/office/drawing/2014/main" id="{9E423FC7-22BB-4B8E-BE42-FE452D72BC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49" name="Rectangle 133">
                <a:extLst>
                  <a:ext uri="{FF2B5EF4-FFF2-40B4-BE49-F238E27FC236}">
                    <a16:creationId xmlns:a16="http://schemas.microsoft.com/office/drawing/2014/main" id="{3FE32372-51A8-4C79-98A1-E61027125E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50" name="Rectangle 134">
                <a:extLst>
                  <a:ext uri="{FF2B5EF4-FFF2-40B4-BE49-F238E27FC236}">
                    <a16:creationId xmlns:a16="http://schemas.microsoft.com/office/drawing/2014/main" id="{7769B27B-83FE-4CA2-B41D-F4496F4CF8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51" name="Rectangle 135">
                <a:extLst>
                  <a:ext uri="{FF2B5EF4-FFF2-40B4-BE49-F238E27FC236}">
                    <a16:creationId xmlns:a16="http://schemas.microsoft.com/office/drawing/2014/main" id="{549C4215-7A7D-449B-A398-FC83E5519A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52" name="Rectangle 136">
                <a:extLst>
                  <a:ext uri="{FF2B5EF4-FFF2-40B4-BE49-F238E27FC236}">
                    <a16:creationId xmlns:a16="http://schemas.microsoft.com/office/drawing/2014/main" id="{0CBA02A3-DDE1-4E56-86FC-F8B5676044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53" name="Rectangle 137">
                <a:extLst>
                  <a:ext uri="{FF2B5EF4-FFF2-40B4-BE49-F238E27FC236}">
                    <a16:creationId xmlns:a16="http://schemas.microsoft.com/office/drawing/2014/main" id="{E03E6682-4AE6-4C93-BFAC-7B7EBEC0F6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54" name="Freeform 138">
                <a:extLst>
                  <a:ext uri="{FF2B5EF4-FFF2-40B4-BE49-F238E27FC236}">
                    <a16:creationId xmlns:a16="http://schemas.microsoft.com/office/drawing/2014/main" id="{C167F739-1D4C-4CA2-ADEB-6B6FDD218C7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55" name="Freeform 139">
                <a:extLst>
                  <a:ext uri="{FF2B5EF4-FFF2-40B4-BE49-F238E27FC236}">
                    <a16:creationId xmlns:a16="http://schemas.microsoft.com/office/drawing/2014/main" id="{FB380966-F17F-4232-9E2A-C3A51BF7855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56" name="Freeform 140">
                <a:extLst>
                  <a:ext uri="{FF2B5EF4-FFF2-40B4-BE49-F238E27FC236}">
                    <a16:creationId xmlns:a16="http://schemas.microsoft.com/office/drawing/2014/main" id="{D36FBC0D-C6AE-413E-AD7E-A50822C2D9C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57" name="Freeform 141">
                <a:extLst>
                  <a:ext uri="{FF2B5EF4-FFF2-40B4-BE49-F238E27FC236}">
                    <a16:creationId xmlns:a16="http://schemas.microsoft.com/office/drawing/2014/main" id="{4603400D-8351-43F9-AE5E-4C929EF4331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58" name="Freeform 142">
                <a:extLst>
                  <a:ext uri="{FF2B5EF4-FFF2-40B4-BE49-F238E27FC236}">
                    <a16:creationId xmlns:a16="http://schemas.microsoft.com/office/drawing/2014/main" id="{293F97DD-2089-4834-A00A-BB103B915B5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59" name="Freeform 143">
                <a:extLst>
                  <a:ext uri="{FF2B5EF4-FFF2-40B4-BE49-F238E27FC236}">
                    <a16:creationId xmlns:a16="http://schemas.microsoft.com/office/drawing/2014/main" id="{DBAE47F3-4B75-4CC4-BDEB-43ABD41349E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0" name="Freeform 144">
                <a:extLst>
                  <a:ext uri="{FF2B5EF4-FFF2-40B4-BE49-F238E27FC236}">
                    <a16:creationId xmlns:a16="http://schemas.microsoft.com/office/drawing/2014/main" id="{748E12D0-0996-4B03-88B0-692AC884ABB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1" name="Freeform 145">
                <a:extLst>
                  <a:ext uri="{FF2B5EF4-FFF2-40B4-BE49-F238E27FC236}">
                    <a16:creationId xmlns:a16="http://schemas.microsoft.com/office/drawing/2014/main" id="{54FD5D12-7FEE-49A2-A11D-81A2A014040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2" name="Freeform 146">
                <a:extLst>
                  <a:ext uri="{FF2B5EF4-FFF2-40B4-BE49-F238E27FC236}">
                    <a16:creationId xmlns:a16="http://schemas.microsoft.com/office/drawing/2014/main" id="{0BD25C74-4D43-4C1E-B18C-9CBD3B3BBBA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3" name="Rectangle 147">
                <a:extLst>
                  <a:ext uri="{FF2B5EF4-FFF2-40B4-BE49-F238E27FC236}">
                    <a16:creationId xmlns:a16="http://schemas.microsoft.com/office/drawing/2014/main" id="{0D35E5DA-C8BC-44CC-B228-BAFB76657D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64" name="Rectangle 148">
                <a:extLst>
                  <a:ext uri="{FF2B5EF4-FFF2-40B4-BE49-F238E27FC236}">
                    <a16:creationId xmlns:a16="http://schemas.microsoft.com/office/drawing/2014/main" id="{8153D350-F503-4043-BF8E-C1AD4FB83F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  <p:sp>
            <p:nvSpPr>
              <p:cNvPr id="1165" name="Freeform 149">
                <a:extLst>
                  <a:ext uri="{FF2B5EF4-FFF2-40B4-BE49-F238E27FC236}">
                    <a16:creationId xmlns:a16="http://schemas.microsoft.com/office/drawing/2014/main" id="{07ED96E0-3B8D-453C-9F7A-290FE9CCBD8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6" name="Freeform 150">
                <a:extLst>
                  <a:ext uri="{FF2B5EF4-FFF2-40B4-BE49-F238E27FC236}">
                    <a16:creationId xmlns:a16="http://schemas.microsoft.com/office/drawing/2014/main" id="{E5045E98-DA70-446F-8087-671B6D91318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5" name="Freeform 151">
                <a:extLst>
                  <a:ext uri="{FF2B5EF4-FFF2-40B4-BE49-F238E27FC236}">
                    <a16:creationId xmlns:a16="http://schemas.microsoft.com/office/drawing/2014/main" id="{BCED9894-5ED2-4976-8F4E-780AAC96AD2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uk-UA">
                  <a:cs typeface="Arial" charset="0"/>
                </a:endParaRPr>
              </a:p>
            </p:txBody>
          </p:sp>
          <p:sp>
            <p:nvSpPr>
              <p:cNvPr id="6296" name="Oval 152">
                <a:extLst>
                  <a:ext uri="{FF2B5EF4-FFF2-40B4-BE49-F238E27FC236}">
                    <a16:creationId xmlns:a16="http://schemas.microsoft.com/office/drawing/2014/main" id="{D47027BB-ACB2-4C1B-9874-D3DDD80937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uk-UA">
                  <a:cs typeface="Arial" charset="0"/>
                </a:endParaRPr>
              </a:p>
            </p:txBody>
          </p:sp>
        </p:grpSp>
      </p:grpSp>
      <p:sp>
        <p:nvSpPr>
          <p:cNvPr id="6297" name="Rectangle 153">
            <a:extLst>
              <a:ext uri="{FF2B5EF4-FFF2-40B4-BE49-F238E27FC236}">
                <a16:creationId xmlns:a16="http://schemas.microsoft.com/office/drawing/2014/main" id="{7E609B49-F94E-4FFB-820E-462C6BFB550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заголовка</a:t>
            </a:r>
          </a:p>
        </p:txBody>
      </p:sp>
      <p:sp>
        <p:nvSpPr>
          <p:cNvPr id="6298" name="Rectangle 154">
            <a:extLst>
              <a:ext uri="{FF2B5EF4-FFF2-40B4-BE49-F238E27FC236}">
                <a16:creationId xmlns:a16="http://schemas.microsoft.com/office/drawing/2014/main" id="{AB0088E6-7BE0-48F1-B9FD-C4B5979F5DC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299" name="Rectangle 155">
            <a:extLst>
              <a:ext uri="{FF2B5EF4-FFF2-40B4-BE49-F238E27FC236}">
                <a16:creationId xmlns:a16="http://schemas.microsoft.com/office/drawing/2014/main" id="{EF657FAE-AD43-4114-A864-9BAEB8381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 altLang="uk-UA"/>
          </a:p>
        </p:txBody>
      </p:sp>
      <p:sp>
        <p:nvSpPr>
          <p:cNvPr id="6300" name="Rectangle 156">
            <a:extLst>
              <a:ext uri="{FF2B5EF4-FFF2-40B4-BE49-F238E27FC236}">
                <a16:creationId xmlns:a16="http://schemas.microsoft.com/office/drawing/2014/main" id="{159FF44A-6E1B-4F0B-8E82-203538F4CF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fld id="{20C346DE-FDDD-4A1F-B898-322A8B89225C}" type="slidenum">
              <a:rPr lang="uk-UA" altLang="uk-UA"/>
              <a:pPr/>
              <a:t>‹#›</a:t>
            </a:fld>
            <a:endParaRPr lang="uk-UA" altLang="uk-UA"/>
          </a:p>
        </p:txBody>
      </p:sp>
      <p:sp>
        <p:nvSpPr>
          <p:cNvPr id="6301" name="Rectangle 157">
            <a:extLst>
              <a:ext uri="{FF2B5EF4-FFF2-40B4-BE49-F238E27FC236}">
                <a16:creationId xmlns:a16="http://schemas.microsoft.com/office/drawing/2014/main" id="{57B5A5AD-4DE8-4875-BEBD-3A8F78FAAF96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тексту</a:t>
            </a:r>
          </a:p>
          <a:p>
            <a:pPr lvl="1"/>
            <a:r>
              <a:rPr lang="uk-UA" altLang="uk-UA"/>
              <a:t>Другий рівень</a:t>
            </a:r>
          </a:p>
          <a:p>
            <a:pPr lvl="2"/>
            <a:r>
              <a:rPr lang="uk-UA" altLang="uk-UA"/>
              <a:t>Третій рівень</a:t>
            </a:r>
          </a:p>
          <a:p>
            <a:pPr lvl="3"/>
            <a:r>
              <a:rPr lang="uk-UA" altLang="uk-UA"/>
              <a:t>Четвертий рівень</a:t>
            </a:r>
          </a:p>
          <a:p>
            <a:pPr lvl="4"/>
            <a:r>
              <a:rPr lang="uk-UA" altLang="uk-UA"/>
              <a:t>П'ятий рівень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2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4C3149B5-C669-411B-91EC-1115B94DD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514475"/>
            <a:ext cx="8951913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uk-UA" sz="2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КЕРАМІКА З КНЯГИНИНСЬКОГО ГОРОДИЩА ХІІ-ХІІІ СТ.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uk-UA" sz="2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(за </a:t>
            </a:r>
            <a:r>
              <a:rPr lang="ru-RU" altLang="uk-UA" sz="2400" b="1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матеріалами</a:t>
            </a:r>
            <a:r>
              <a:rPr lang="ru-RU" altLang="uk-UA" sz="2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altLang="uk-UA" sz="2400" b="1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сімейного</a:t>
            </a:r>
            <a:r>
              <a:rPr lang="ru-RU" altLang="uk-UA" sz="2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altLang="uk-UA" sz="2400" b="1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архіву</a:t>
            </a:r>
            <a:r>
              <a:rPr lang="ru-RU" altLang="uk-UA" sz="2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altLang="uk-UA" sz="2400" b="1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Карпінських</a:t>
            </a:r>
            <a:r>
              <a:rPr lang="ru-RU" altLang="uk-UA" sz="2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imes New Roman" pitchFamily="18" charset="0"/>
                <a:cs typeface="Tahoma" pitchFamily="34" charset="0"/>
              </a:rPr>
              <a:t>)</a:t>
            </a:r>
          </a:p>
        </p:txBody>
      </p:sp>
      <p:sp>
        <p:nvSpPr>
          <p:cNvPr id="3075" name="Text Box 15">
            <a:extLst>
              <a:ext uri="{FF2B5EF4-FFF2-40B4-BE49-F238E27FC236}">
                <a16:creationId xmlns:a16="http://schemas.microsoft.com/office/drawing/2014/main" id="{95C825A7-82F3-4B00-98B1-58938A799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687638"/>
            <a:ext cx="5797550" cy="40322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Карпінська Анастасія Ростиславівна</a:t>
            </a:r>
            <a:r>
              <a:rPr lang="uk-UA" altLang="uk-UA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учениця 10 класу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</a:t>
            </a:r>
            <a:r>
              <a:rPr lang="en-US" altLang="uk-UA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altLang="uk-UA" sz="1600" b="1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янець</a:t>
            </a:r>
            <a:r>
              <a:rPr lang="uk-UA" altLang="uk-UA" sz="16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-Подільського ліцею № 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1600" b="1" dirty="0">
                <a:latin typeface="Times New Roman" pitchFamily="18" charset="0"/>
                <a:cs typeface="Times New Roman" pitchFamily="18" charset="0"/>
              </a:rPr>
              <a:t>Кам’янець-Подільської міської ради Хмельницької області,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здобувач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Хмельницького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обласного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центру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науково-технічної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учнівської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молоді</a:t>
            </a:r>
            <a:endParaRPr lang="uk-UA" altLang="uk-UA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uk-UA" altLang="uk-UA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1600" i="1" dirty="0">
                <a:latin typeface="Times New Roman" pitchFamily="18" charset="0"/>
                <a:cs typeface="Times New Roman" pitchFamily="18" charset="0"/>
              </a:rPr>
              <a:t>Науковий керівник: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Клімчук Юрій Аркадійович</a:t>
            </a:r>
            <a:r>
              <a:rPr lang="uk-UA" altLang="uk-UA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uk-UA" sz="1600" b="1" dirty="0">
                <a:latin typeface="Times New Roman" pitchFamily="18" charset="0"/>
                <a:cs typeface="Times New Roman" pitchFamily="18" charset="0"/>
              </a:rPr>
              <a:t>доктор філософії в галузі знань Гуманітарні науки зі спеціальності Історія та археологія,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України»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Хмельницького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обласного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центру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науково-технічної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учнівської</a:t>
            </a:r>
            <a:r>
              <a:rPr lang="ru-RU" altLang="uk-UA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1600" b="1" dirty="0" err="1">
                <a:latin typeface="Times New Roman" pitchFamily="18" charset="0"/>
                <a:cs typeface="Times New Roman" pitchFamily="18" charset="0"/>
              </a:rPr>
              <a:t>молоді</a:t>
            </a:r>
            <a:endParaRPr lang="uk-UA" altLang="uk-UA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uk-UA" altLang="uk-UA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uk-UA" alt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 Box 16">
            <a:extLst>
              <a:ext uri="{FF2B5EF4-FFF2-40B4-BE49-F238E27FC236}">
                <a16:creationId xmlns:a16="http://schemas.microsoft.com/office/drawing/2014/main" id="{70E52494-3049-4F81-A3A0-FAA6B2EF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488" y="6381750"/>
            <a:ext cx="5937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60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uk-UA" sz="16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uk-UA" altLang="uk-UA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6">
            <a:extLst>
              <a:ext uri="{FF2B5EF4-FFF2-40B4-BE49-F238E27FC236}">
                <a16:creationId xmlns:a16="http://schemas.microsoft.com/office/drawing/2014/main" id="{E5D33913-62D6-47FE-B83C-E41F7F09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800"/>
            <a:ext cx="10080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7">
            <a:extLst>
              <a:ext uri="{FF2B5EF4-FFF2-40B4-BE49-F238E27FC236}">
                <a16:creationId xmlns:a16="http://schemas.microsoft.com/office/drawing/2014/main" id="{48422227-D785-4DB0-864A-ACB1EF41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274638"/>
            <a:ext cx="630713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Рисунок 1">
            <a:extLst>
              <a:ext uri="{FF2B5EF4-FFF2-40B4-BE49-F238E27FC236}">
                <a16:creationId xmlns:a16="http://schemas.microsoft.com/office/drawing/2014/main" id="{3D633124-FEC9-40F2-B11B-4EEF2826B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88850"/>
            <a:ext cx="2807543" cy="3888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>
            <a:extLst>
              <a:ext uri="{FF2B5EF4-FFF2-40B4-BE49-F238E27FC236}">
                <a16:creationId xmlns:a16="http://schemas.microsoft.com/office/drawing/2014/main" id="{FD7806F7-9C33-4EDF-8301-3E81557D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5888"/>
            <a:ext cx="8964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>
                <a:solidFill>
                  <a:srgbClr val="FFFF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r>
              <a:rPr lang="ru-RU" altLang="ru-RU" sz="2000">
                <a:solidFill>
                  <a:srgbClr val="FFFF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Сімейний архів Карпінських містить фрагменти кераміки трипільського, скіфського й давньоруського періодів, знайдені на поверхні городища Княгинин</a:t>
            </a:r>
            <a:endParaRPr lang="uk-UA" altLang="ru-RU" sz="2000">
              <a:solidFill>
                <a:srgbClr val="FFFFFF"/>
              </a:solidFill>
            </a:endParaRPr>
          </a:p>
        </p:txBody>
      </p:sp>
      <p:pic>
        <p:nvPicPr>
          <p:cNvPr id="12291" name="Picture 6">
            <a:extLst>
              <a:ext uri="{FF2B5EF4-FFF2-40B4-BE49-F238E27FC236}">
                <a16:creationId xmlns:a16="http://schemas.microsoft.com/office/drawing/2014/main" id="{D6F1DDC0-CD2C-4FBE-B69E-01184096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981075"/>
            <a:ext cx="44005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>
            <a:extLst>
              <a:ext uri="{FF2B5EF4-FFF2-40B4-BE49-F238E27FC236}">
                <a16:creationId xmlns:a16="http://schemas.microsoft.com/office/drawing/2014/main" id="{97C3C390-E550-42D5-979B-D6463432A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860800"/>
            <a:ext cx="44037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>
            <a:extLst>
              <a:ext uri="{FF2B5EF4-FFF2-40B4-BE49-F238E27FC236}">
                <a16:creationId xmlns:a16="http://schemas.microsoft.com/office/drawing/2014/main" id="{37A92F3B-F832-478E-B83B-D8F48596F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55763"/>
            <a:ext cx="35274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5">
            <a:extLst>
              <a:ext uri="{FF2B5EF4-FFF2-40B4-BE49-F238E27FC236}">
                <a16:creationId xmlns:a16="http://schemas.microsoft.com/office/drawing/2014/main" id="{2EB9F43D-C062-409B-AE81-9ED643718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20713"/>
            <a:ext cx="8856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>
              <a:solidFill>
                <a:srgbClr val="E5E5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E5E5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Результат проєкту: </a:t>
            </a:r>
            <a:r>
              <a:rPr lang="uk-UA" altLang="ru-RU" sz="2000">
                <a:solidFill>
                  <a:srgbClr val="FFFF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проведений нами аналіз керамічного матеріалу з сімейного архіву Карпінських </a:t>
            </a:r>
            <a:r>
              <a:rPr lang="uk-UA" altLang="ru-RU" sz="2000">
                <a:latin typeface="Times New Roman" panose="02020603050405020304" pitchFamily="18" charset="0"/>
                <a:cs typeface="Calibri" panose="020F0502020204030204" pitchFamily="34" charset="0"/>
              </a:rPr>
              <a:t>дозволяє зробити припущення, що життя в Княгининському багатошаровому городищі ХІІ-ХІІІ ст. існувало в трипільський час, скіфський та давньоруський періоди. </a:t>
            </a:r>
            <a:endParaRPr lang="ru-RU" altLang="ru-RU" sz="2000">
              <a:solidFill>
                <a:srgbClr val="E5E5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uk-UA" altLang="ru-RU" sz="20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68723-CE99-4775-8A42-CD3056E81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40100"/>
            <a:ext cx="896461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ru-RU" sz="2000">
                <a:solidFill>
                  <a:srgbClr val="E5E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 новизна дослідження 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 у тому, що внаслідок </a:t>
            </a:r>
            <a:r>
              <a:rPr lang="uk-UA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аналізу керамічного матеріалу з сімейного архіву Карпінських, знайденого на</a:t>
            </a:r>
            <a:r>
              <a:rPr lang="uk-UA" altLang="ru-RU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городищі у с. Княгинин, яке існувало у ХІІ–ХІІІ ст., у науковий обіг будуть введені нові джерела з історії цієї багатошарової пам’ятки.</a:t>
            </a:r>
            <a:endParaRPr lang="ru-RU" altLang="ru-RU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uk-UA" altLang="ru-RU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>
            <a:extLst>
              <a:ext uri="{FF2B5EF4-FFF2-40B4-BE49-F238E27FC236}">
                <a16:creationId xmlns:a16="http://schemas.microsoft.com/office/drawing/2014/main" id="{3B287DEC-B19E-4076-8D1E-A0B108AD2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5888"/>
            <a:ext cx="8497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>
                <a:solidFill>
                  <a:srgbClr val="FFFF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r>
              <a:rPr lang="ru-RU" altLang="ru-RU" sz="2800">
                <a:solidFill>
                  <a:srgbClr val="FFFF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Список використаних джерел</a:t>
            </a:r>
            <a:endParaRPr lang="uk-UA" altLang="ru-RU" sz="28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8DC4-5052-4823-996E-93338E7CF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65175"/>
            <a:ext cx="8964612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  <a:defRPr/>
            </a:pPr>
            <a:r>
              <a:rPr lang="uk-UA" sz="1400" spc="-30" dirty="0">
                <a:latin typeface="Times New Roman"/>
                <a:ea typeface="Calibri"/>
                <a:cs typeface="Times New Roman"/>
              </a:rPr>
              <a:t>Баженов О. Л. Історія та культура Середнього Подністров’я ІХ-ХІІІ століть. Монографія. Кам’янець-Подільський: ПП «Медобори-2006», 2009. 304 с.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40385" algn="l"/>
                <a:tab pos="630555" algn="l"/>
              </a:tabLst>
              <a:defRPr/>
            </a:pPr>
            <a:r>
              <a:rPr lang="uk-UA" sz="1400" spc="-30" dirty="0">
                <a:latin typeface="Times New Roman"/>
                <a:ea typeface="Calibri"/>
                <a:cs typeface="Times New Roman"/>
              </a:rPr>
              <a:t>Винокур І. С.,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Телегін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Д. Я. Археологія України: підручник для студентів історичних спеціальностей вищих навчальних закладів. Видання друге, доповнене і перероблене. Тернопіль : Навчальна книга – Богдан, 2008. 480 с.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  <a:defRPr/>
            </a:pPr>
            <a:r>
              <a:rPr lang="uk-UA" sz="1400" spc="-30" dirty="0">
                <a:latin typeface="Times New Roman"/>
                <a:ea typeface="Calibri"/>
                <a:cs typeface="Times New Roman"/>
              </a:rPr>
              <a:t>Гуцал А. Ф., Якубовський В. І., Михальчишин І. Р. Археологічна спадщина Хмельницької області. Довідник. Чернігів: РВК «Деснянська правда», 2011. 176 с.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  <a:defRPr/>
            </a:pPr>
            <a:r>
              <a:rPr lang="uk-UA" sz="1400" spc="-30" dirty="0">
                <a:latin typeface="Times New Roman"/>
                <a:ea typeface="Calibri"/>
                <a:cs typeface="Times New Roman"/>
              </a:rPr>
              <a:t>Довідник з археології України. Хмельницька, Чернівецька, Закарпатська області /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упоряд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.: І.С. Винокур, А.Ф. Гуцал, С.І.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Пеняк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, Б.О. Тимощук, В.І. Якубовський. Київ : Наукова думка, 1984. 224 с.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  <a:defRPr/>
            </a:pP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Захар’єв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В., Старенький І.,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Шпаковський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С. Городища в Княгинині та біля Княжполя в околицях Кам’янця-Подільського: історія та сьогодення. Археологічні студії «Межибіж»: науковий щорічник 4’2015 / за ред.                   А. 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Трембіцького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, О. Погорільця. Хмельницький: ПП Мельник А.А., 2015. С. 96–107.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  <a:defRPr/>
            </a:pPr>
            <a:r>
              <a:rPr lang="uk-UA" sz="1400" spc="-30" dirty="0">
                <a:latin typeface="Times New Roman"/>
                <a:ea typeface="Calibri"/>
                <a:cs typeface="Times New Roman"/>
              </a:rPr>
              <a:t>Маярчак С. П. Археологічні пам’ятки ІХ–ХІІІ ст. Лівобережжя Середнього Подністров’я. Кам’янець-Подільський :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Мошак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М. І., 2006. 96 с.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540385" algn="l"/>
              </a:tabLst>
              <a:defRPr/>
            </a:pPr>
            <a:r>
              <a:rPr lang="uk-UA" sz="1400" spc="-30" dirty="0">
                <a:latin typeface="Times New Roman"/>
                <a:ea typeface="Calibri"/>
                <a:cs typeface="Times New Roman"/>
              </a:rPr>
              <a:t>Маярчак С. П. Історико-культурний розвиток Середньодністровського Лівобережжя у ІХ–ХІІІ ст. і формування Пониззя : монографія. Хмельницький : ФОП Сторожук О. В., 2018. 488 с.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  <a:defRPr/>
            </a:pPr>
            <a:r>
              <a:rPr lang="uk-UA" sz="1400" spc="-30" dirty="0">
                <a:latin typeface="Times New Roman"/>
                <a:ea typeface="Calibri"/>
                <a:cs typeface="Times New Roman"/>
              </a:rPr>
              <a:t>Сіцінський Ю. Й. Археологічна карта Подільської губернії /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упоряд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. О.</a:t>
            </a:r>
            <a:r>
              <a:rPr lang="uk-UA" sz="1400" dirty="0">
                <a:latin typeface="Calibri"/>
                <a:ea typeface="Calibri"/>
                <a:cs typeface="Times New Roman"/>
              </a:rPr>
              <a:t> 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Л. Баженов. Кам’янець-Подільський: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Оіюм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, 2004. 136 с.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  <a:defRPr/>
            </a:pPr>
            <a:r>
              <a:rPr lang="ru-RU" sz="1400" spc="-30" dirty="0" err="1">
                <a:latin typeface="Times New Roman"/>
                <a:ea typeface="Calibri"/>
                <a:cs typeface="Times New Roman"/>
              </a:rPr>
              <a:t>Фидельский</a:t>
            </a:r>
            <a:r>
              <a:rPr lang="ru-RU" sz="1400" spc="-30" dirty="0">
                <a:latin typeface="Times New Roman"/>
                <a:ea typeface="Calibri"/>
                <a:cs typeface="Times New Roman"/>
              </a:rPr>
              <a:t> С. </a:t>
            </a:r>
            <a:r>
              <a:rPr lang="ru-RU" sz="1400" spc="-30" dirty="0" err="1">
                <a:latin typeface="Times New Roman"/>
                <a:ea typeface="Calibri"/>
                <a:cs typeface="Times New Roman"/>
              </a:rPr>
              <a:t>Чернолесская</a:t>
            </a:r>
            <a:r>
              <a:rPr lang="ru-RU" sz="1400" spc="-30" dirty="0">
                <a:latin typeface="Times New Roman"/>
                <a:ea typeface="Calibri"/>
                <a:cs typeface="Times New Roman"/>
              </a:rPr>
              <a:t> культура в X – первой половине VIII в. до </a:t>
            </a:r>
            <a:r>
              <a:rPr lang="ru-RU" sz="1400" spc="-30" dirty="0" err="1">
                <a:latin typeface="Times New Roman"/>
                <a:ea typeface="Calibri"/>
                <a:cs typeface="Times New Roman"/>
              </a:rPr>
              <a:t>н.э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.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Диссертация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на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соискание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ученой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степени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доктора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истории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.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Специальность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613.01 –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Археология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.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Кишинэу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: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Молдавский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государственный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400" spc="-30" dirty="0" err="1">
                <a:latin typeface="Times New Roman"/>
                <a:ea typeface="Calibri"/>
                <a:cs typeface="Times New Roman"/>
              </a:rPr>
              <a:t>университет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, 2015. 283 с.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  <a:defRPr/>
            </a:pPr>
            <a:r>
              <a:rPr lang="ru-RU" sz="1400" spc="-30" dirty="0">
                <a:latin typeface="Times New Roman"/>
                <a:ea typeface="Calibri"/>
                <a:cs typeface="Times New Roman"/>
              </a:rPr>
              <a:t>Фонд </a:t>
            </a:r>
            <a:r>
              <a:rPr lang="ru-RU" sz="1400" spc="-30" dirty="0" err="1">
                <a:latin typeface="Times New Roman"/>
                <a:ea typeface="Calibri"/>
                <a:cs typeface="Times New Roman"/>
              </a:rPr>
              <a:t>археологічної</a:t>
            </a:r>
            <a:r>
              <a:rPr lang="ru-RU" sz="1400" spc="-3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spc="-30" dirty="0" err="1">
                <a:latin typeface="Times New Roman"/>
                <a:ea typeface="Calibri"/>
                <a:cs typeface="Times New Roman"/>
              </a:rPr>
              <a:t>лабораторії</a:t>
            </a:r>
            <a:r>
              <a:rPr lang="ru-RU" sz="1400" spc="-3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spc="-30" dirty="0" err="1">
                <a:latin typeface="Times New Roman"/>
                <a:ea typeface="Calibri"/>
                <a:cs typeface="Times New Roman"/>
              </a:rPr>
              <a:t>Кам’янець-Подільського</a:t>
            </a:r>
            <a:r>
              <a:rPr lang="ru-RU" sz="1400" spc="-3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spc="-30" dirty="0" err="1">
                <a:latin typeface="Times New Roman"/>
                <a:ea typeface="Calibri"/>
                <a:cs typeface="Times New Roman"/>
              </a:rPr>
              <a:t>нац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і</a:t>
            </a:r>
            <a:r>
              <a:rPr lang="ru-RU" sz="1400" spc="-30" dirty="0" err="1">
                <a:latin typeface="Times New Roman"/>
                <a:ea typeface="Calibri"/>
                <a:cs typeface="Times New Roman"/>
              </a:rPr>
              <a:t>онального</a:t>
            </a:r>
            <a:r>
              <a:rPr lang="ru-RU" sz="1400" spc="-3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spc="-30" dirty="0" err="1">
                <a:latin typeface="Times New Roman"/>
                <a:ea typeface="Calibri"/>
                <a:cs typeface="Times New Roman"/>
              </a:rPr>
              <a:t>університету</a:t>
            </a:r>
            <a:r>
              <a:rPr lang="ru-RU" sz="1400" spc="-30" dirty="0">
                <a:latin typeface="Times New Roman"/>
                <a:ea typeface="Calibri"/>
                <a:cs typeface="Times New Roman"/>
              </a:rPr>
              <a:t> </a:t>
            </a:r>
            <a:r>
              <a:rPr lang="uk-UA" sz="1400" spc="-30" dirty="0">
                <a:latin typeface="Times New Roman"/>
                <a:ea typeface="Calibri"/>
                <a:cs typeface="Times New Roman"/>
              </a:rPr>
              <a:t>ім. І. Огієнка. Ф.8. Кам’янець-Подільський р-н. Папка 2. № 106. 1 арк. (Княгинин).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uk-UA" altLang="ru-RU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30B13B68-1866-4A88-91ED-49060DAB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6">
            <a:extLst>
              <a:ext uri="{FF2B5EF4-FFF2-40B4-BE49-F238E27FC236}">
                <a16:creationId xmlns:a16="http://schemas.microsoft.com/office/drawing/2014/main" id="{155110BD-788E-473D-994D-4A615B60A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260350"/>
            <a:ext cx="6797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5">
            <a:extLst>
              <a:ext uri="{FF2B5EF4-FFF2-40B4-BE49-F238E27FC236}">
                <a16:creationId xmlns:a16="http://schemas.microsoft.com/office/drawing/2014/main" id="{75604582-C661-4E82-88F2-68732B51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8913"/>
            <a:ext cx="84978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Calibri" pitchFamily="34" charset="0"/>
              </a:rPr>
              <a:t>Мета дослідження 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– на </a:t>
            </a:r>
            <a:r>
              <a:rPr lang="ru-RU" altLang="ru-RU" sz="20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підставі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ru-RU" altLang="ru-RU" sz="20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аналізу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ru-RU" altLang="ru-RU" sz="20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керамічного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ru-RU" altLang="ru-RU" sz="20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матеріалу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з </a:t>
            </a:r>
            <a:r>
              <a:rPr lang="ru-RU" altLang="ru-RU" sz="20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архіву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ru-RU" altLang="ru-RU" sz="20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родини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Карпінських простежити </a:t>
            </a:r>
            <a:r>
              <a:rPr lang="ru-RU" altLang="ru-RU" sz="20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особливості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ru-RU" altLang="ru-RU" sz="20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формування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та </a:t>
            </a:r>
            <a:r>
              <a:rPr lang="ru-RU" altLang="ru-RU" sz="20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розвитку</a:t>
            </a:r>
            <a:r>
              <a:rPr lang="ru-RU" altLang="ru-RU" sz="20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в ХІІ-ХІІІ ст. Княгининського городища. </a:t>
            </a:r>
            <a:endParaRPr lang="uk-UA" altLang="ru-RU" sz="20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0B480-083F-49C5-BC0D-9930F53C5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89138"/>
            <a:ext cx="849788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реалізації поставленої мети визначені наступні дослідницькі </a:t>
            </a:r>
            <a:r>
              <a:rPr lang="uk-UA" altLang="ru-RU" sz="2000">
                <a:solidFill>
                  <a:srgbClr val="E5E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 джерела та історіографію даної проблематики;</a:t>
            </a:r>
            <a:endParaRPr lang="ru-RU" alt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охарактеризувати Княгининське городище ХІІ-ХІІІ ст.; </a:t>
            </a:r>
            <a:endParaRPr lang="ru-RU" alt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датування фрагментів кераміки з городища біля с. Княгинин.</a:t>
            </a:r>
            <a:endParaRPr lang="ru-RU" alt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8D3DF02-49AC-4A87-9C42-FEB5ADC11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08500"/>
            <a:ext cx="849788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ru-RU" sz="2000">
                <a:solidFill>
                  <a:srgbClr val="E5E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Об’єктом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>
                <a:solidFill>
                  <a:srgbClr val="E5E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визначено Княгининське городище ХІІ-ХІІІ ст.</a:t>
            </a:r>
            <a:endParaRPr lang="ru-RU" altLang="ru-RU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ru-RU" sz="2000">
                <a:solidFill>
                  <a:srgbClr val="E5E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>
                <a:solidFill>
                  <a:srgbClr val="E5E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склали фрагменти кераміки з Княгининського давньоруського поселення, що зберігається в сімейному архіві Карпінських.</a:t>
            </a:r>
            <a:endParaRPr lang="ru-RU" altLang="ru-RU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>
            <a:extLst>
              <a:ext uri="{FF2B5EF4-FFF2-40B4-BE49-F238E27FC236}">
                <a16:creationId xmlns:a16="http://schemas.microsoft.com/office/drawing/2014/main" id="{BC305BC9-EE6A-40F6-9FCC-A416BFA8A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5888"/>
            <a:ext cx="8497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>
                <a:solidFill>
                  <a:srgbClr val="FFFF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Городище ХІІ–ХІІІ ст. біля с. Княгинин Кам</a:t>
            </a:r>
            <a:r>
              <a:rPr lang="en-US" altLang="ru-RU" sz="2000">
                <a:solidFill>
                  <a:srgbClr val="FFFF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uk-UA" altLang="ru-RU" sz="2000">
                <a:solidFill>
                  <a:srgbClr val="FFFFFF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янець-Подільського району Хмельницької області</a:t>
            </a:r>
            <a:endParaRPr lang="uk-UA" altLang="ru-RU" sz="2000">
              <a:solidFill>
                <a:srgbClr val="FFFFFF"/>
              </a:solidFill>
            </a:endParaRPr>
          </a:p>
        </p:txBody>
      </p:sp>
      <p:pic>
        <p:nvPicPr>
          <p:cNvPr id="32771" name="Picture 3" descr="C:\Users\Zver\Desktop\Гуртки МАН\Археологія\2022_2023\Фотки\photo1667077301 (1).jpeg">
            <a:extLst>
              <a:ext uri="{FF2B5EF4-FFF2-40B4-BE49-F238E27FC236}">
                <a16:creationId xmlns:a16="http://schemas.microsoft.com/office/drawing/2014/main" id="{D5F782E6-4417-4961-9892-ABD2C29D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131551"/>
            <a:ext cx="4974815" cy="2592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52406A-742F-47BA-9CAE-D108D3B34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723838"/>
            <a:ext cx="5042727" cy="294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C:\Users\Zver\Desktop\Гуртки МАН\Археологія\2022_2023\Фотки\photo1667077285 (8).jpeg">
            <a:extLst>
              <a:ext uri="{FF2B5EF4-FFF2-40B4-BE49-F238E27FC236}">
                <a16:creationId xmlns:a16="http://schemas.microsoft.com/office/drawing/2014/main" id="{53D42FCA-C3F3-4642-A17F-70ABD0536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51"/>
            <a:ext cx="3744416" cy="546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9439CA6-56D8-45AD-AA76-8B4B580B2E6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68313" y="333375"/>
            <a:ext cx="8086725" cy="547688"/>
          </a:xfrm>
        </p:spPr>
        <p:txBody>
          <a:bodyPr/>
          <a:lstStyle/>
          <a:p>
            <a:pPr eaLnBrk="1" hangingPunct="1">
              <a:defRPr/>
            </a:pPr>
            <a:r>
              <a:rPr lang="uk-UA" altLang="uk-UA" sz="2000" dirty="0">
                <a:solidFill>
                  <a:schemeClr val="tx1"/>
                </a:solidFill>
                <a:effectLst/>
                <a:latin typeface="Times New Roman" pitchFamily="18" charset="0"/>
              </a:rPr>
              <a:t>      </a:t>
            </a:r>
            <a:r>
              <a:rPr lang="ru-RU" altLang="ru-RU" sz="200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Фрагменти</a:t>
            </a:r>
            <a:r>
              <a:rPr lang="ru-RU" altLang="ru-RU" sz="2000" dirty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кераміки</a:t>
            </a:r>
            <a:r>
              <a:rPr lang="ru-RU" altLang="ru-RU" sz="2000" dirty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з Княгининського </a:t>
            </a:r>
            <a:r>
              <a:rPr lang="ru-RU" altLang="ru-RU" sz="200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давньоруського</a:t>
            </a:r>
            <a:r>
              <a:rPr lang="ru-RU" altLang="ru-RU" sz="2000" dirty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городища, </a:t>
            </a:r>
            <a:r>
              <a:rPr lang="ru-RU" altLang="ru-RU" sz="200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altLang="ru-RU" sz="2000" dirty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зберігаються</a:t>
            </a:r>
            <a:r>
              <a:rPr lang="ru-RU" altLang="ru-RU" sz="2000" dirty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200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сімейному</a:t>
            </a:r>
            <a:r>
              <a:rPr lang="ru-RU" altLang="ru-RU" sz="2000" dirty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архіві</a:t>
            </a:r>
            <a:r>
              <a:rPr lang="ru-RU" altLang="ru-RU" sz="2000" dirty="0"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Карпінських  </a:t>
            </a:r>
            <a:endParaRPr lang="ru-RU" altLang="uk-UA" sz="2000" dirty="0">
              <a:solidFill>
                <a:schemeClr val="tx1">
                  <a:lumMod val="9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BA814D54-A1D1-410A-B725-243AC3DD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412776"/>
            <a:ext cx="3622995" cy="4697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6A1C330A-1881-48CC-B10E-B554C617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3" y="1412776"/>
            <a:ext cx="3622995" cy="4697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>
            <a:extLst>
              <a:ext uri="{FF2B5EF4-FFF2-40B4-BE49-F238E27FC236}">
                <a16:creationId xmlns:a16="http://schemas.microsoft.com/office/drawing/2014/main" id="{C4F6646A-B233-41ED-A484-7BF17A0A0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188913"/>
            <a:ext cx="87852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   Робота виконана в період березня-квітня 202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р. на базі науково-дослідної лабораторії археології Кам’янець-Подільського національного університету імені Івана Огієнка та Національного історико-архітектурного заповідника «Кам’янець»</a:t>
            </a:r>
            <a:endParaRPr lang="ru-RU" altLang="ru-RU" sz="1800"/>
          </a:p>
        </p:txBody>
      </p:sp>
      <p:sp>
        <p:nvSpPr>
          <p:cNvPr id="7171" name="Прямоугольник 5">
            <a:extLst>
              <a:ext uri="{FF2B5EF4-FFF2-40B4-BE49-F238E27FC236}">
                <a16:creationId xmlns:a16="http://schemas.microsoft.com/office/drawing/2014/main" id="{72178DDF-A638-496F-86B8-D4FC3E779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237288"/>
            <a:ext cx="4902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історико-архітектурний заповідник «Кам’янець»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Прямоугольник 8">
            <a:extLst>
              <a:ext uri="{FF2B5EF4-FFF2-40B4-BE49-F238E27FC236}">
                <a16:creationId xmlns:a16="http://schemas.microsoft.com/office/drawing/2014/main" id="{44787140-39AA-4406-A876-5DEB9F576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25" y="5761038"/>
            <a:ext cx="30146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Науково-дослідна лабораторія археології Кам’янець-Подільського національного університету імені Івана Огієнка   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Рисунок 1">
            <a:extLst>
              <a:ext uri="{FF2B5EF4-FFF2-40B4-BE49-F238E27FC236}">
                <a16:creationId xmlns:a16="http://schemas.microsoft.com/office/drawing/2014/main" id="{286CBEC9-2B7F-40E1-A1D3-A7634293D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6" b="13234"/>
          <a:stretch>
            <a:fillRect/>
          </a:stretch>
        </p:blipFill>
        <p:spPr bwMode="auto">
          <a:xfrm>
            <a:off x="5048250" y="1196752"/>
            <a:ext cx="3700463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C:\Users\Zver\Desktop\Гуртки МАН\Археологія\2022_2023\Фотки\photo1667077186.jpeg">
            <a:extLst>
              <a:ext uri="{FF2B5EF4-FFF2-40B4-BE49-F238E27FC236}">
                <a16:creationId xmlns:a16="http://schemas.microsoft.com/office/drawing/2014/main" id="{A41959F7-6E97-458D-BF38-B8A5776AF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3740896"/>
            <a:ext cx="1565701" cy="1732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713A58E-17F0-4E54-983D-73B58ED4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927102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>
            <a:extLst>
              <a:ext uri="{FF2B5EF4-FFF2-40B4-BE49-F238E27FC236}">
                <a16:creationId xmlns:a16="http://schemas.microsoft.com/office/drawing/2014/main" id="{99A72D32-208A-42B8-98E0-FA200DF9D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260350"/>
            <a:ext cx="878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   Опрацювання фондових матеріалів Національного історико-архітектурного заповідника «Кам’янець»</a:t>
            </a:r>
          </a:p>
        </p:txBody>
      </p:sp>
      <p:pic>
        <p:nvPicPr>
          <p:cNvPr id="6149" name="Рисунок 3">
            <a:extLst>
              <a:ext uri="{FF2B5EF4-FFF2-40B4-BE49-F238E27FC236}">
                <a16:creationId xmlns:a16="http://schemas.microsoft.com/office/drawing/2014/main" id="{DC2A252F-989F-41B8-B990-45D46997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672408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4">
            <a:extLst>
              <a:ext uri="{FF2B5EF4-FFF2-40B4-BE49-F238E27FC236}">
                <a16:creationId xmlns:a16="http://schemas.microsoft.com/office/drawing/2014/main" id="{D16CA7A3-0752-4EF4-9FA4-0CE81CB4D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71" y="1196752"/>
            <a:ext cx="3672408" cy="5121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1195279-673C-44F2-83D5-17E5AD50268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7950" y="188913"/>
            <a:ext cx="8928100" cy="1439862"/>
          </a:xfrm>
        </p:spPr>
        <p:txBody>
          <a:bodyPr/>
          <a:lstStyle/>
          <a:p>
            <a:pPr algn="just" eaLnBrk="1" hangingPunct="1"/>
            <a:r>
              <a:rPr lang="uk-UA" altLang="uk-UA" sz="20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 </a:t>
            </a:r>
            <a:r>
              <a:rPr lang="uk-UA" altLang="ru-RU" sz="20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Історіографічний огляд проблеми засвідчує, що Княгининське городище входило до автономного регіону у складі Галицького, а згодом Галицько-Волинського князівства – Пониззя, який почав формуватися в ІХ-ХІ ст. і встановився як особливий, засвідчений у літописанні, регіон у середині ХІІ – середині ХІІІ ст.  </a:t>
            </a:r>
            <a:endParaRPr lang="ru-RU" altLang="uk-UA" sz="200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 descr="C:\Users\Zver\Desktop\Гуртки МАН\Археологія\2022_2023\Маярчак_Пониззя.png">
            <a:extLst>
              <a:ext uri="{FF2B5EF4-FFF2-40B4-BE49-F238E27FC236}">
                <a16:creationId xmlns:a16="http://schemas.microsoft.com/office/drawing/2014/main" id="{C0A357E9-8727-4CD3-ADBE-619DD151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643122"/>
            <a:ext cx="7128791" cy="3946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Прямоугольник 1">
            <a:extLst>
              <a:ext uri="{FF2B5EF4-FFF2-40B4-BE49-F238E27FC236}">
                <a16:creationId xmlns:a16="http://schemas.microsoft.com/office/drawing/2014/main" id="{F87CCBAA-9162-48A9-978F-AACC640FA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472113"/>
            <a:ext cx="89646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Карта. Територія Лівобережжя Середнього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Подністров’я (позначена штрихом) на мапі Південно-Західної Русі ХІІ-ХІІІ ст.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основі карти І.С. Винокура й П.А. Горішнього)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Джерело: </a:t>
            </a:r>
            <a:r>
              <a:rPr lang="en-US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https://shron3.chtyvo.org.ua/Maiarchak_SP/Livoberezhzhia_Serednoho_Podnistrovia_u_IKh-KhIII_st_za_danymy_istoryko-arkheolohichnykh_doslidzhen.pdf</a:t>
            </a:r>
            <a:r>
              <a:rPr lang="en-US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3568B8-E7BD-45C8-B580-AC890AC5DEDF}"/>
              </a:ext>
            </a:extLst>
          </p:cNvPr>
          <p:cNvSpPr/>
          <p:nvPr/>
        </p:nvSpPr>
        <p:spPr>
          <a:xfrm>
            <a:off x="395288" y="6399213"/>
            <a:ext cx="85693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uk-UA" sz="1400" dirty="0">
                <a:solidFill>
                  <a:srgbClr val="02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Фонди </a:t>
            </a:r>
            <a:r>
              <a:rPr lang="ru-RU" sz="1400" spc="-30" dirty="0" err="1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Національного</a:t>
            </a:r>
            <a:r>
              <a:rPr lang="ru-RU" sz="1400" spc="-30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spc="-30" dirty="0" err="1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історико-архітектурного</a:t>
            </a:r>
            <a:r>
              <a:rPr lang="ru-RU" sz="1400" spc="-30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spc="-30" dirty="0" err="1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заповідника</a:t>
            </a:r>
            <a:r>
              <a:rPr lang="ru-RU" sz="1400" spc="-30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 «</a:t>
            </a:r>
            <a:r>
              <a:rPr lang="ru-RU" sz="1400" spc="-30" dirty="0" err="1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Кам’янець</a:t>
            </a:r>
            <a:r>
              <a:rPr lang="ru-RU" sz="1400" spc="-30" dirty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Прямоугольник 3">
            <a:extLst>
              <a:ext uri="{FF2B5EF4-FFF2-40B4-BE49-F238E27FC236}">
                <a16:creationId xmlns:a16="http://schemas.microsoft.com/office/drawing/2014/main" id="{6289FF64-9E56-4D93-B797-7D1464434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5892800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План-схема Княгининського городища</a:t>
            </a:r>
          </a:p>
        </p:txBody>
      </p:sp>
      <p:sp>
        <p:nvSpPr>
          <p:cNvPr id="10244" name="Прямоугольник 9">
            <a:extLst>
              <a:ext uri="{FF2B5EF4-FFF2-40B4-BE49-F238E27FC236}">
                <a16:creationId xmlns:a16="http://schemas.microsoft.com/office/drawing/2014/main" id="{ACCA8E78-8CAB-4F1C-B3F6-20E338BBA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5899150"/>
            <a:ext cx="4392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Городище біля с. Княгинин на карті 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C:\Users\Zver\Desktop\Гуртки МАН\Археологія\2022_2023\Гугл карта\photo_2023-01-03_17-12-16.jpg">
            <a:extLst>
              <a:ext uri="{FF2B5EF4-FFF2-40B4-BE49-F238E27FC236}">
                <a16:creationId xmlns:a16="http://schemas.microsoft.com/office/drawing/2014/main" id="{4901D866-56BD-4C2C-B5AC-ECE79FE01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88" y="241455"/>
            <a:ext cx="4462493" cy="5347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Zver\Desktop\Гуртки МАН\Археологія\2022_2023\Фотки\княгинин.png">
            <a:extLst>
              <a:ext uri="{FF2B5EF4-FFF2-40B4-BE49-F238E27FC236}">
                <a16:creationId xmlns:a16="http://schemas.microsoft.com/office/drawing/2014/main" id="{7709D5A8-C1F6-4422-AA2B-949492939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0"/>
            <a:ext cx="4248026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>
            <a:extLst>
              <a:ext uri="{FF2B5EF4-FFF2-40B4-BE49-F238E27FC236}">
                <a16:creationId xmlns:a16="http://schemas.microsoft.com/office/drawing/2014/main" id="{D6CB574E-9642-438F-95D6-6F1F47B11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15888"/>
            <a:ext cx="8785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базі науково-дослідної лабораторії археології Кам’янець-Подільського національного університету імені Івана Огієнка здійснено датування археологічної пам'ятки, а за допомогою діаметроміра проведено замальовку фрагментів кераміки з Княгининського городища</a:t>
            </a:r>
            <a:endParaRPr lang="ru-RU" altLang="ru-RU" sz="200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B5AE41C1-5090-48A5-8C0B-BC12471BB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75" y="2132856"/>
            <a:ext cx="2841774" cy="3789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D964E1F7-736E-4BEE-BC8F-BF4CC96D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56792"/>
            <a:ext cx="2841774" cy="3594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D81E5683-68F5-41D0-8EE8-C280BBF8C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23" y="2636912"/>
            <a:ext cx="2907079" cy="3934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Межа">
  <a:themeElements>
    <a:clrScheme name="Межа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Меж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еж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еж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еж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Межа 2">
    <a:dk1>
      <a:srgbClr val="5B5D6B"/>
    </a:dk1>
    <a:lt1>
      <a:srgbClr val="FFFFFF"/>
    </a:lt1>
    <a:dk2>
      <a:srgbClr val="5A5C6C"/>
    </a:dk2>
    <a:lt2>
      <a:srgbClr val="FFFFCC"/>
    </a:lt2>
    <a:accent1>
      <a:srgbClr val="9966FF"/>
    </a:accent1>
    <a:accent2>
      <a:srgbClr val="9383B3"/>
    </a:accent2>
    <a:accent3>
      <a:srgbClr val="B5B5BA"/>
    </a:accent3>
    <a:accent4>
      <a:srgbClr val="DADADA"/>
    </a:accent4>
    <a:accent5>
      <a:srgbClr val="CAB8FF"/>
    </a:accent5>
    <a:accent6>
      <a:srgbClr val="8576A2"/>
    </a:accent6>
    <a:hlink>
      <a:srgbClr val="A3C145"/>
    </a:hlink>
    <a:folHlink>
      <a:srgbClr val="6FA9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23233</TotalTime>
  <Words>892</Words>
  <Application>Microsoft Office PowerPoint</Application>
  <PresentationFormat>Экран (4:3)</PresentationFormat>
  <Paragraphs>51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Tahoma</vt:lpstr>
      <vt:lpstr>Arial</vt:lpstr>
      <vt:lpstr>Wingdings</vt:lpstr>
      <vt:lpstr>Calibri</vt:lpstr>
      <vt:lpstr>Times New Roman</vt:lpstr>
      <vt:lpstr>Symbol</vt:lpstr>
      <vt:lpstr>Межа</vt:lpstr>
      <vt:lpstr>Презентация PowerPoint</vt:lpstr>
      <vt:lpstr>Презентация PowerPoint</vt:lpstr>
      <vt:lpstr>Презентация PowerPoint</vt:lpstr>
      <vt:lpstr>      Фрагменти кераміки з Княгининського давньоруського городища, що зберігаються в сімейному архіві Карпінських  </vt:lpstr>
      <vt:lpstr>Презентация PowerPoint</vt:lpstr>
      <vt:lpstr>Презентация PowerPoint</vt:lpstr>
      <vt:lpstr>      Історіографічний огляд проблеми засвідчує, що Княгининське городище входило до автономного регіону у складі Галицького, а згодом Галицько-Волинського князівства – Пониззя, який почав формуватися в ІХ-ХІ ст. і встановився як особливий, засвідчений у літописанні, регіон у середині ХІІ – середині ХІІІ ст.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Всеукраїнський комплексний інтерактивний конкурс      “МАН – Юніор Дослідник 2015”</dc:title>
  <dc:creator>Юра</dc:creator>
  <cp:lastModifiedBy>ИРА</cp:lastModifiedBy>
  <cp:revision>126</cp:revision>
  <dcterms:created xsi:type="dcterms:W3CDTF">2015-03-28T14:55:54Z</dcterms:created>
  <dcterms:modified xsi:type="dcterms:W3CDTF">2023-04-06T19:28:46Z</dcterms:modified>
</cp:coreProperties>
</file>