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4" r:id="rId9"/>
    <p:sldId id="263" r:id="rId10"/>
    <p:sldId id="270" r:id="rId11"/>
    <p:sldId id="273" r:id="rId12"/>
    <p:sldId id="266" r:id="rId13"/>
    <p:sldId id="267" r:id="rId14"/>
    <p:sldId id="269"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06" autoAdjust="0"/>
  </p:normalViewPr>
  <p:slideViewPr>
    <p:cSldViewPr>
      <p:cViewPr varScale="1">
        <p:scale>
          <a:sx n="82" d="100"/>
          <a:sy n="82" d="100"/>
        </p:scale>
        <p:origin x="14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F5328C-0EF8-41E2-925A-D1EF3F32C57E}" type="datetimeFigureOut">
              <a:rPr lang="ru-RU" smtClean="0"/>
              <a:pPr/>
              <a:t>11.04.2023</a:t>
            </a:fld>
            <a:endParaRPr lang="ru-RU"/>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6E6BB-D3BE-4B21-99D3-41275BEBE16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normAutofit/>
          </a:bodyPr>
          <a:lstStyle/>
          <a:p>
            <a:endParaRPr lang="ru-RU" dirty="0"/>
          </a:p>
        </p:txBody>
      </p:sp>
      <p:sp>
        <p:nvSpPr>
          <p:cNvPr id="4" name="Місце для номера слайда 3"/>
          <p:cNvSpPr>
            <a:spLocks noGrp="1"/>
          </p:cNvSpPr>
          <p:nvPr>
            <p:ph type="sldNum" sz="quarter" idx="10"/>
          </p:nvPr>
        </p:nvSpPr>
        <p:spPr/>
        <p:txBody>
          <a:bodyPr/>
          <a:lstStyle/>
          <a:p>
            <a:fld id="{7116E6BB-D3BE-4B21-99D3-41275BEBE167}"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uk-UA"/>
              <a:t>Зразок заголовка</a:t>
            </a:r>
            <a:endParaRPr kumimoji="0" lang="en-US"/>
          </a:p>
        </p:txBody>
      </p:sp>
      <p:sp>
        <p:nvSpPr>
          <p:cNvPr id="17" name="Пі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a:t>Зразок підзаголовка</a:t>
            </a:r>
            <a:endParaRPr kumimoji="0" lang="en-US"/>
          </a:p>
        </p:txBody>
      </p:sp>
      <p:sp>
        <p:nvSpPr>
          <p:cNvPr id="30" name="Місце для дати 29"/>
          <p:cNvSpPr>
            <a:spLocks noGrp="1"/>
          </p:cNvSpPr>
          <p:nvPr>
            <p:ph type="dt" sz="half" idx="10"/>
          </p:nvPr>
        </p:nvSpPr>
        <p:spPr/>
        <p:txBody>
          <a:bodyPr/>
          <a:lstStyle/>
          <a:p>
            <a:fld id="{3B364569-C8C6-40D5-8D19-C01543B9D219}" type="datetimeFigureOut">
              <a:rPr lang="ru-RU" smtClean="0"/>
              <a:pPr/>
              <a:t>11.04.2023</a:t>
            </a:fld>
            <a:endParaRPr lang="ru-RU"/>
          </a:p>
        </p:txBody>
      </p:sp>
      <p:sp>
        <p:nvSpPr>
          <p:cNvPr id="19" name="Місце для нижнього колонтитула 18"/>
          <p:cNvSpPr>
            <a:spLocks noGrp="1"/>
          </p:cNvSpPr>
          <p:nvPr>
            <p:ph type="ftr" sz="quarter" idx="11"/>
          </p:nvPr>
        </p:nvSpPr>
        <p:spPr/>
        <p:txBody>
          <a:bodyPr/>
          <a:lstStyle/>
          <a:p>
            <a:endParaRPr lang="ru-RU"/>
          </a:p>
        </p:txBody>
      </p:sp>
      <p:sp>
        <p:nvSpPr>
          <p:cNvPr id="27" name="Місце для номера слайда 26"/>
          <p:cNvSpPr>
            <a:spLocks noGrp="1"/>
          </p:cNvSpPr>
          <p:nvPr>
            <p:ph type="sldNum" sz="quarter" idx="12"/>
          </p:nvPr>
        </p:nvSpPr>
        <p:spPr/>
        <p:txBody>
          <a:bodyPr/>
          <a:lstStyle/>
          <a:p>
            <a:fld id="{BA3EA01D-22ED-4BBB-9AD4-41B5E476804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a:t>Зразок тексту</a:t>
            </a:r>
          </a:p>
          <a:p>
            <a:pPr lvl="1" eaLnBrk="1" latinLnBrk="0" hangingPunct="1"/>
            <a:r>
              <a:rPr lang="uk-UA"/>
              <a:t>Другий рівень</a:t>
            </a:r>
          </a:p>
          <a:p>
            <a:pPr lvl="2" eaLnBrk="1" latinLnBrk="0" hangingPunct="1"/>
            <a:r>
              <a:rPr lang="uk-UA"/>
              <a:t>Третій рівень</a:t>
            </a:r>
          </a:p>
          <a:p>
            <a:pPr lvl="3" eaLnBrk="1" latinLnBrk="0" hangingPunct="1"/>
            <a:r>
              <a:rPr lang="uk-UA"/>
              <a:t>Четвертий рівень</a:t>
            </a:r>
          </a:p>
          <a:p>
            <a:pPr lvl="4" eaLnBrk="1" latinLnBrk="0" hangingPunct="1"/>
            <a:r>
              <a:rPr lang="uk-UA"/>
              <a:t>П'ятий рівень</a:t>
            </a:r>
            <a:endParaRPr kumimoji="0" lang="en-US"/>
          </a:p>
        </p:txBody>
      </p:sp>
      <p:sp>
        <p:nvSpPr>
          <p:cNvPr id="4" name="Місце для дати 3"/>
          <p:cNvSpPr>
            <a:spLocks noGrp="1"/>
          </p:cNvSpPr>
          <p:nvPr>
            <p:ph type="dt" sz="half" idx="10"/>
          </p:nvPr>
        </p:nvSpPr>
        <p:spPr/>
        <p:txBody>
          <a:bodyPr/>
          <a:lstStyle/>
          <a:p>
            <a:fld id="{3B364569-C8C6-40D5-8D19-C01543B9D219}" type="datetimeFigureOut">
              <a:rPr lang="ru-RU" smtClean="0"/>
              <a:pPr/>
              <a:t>11.04.2023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A3EA01D-22ED-4BBB-9AD4-41B5E476804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914401"/>
            <a:ext cx="2057400" cy="5211763"/>
          </a:xfrm>
        </p:spPr>
        <p:txBody>
          <a:bodyPr vert="eaVert"/>
          <a:lstStyle/>
          <a:p>
            <a:r>
              <a:rPr kumimoji="0" lang="uk-UA"/>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914401"/>
            <a:ext cx="6019800" cy="5211763"/>
          </a:xfrm>
        </p:spPr>
        <p:txBody>
          <a:bodyPr vert="eaVert"/>
          <a:lstStyle/>
          <a:p>
            <a:pPr lvl="0" eaLnBrk="1" latinLnBrk="0" hangingPunct="1"/>
            <a:r>
              <a:rPr lang="uk-UA"/>
              <a:t>Зразок тексту</a:t>
            </a:r>
          </a:p>
          <a:p>
            <a:pPr lvl="1" eaLnBrk="1" latinLnBrk="0" hangingPunct="1"/>
            <a:r>
              <a:rPr lang="uk-UA"/>
              <a:t>Другий рівень</a:t>
            </a:r>
          </a:p>
          <a:p>
            <a:pPr lvl="2" eaLnBrk="1" latinLnBrk="0" hangingPunct="1"/>
            <a:r>
              <a:rPr lang="uk-UA"/>
              <a:t>Третій рівень</a:t>
            </a:r>
          </a:p>
          <a:p>
            <a:pPr lvl="3" eaLnBrk="1" latinLnBrk="0" hangingPunct="1"/>
            <a:r>
              <a:rPr lang="uk-UA"/>
              <a:t>Четвертий рівень</a:t>
            </a:r>
          </a:p>
          <a:p>
            <a:pPr lvl="4" eaLnBrk="1" latinLnBrk="0" hangingPunct="1"/>
            <a:r>
              <a:rPr lang="uk-UA"/>
              <a:t>П'ятий рівень</a:t>
            </a:r>
            <a:endParaRPr kumimoji="0" lang="en-US"/>
          </a:p>
        </p:txBody>
      </p:sp>
      <p:sp>
        <p:nvSpPr>
          <p:cNvPr id="4" name="Місце для дати 3"/>
          <p:cNvSpPr>
            <a:spLocks noGrp="1"/>
          </p:cNvSpPr>
          <p:nvPr>
            <p:ph type="dt" sz="half" idx="10"/>
          </p:nvPr>
        </p:nvSpPr>
        <p:spPr/>
        <p:txBody>
          <a:bodyPr/>
          <a:lstStyle/>
          <a:p>
            <a:fld id="{3B364569-C8C6-40D5-8D19-C01543B9D219}" type="datetimeFigureOut">
              <a:rPr lang="ru-RU" smtClean="0"/>
              <a:pPr/>
              <a:t>11.04.2023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A3EA01D-22ED-4BBB-9AD4-41B5E476804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a:t>Зразок заголовка</a:t>
            </a:r>
            <a:endParaRPr kumimoji="0" lang="en-US"/>
          </a:p>
        </p:txBody>
      </p:sp>
      <p:sp>
        <p:nvSpPr>
          <p:cNvPr id="3" name="Місце для вмісту 2"/>
          <p:cNvSpPr>
            <a:spLocks noGrp="1"/>
          </p:cNvSpPr>
          <p:nvPr>
            <p:ph idx="1"/>
          </p:nvPr>
        </p:nvSpPr>
        <p:spPr/>
        <p:txBody>
          <a:bodyPr/>
          <a:lstStyle/>
          <a:p>
            <a:pPr lvl="0" eaLnBrk="1" latinLnBrk="0" hangingPunct="1"/>
            <a:r>
              <a:rPr lang="uk-UA"/>
              <a:t>Зразок тексту</a:t>
            </a:r>
          </a:p>
          <a:p>
            <a:pPr lvl="1" eaLnBrk="1" latinLnBrk="0" hangingPunct="1"/>
            <a:r>
              <a:rPr lang="uk-UA"/>
              <a:t>Другий рівень</a:t>
            </a:r>
          </a:p>
          <a:p>
            <a:pPr lvl="2" eaLnBrk="1" latinLnBrk="0" hangingPunct="1"/>
            <a:r>
              <a:rPr lang="uk-UA"/>
              <a:t>Третій рівень</a:t>
            </a:r>
          </a:p>
          <a:p>
            <a:pPr lvl="3" eaLnBrk="1" latinLnBrk="0" hangingPunct="1"/>
            <a:r>
              <a:rPr lang="uk-UA"/>
              <a:t>Четвертий рівень</a:t>
            </a:r>
          </a:p>
          <a:p>
            <a:pPr lvl="4" eaLnBrk="1" latinLnBrk="0" hangingPunct="1"/>
            <a:r>
              <a:rPr lang="uk-UA"/>
              <a:t>П'ятий рівень</a:t>
            </a:r>
            <a:endParaRPr kumimoji="0" lang="en-US"/>
          </a:p>
        </p:txBody>
      </p:sp>
      <p:sp>
        <p:nvSpPr>
          <p:cNvPr id="4" name="Місце для дати 3"/>
          <p:cNvSpPr>
            <a:spLocks noGrp="1"/>
          </p:cNvSpPr>
          <p:nvPr>
            <p:ph type="dt" sz="half" idx="10"/>
          </p:nvPr>
        </p:nvSpPr>
        <p:spPr/>
        <p:txBody>
          <a:bodyPr/>
          <a:lstStyle/>
          <a:p>
            <a:fld id="{3B364569-C8C6-40D5-8D19-C01543B9D219}" type="datetimeFigureOut">
              <a:rPr lang="ru-RU" smtClean="0"/>
              <a:pPr/>
              <a:t>11.04.2023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A3EA01D-22ED-4BBB-9AD4-41B5E476804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uk-UA"/>
              <a:t>Зразок заголовка</a:t>
            </a:r>
            <a:endParaRPr kumimoji="0" lang="en-US"/>
          </a:p>
        </p:txBody>
      </p:sp>
      <p:sp>
        <p:nvSpPr>
          <p:cNvPr id="3" name="Місце для тексту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a:t>Зразок тексту</a:t>
            </a:r>
          </a:p>
        </p:txBody>
      </p:sp>
      <p:sp>
        <p:nvSpPr>
          <p:cNvPr id="4" name="Місце для дати 3"/>
          <p:cNvSpPr>
            <a:spLocks noGrp="1"/>
          </p:cNvSpPr>
          <p:nvPr>
            <p:ph type="dt" sz="half" idx="10"/>
          </p:nvPr>
        </p:nvSpPr>
        <p:spPr/>
        <p:txBody>
          <a:bodyPr/>
          <a:lstStyle/>
          <a:p>
            <a:fld id="{3B364569-C8C6-40D5-8D19-C01543B9D219}" type="datetimeFigureOut">
              <a:rPr lang="ru-RU" smtClean="0"/>
              <a:pPr/>
              <a:t>11.04.2023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BA3EA01D-22ED-4BBB-9AD4-41B5E476804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uk-UA"/>
              <a:t>Зразок заголовка</a:t>
            </a:r>
            <a:endParaRPr kumimoji="0" lang="en-US"/>
          </a:p>
        </p:txBody>
      </p:sp>
      <p:sp>
        <p:nvSpPr>
          <p:cNvPr id="3" name="Місце для вмісту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uk-UA"/>
              <a:t>Зразок тексту</a:t>
            </a:r>
          </a:p>
          <a:p>
            <a:pPr lvl="1" eaLnBrk="1" latinLnBrk="0" hangingPunct="1"/>
            <a:r>
              <a:rPr lang="uk-UA"/>
              <a:t>Другий рівень</a:t>
            </a:r>
          </a:p>
          <a:p>
            <a:pPr lvl="2" eaLnBrk="1" latinLnBrk="0" hangingPunct="1"/>
            <a:r>
              <a:rPr lang="uk-UA"/>
              <a:t>Третій рівень</a:t>
            </a:r>
          </a:p>
          <a:p>
            <a:pPr lvl="3" eaLnBrk="1" latinLnBrk="0" hangingPunct="1"/>
            <a:r>
              <a:rPr lang="uk-UA"/>
              <a:t>Четвертий рівень</a:t>
            </a:r>
          </a:p>
          <a:p>
            <a:pPr lvl="4" eaLnBrk="1" latinLnBrk="0" hangingPunct="1"/>
            <a:r>
              <a:rPr lang="uk-UA"/>
              <a:t>П'ятий рівень</a:t>
            </a:r>
            <a:endParaRPr kumimoji="0" lang="en-US"/>
          </a:p>
        </p:txBody>
      </p:sp>
      <p:sp>
        <p:nvSpPr>
          <p:cNvPr id="4" name="Місце для вмісту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uk-UA"/>
              <a:t>Зразок тексту</a:t>
            </a:r>
          </a:p>
          <a:p>
            <a:pPr lvl="1" eaLnBrk="1" latinLnBrk="0" hangingPunct="1"/>
            <a:r>
              <a:rPr lang="uk-UA"/>
              <a:t>Другий рівень</a:t>
            </a:r>
          </a:p>
          <a:p>
            <a:pPr lvl="2" eaLnBrk="1" latinLnBrk="0" hangingPunct="1"/>
            <a:r>
              <a:rPr lang="uk-UA"/>
              <a:t>Третій рівень</a:t>
            </a:r>
          </a:p>
          <a:p>
            <a:pPr lvl="3" eaLnBrk="1" latinLnBrk="0" hangingPunct="1"/>
            <a:r>
              <a:rPr lang="uk-UA"/>
              <a:t>Четвертий рівень</a:t>
            </a:r>
          </a:p>
          <a:p>
            <a:pPr lvl="4" eaLnBrk="1" latinLnBrk="0" hangingPunct="1"/>
            <a:r>
              <a:rPr lang="uk-UA"/>
              <a:t>П'ятий рівень</a:t>
            </a:r>
            <a:endParaRPr kumimoji="0" lang="en-US"/>
          </a:p>
        </p:txBody>
      </p:sp>
      <p:sp>
        <p:nvSpPr>
          <p:cNvPr id="5" name="Місце для дати 4"/>
          <p:cNvSpPr>
            <a:spLocks noGrp="1"/>
          </p:cNvSpPr>
          <p:nvPr>
            <p:ph type="dt" sz="half" idx="10"/>
          </p:nvPr>
        </p:nvSpPr>
        <p:spPr/>
        <p:txBody>
          <a:bodyPr/>
          <a:lstStyle/>
          <a:p>
            <a:fld id="{3B364569-C8C6-40D5-8D19-C01543B9D219}" type="datetimeFigureOut">
              <a:rPr lang="ru-RU" smtClean="0"/>
              <a:pPr/>
              <a:t>11.04.2023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BA3EA01D-22ED-4BBB-9AD4-41B5E476804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uk-UA"/>
              <a:t>Зразок заголовка</a:t>
            </a:r>
            <a:endParaRPr kumimoji="0" lang="en-US"/>
          </a:p>
        </p:txBody>
      </p:sp>
      <p:sp>
        <p:nvSpPr>
          <p:cNvPr id="3" name="Місце для тексту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uk-UA"/>
              <a:t>Зразок тексту</a:t>
            </a:r>
          </a:p>
        </p:txBody>
      </p:sp>
      <p:sp>
        <p:nvSpPr>
          <p:cNvPr id="4" name="Місце для тексту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uk-UA"/>
              <a:t>Зразок тексту</a:t>
            </a:r>
          </a:p>
        </p:txBody>
      </p:sp>
      <p:sp>
        <p:nvSpPr>
          <p:cNvPr id="5" name="Місце для вмісту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uk-UA"/>
              <a:t>Зразок тексту</a:t>
            </a:r>
          </a:p>
          <a:p>
            <a:pPr lvl="1" eaLnBrk="1" latinLnBrk="0" hangingPunct="1"/>
            <a:r>
              <a:rPr lang="uk-UA"/>
              <a:t>Другий рівень</a:t>
            </a:r>
          </a:p>
          <a:p>
            <a:pPr lvl="2" eaLnBrk="1" latinLnBrk="0" hangingPunct="1"/>
            <a:r>
              <a:rPr lang="uk-UA"/>
              <a:t>Третій рівень</a:t>
            </a:r>
          </a:p>
          <a:p>
            <a:pPr lvl="3" eaLnBrk="1" latinLnBrk="0" hangingPunct="1"/>
            <a:r>
              <a:rPr lang="uk-UA"/>
              <a:t>Четвертий рівень</a:t>
            </a:r>
          </a:p>
          <a:p>
            <a:pPr lvl="4" eaLnBrk="1" latinLnBrk="0" hangingPunct="1"/>
            <a:r>
              <a:rPr lang="uk-UA"/>
              <a:t>П'ятий рівень</a:t>
            </a:r>
            <a:endParaRPr kumimoji="0" lang="en-US"/>
          </a:p>
        </p:txBody>
      </p:sp>
      <p:sp>
        <p:nvSpPr>
          <p:cNvPr id="6" name="Місце для вмісту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uk-UA"/>
              <a:t>Зразок тексту</a:t>
            </a:r>
          </a:p>
          <a:p>
            <a:pPr lvl="1" eaLnBrk="1" latinLnBrk="0" hangingPunct="1"/>
            <a:r>
              <a:rPr lang="uk-UA"/>
              <a:t>Другий рівень</a:t>
            </a:r>
          </a:p>
          <a:p>
            <a:pPr lvl="2" eaLnBrk="1" latinLnBrk="0" hangingPunct="1"/>
            <a:r>
              <a:rPr lang="uk-UA"/>
              <a:t>Третій рівень</a:t>
            </a:r>
          </a:p>
          <a:p>
            <a:pPr lvl="3" eaLnBrk="1" latinLnBrk="0" hangingPunct="1"/>
            <a:r>
              <a:rPr lang="uk-UA"/>
              <a:t>Четвертий рівень</a:t>
            </a:r>
          </a:p>
          <a:p>
            <a:pPr lvl="4" eaLnBrk="1" latinLnBrk="0" hangingPunct="1"/>
            <a:r>
              <a:rPr lang="uk-UA"/>
              <a:t>П'ятий рівень</a:t>
            </a:r>
            <a:endParaRPr kumimoji="0" lang="en-US"/>
          </a:p>
        </p:txBody>
      </p:sp>
      <p:sp>
        <p:nvSpPr>
          <p:cNvPr id="7" name="Місце для дати 6"/>
          <p:cNvSpPr>
            <a:spLocks noGrp="1"/>
          </p:cNvSpPr>
          <p:nvPr>
            <p:ph type="dt" sz="half" idx="10"/>
          </p:nvPr>
        </p:nvSpPr>
        <p:spPr/>
        <p:txBody>
          <a:bodyPr/>
          <a:lstStyle/>
          <a:p>
            <a:fld id="{3B364569-C8C6-40D5-8D19-C01543B9D219}" type="datetimeFigureOut">
              <a:rPr lang="ru-RU" smtClean="0"/>
              <a:pPr/>
              <a:t>11.04.2023</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BA3EA01D-22ED-4BBB-9AD4-41B5E476804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uk-UA"/>
              <a:t>Зразок заголовка</a:t>
            </a:r>
            <a:endParaRPr kumimoji="0" lang="en-US"/>
          </a:p>
        </p:txBody>
      </p:sp>
      <p:sp>
        <p:nvSpPr>
          <p:cNvPr id="3" name="Місце для дати 2"/>
          <p:cNvSpPr>
            <a:spLocks noGrp="1"/>
          </p:cNvSpPr>
          <p:nvPr>
            <p:ph type="dt" sz="half" idx="10"/>
          </p:nvPr>
        </p:nvSpPr>
        <p:spPr/>
        <p:txBody>
          <a:bodyPr/>
          <a:lstStyle/>
          <a:p>
            <a:fld id="{3B364569-C8C6-40D5-8D19-C01543B9D219}" type="datetimeFigureOut">
              <a:rPr lang="ru-RU" smtClean="0"/>
              <a:pPr/>
              <a:t>11.04.2023</a:t>
            </a:fld>
            <a:endParaRPr lang="ru-RU"/>
          </a:p>
        </p:txBody>
      </p:sp>
      <p:sp>
        <p:nvSpPr>
          <p:cNvPr id="4" name="Місце для нижнього колонтитула 3"/>
          <p:cNvSpPr>
            <a:spLocks noGrp="1"/>
          </p:cNvSpPr>
          <p:nvPr>
            <p:ph type="ftr" sz="quarter" idx="11"/>
          </p:nvPr>
        </p:nvSpPr>
        <p:spPr/>
        <p:txBody>
          <a:bodyPr/>
          <a:lstStyle/>
          <a:p>
            <a:endParaRPr lang="ru-RU"/>
          </a:p>
        </p:txBody>
      </p:sp>
      <p:sp>
        <p:nvSpPr>
          <p:cNvPr id="5" name="Місце для номера слайда 4"/>
          <p:cNvSpPr>
            <a:spLocks noGrp="1"/>
          </p:cNvSpPr>
          <p:nvPr>
            <p:ph type="sldNum" sz="quarter" idx="12"/>
          </p:nvPr>
        </p:nvSpPr>
        <p:spPr/>
        <p:txBody>
          <a:bodyPr/>
          <a:lstStyle/>
          <a:p>
            <a:fld id="{BA3EA01D-22ED-4BBB-9AD4-41B5E476804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3B364569-C8C6-40D5-8D19-C01543B9D219}" type="datetimeFigureOut">
              <a:rPr lang="ru-RU" smtClean="0"/>
              <a:pPr/>
              <a:t>11.04.2023</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BA3EA01D-22ED-4BBB-9AD4-41B5E476804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uk-UA"/>
              <a:t>Зразок заголовка</a:t>
            </a:r>
            <a:endParaRPr kumimoji="0" lang="en-US"/>
          </a:p>
        </p:txBody>
      </p:sp>
      <p:sp>
        <p:nvSpPr>
          <p:cNvPr id="3" name="Місце для тексту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uk-UA"/>
              <a:t>Зразок тексту</a:t>
            </a:r>
          </a:p>
        </p:txBody>
      </p:sp>
      <p:sp>
        <p:nvSpPr>
          <p:cNvPr id="4" name="Місце для вмісту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uk-UA"/>
              <a:t>Зразок тексту</a:t>
            </a:r>
          </a:p>
          <a:p>
            <a:pPr lvl="1" eaLnBrk="1" latinLnBrk="0" hangingPunct="1"/>
            <a:r>
              <a:rPr lang="uk-UA"/>
              <a:t>Другий рівень</a:t>
            </a:r>
          </a:p>
          <a:p>
            <a:pPr lvl="2" eaLnBrk="1" latinLnBrk="0" hangingPunct="1"/>
            <a:r>
              <a:rPr lang="uk-UA"/>
              <a:t>Третій рівень</a:t>
            </a:r>
          </a:p>
          <a:p>
            <a:pPr lvl="3" eaLnBrk="1" latinLnBrk="0" hangingPunct="1"/>
            <a:r>
              <a:rPr lang="uk-UA"/>
              <a:t>Четвертий рівень</a:t>
            </a:r>
          </a:p>
          <a:p>
            <a:pPr lvl="4" eaLnBrk="1" latinLnBrk="0" hangingPunct="1"/>
            <a:r>
              <a:rPr lang="uk-UA"/>
              <a:t>П'ятий рівень</a:t>
            </a:r>
            <a:endParaRPr kumimoji="0" lang="en-US"/>
          </a:p>
        </p:txBody>
      </p:sp>
      <p:sp>
        <p:nvSpPr>
          <p:cNvPr id="5" name="Місце для дати 4"/>
          <p:cNvSpPr>
            <a:spLocks noGrp="1"/>
          </p:cNvSpPr>
          <p:nvPr>
            <p:ph type="dt" sz="half" idx="10"/>
          </p:nvPr>
        </p:nvSpPr>
        <p:spPr/>
        <p:txBody>
          <a:bodyPr/>
          <a:lstStyle/>
          <a:p>
            <a:fld id="{3B364569-C8C6-40D5-8D19-C01543B9D219}" type="datetimeFigureOut">
              <a:rPr lang="ru-RU" smtClean="0"/>
              <a:pPr/>
              <a:t>11.04.2023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BA3EA01D-22ED-4BBB-9AD4-41B5E476804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9" name="Прямокутник з одним вирізаним округленим кут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кутний трикут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uk-UA"/>
              <a:t>Зразок заголовка</a:t>
            </a:r>
            <a:endParaRPr kumimoji="0" lang="en-US"/>
          </a:p>
        </p:txBody>
      </p:sp>
      <p:sp>
        <p:nvSpPr>
          <p:cNvPr id="4" name="Місце для тексту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uk-UA"/>
              <a:t>Зразок тексту</a:t>
            </a:r>
          </a:p>
        </p:txBody>
      </p:sp>
      <p:sp>
        <p:nvSpPr>
          <p:cNvPr id="5" name="Місце для дати 4"/>
          <p:cNvSpPr>
            <a:spLocks noGrp="1"/>
          </p:cNvSpPr>
          <p:nvPr>
            <p:ph type="dt" sz="half" idx="10"/>
          </p:nvPr>
        </p:nvSpPr>
        <p:spPr/>
        <p:txBody>
          <a:bodyPr/>
          <a:lstStyle/>
          <a:p>
            <a:fld id="{3B364569-C8C6-40D5-8D19-C01543B9D219}" type="datetimeFigureOut">
              <a:rPr lang="ru-RU" smtClean="0"/>
              <a:pPr/>
              <a:t>11.04.2023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a:xfrm>
            <a:off x="8077200" y="6356350"/>
            <a:ext cx="609600" cy="365125"/>
          </a:xfrm>
        </p:spPr>
        <p:txBody>
          <a:bodyPr/>
          <a:lstStyle/>
          <a:p>
            <a:fld id="{BA3EA01D-22ED-4BBB-9AD4-41B5E476804E}" type="slidenum">
              <a:rPr lang="ru-RU" smtClean="0"/>
              <a:pPr/>
              <a:t>‹№›</a:t>
            </a:fld>
            <a:endParaRPr lang="ru-RU"/>
          </a:p>
        </p:txBody>
      </p:sp>
      <p:sp>
        <p:nvSpPr>
          <p:cNvPr id="3" name="Місце для зображення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uk-UA"/>
              <a:t>Клацніть піктограму, щоб додати зображення</a:t>
            </a:r>
            <a:endParaRPr kumimoji="0" lang="en-US" dirty="0"/>
          </a:p>
        </p:txBody>
      </p:sp>
      <p:sp>
        <p:nvSpPr>
          <p:cNvPr id="10" name="Поліліні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іліні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іліні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іліні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Місце для заголовка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uk-UA"/>
              <a:t>Зразок заголовка</a:t>
            </a:r>
            <a:endParaRPr kumimoji="0" lang="en-US"/>
          </a:p>
        </p:txBody>
      </p:sp>
      <p:sp>
        <p:nvSpPr>
          <p:cNvPr id="30" name="Місце для тексту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uk-UA"/>
              <a:t>Зразок тексту</a:t>
            </a:r>
          </a:p>
          <a:p>
            <a:pPr lvl="1" eaLnBrk="1" latinLnBrk="0" hangingPunct="1"/>
            <a:r>
              <a:rPr kumimoji="0" lang="uk-UA"/>
              <a:t>Другий рівень</a:t>
            </a:r>
          </a:p>
          <a:p>
            <a:pPr lvl="2" eaLnBrk="1" latinLnBrk="0" hangingPunct="1"/>
            <a:r>
              <a:rPr kumimoji="0" lang="uk-UA"/>
              <a:t>Третій рівень</a:t>
            </a:r>
          </a:p>
          <a:p>
            <a:pPr lvl="3" eaLnBrk="1" latinLnBrk="0" hangingPunct="1"/>
            <a:r>
              <a:rPr kumimoji="0" lang="uk-UA"/>
              <a:t>Четвертий рівень</a:t>
            </a:r>
          </a:p>
          <a:p>
            <a:pPr lvl="4" eaLnBrk="1" latinLnBrk="0" hangingPunct="1"/>
            <a:r>
              <a:rPr kumimoji="0" lang="uk-UA"/>
              <a:t>П'ятий рівень</a:t>
            </a:r>
            <a:endParaRPr kumimoji="0" lang="en-US"/>
          </a:p>
        </p:txBody>
      </p:sp>
      <p:sp>
        <p:nvSpPr>
          <p:cNvPr id="10" name="Місце для дати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B364569-C8C6-40D5-8D19-C01543B9D219}" type="datetimeFigureOut">
              <a:rPr lang="ru-RU" smtClean="0"/>
              <a:pPr/>
              <a:t>11.04.2023</a:t>
            </a:fld>
            <a:endParaRPr lang="ru-RU"/>
          </a:p>
        </p:txBody>
      </p:sp>
      <p:sp>
        <p:nvSpPr>
          <p:cNvPr id="22" name="Місце для нижнього колонтитула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Місце для номера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3EA01D-22ED-4BBB-9AD4-41B5E476804E}" type="slidenum">
              <a:rPr lang="ru-RU" smtClean="0"/>
              <a:pPr/>
              <a:t>‹№›</a:t>
            </a:fld>
            <a:endParaRPr lang="ru-RU"/>
          </a:p>
        </p:txBody>
      </p:sp>
      <p:grpSp>
        <p:nvGrpSpPr>
          <p:cNvPr id="2" name="Групувати 1"/>
          <p:cNvGrpSpPr/>
          <p:nvPr/>
        </p:nvGrpSpPr>
        <p:grpSpPr>
          <a:xfrm>
            <a:off x="-19017" y="202408"/>
            <a:ext cx="9180548" cy="649224"/>
            <a:chOff x="-19045" y="216550"/>
            <a:chExt cx="9180548" cy="649224"/>
          </a:xfrm>
        </p:grpSpPr>
        <p:sp>
          <p:nvSpPr>
            <p:cNvPr id="12" name="Поліліні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іліні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solidFill>
                  <a:schemeClr val="tx1"/>
                </a:solidFill>
              </a:rPr>
              <a:t>‘’</a:t>
            </a:r>
            <a:r>
              <a:rPr lang="ru-RU" dirty="0">
                <a:solidFill>
                  <a:schemeClr val="tx1"/>
                </a:solidFill>
              </a:rPr>
              <a:t>П</a:t>
            </a:r>
            <a:r>
              <a:rPr lang="uk-UA" dirty="0" err="1">
                <a:solidFill>
                  <a:schemeClr val="tx1"/>
                </a:solidFill>
              </a:rPr>
              <a:t>іфагорова</a:t>
            </a:r>
            <a:r>
              <a:rPr lang="uk-UA" dirty="0">
                <a:solidFill>
                  <a:schemeClr val="tx1"/>
                </a:solidFill>
              </a:rPr>
              <a:t> чаша</a:t>
            </a:r>
            <a:r>
              <a:rPr lang="en-US" dirty="0">
                <a:solidFill>
                  <a:schemeClr val="tx1"/>
                </a:solidFill>
              </a:rPr>
              <a:t>’’</a:t>
            </a:r>
            <a:endParaRPr lang="ru-RU" dirty="0">
              <a:solidFill>
                <a:schemeClr val="tx1"/>
              </a:solidFill>
            </a:endParaRPr>
          </a:p>
        </p:txBody>
      </p:sp>
      <p:sp>
        <p:nvSpPr>
          <p:cNvPr id="3" name="Підзаголовок 2"/>
          <p:cNvSpPr>
            <a:spLocks noGrp="1"/>
          </p:cNvSpPr>
          <p:nvPr>
            <p:ph type="subTitle" idx="1"/>
          </p:nvPr>
        </p:nvSpPr>
        <p:spPr>
          <a:xfrm>
            <a:off x="1371600" y="4149080"/>
            <a:ext cx="6400800" cy="1440160"/>
          </a:xfrm>
        </p:spPr>
        <p:txBody>
          <a:bodyPr>
            <a:normAutofit fontScale="55000" lnSpcReduction="20000"/>
          </a:bodyPr>
          <a:lstStyle/>
          <a:p>
            <a:r>
              <a:rPr lang="ru-RU" b="1" dirty="0" err="1">
                <a:solidFill>
                  <a:schemeClr val="tx1">
                    <a:lumMod val="95000"/>
                    <a:lumOff val="5000"/>
                  </a:schemeClr>
                </a:solidFill>
              </a:rPr>
              <a:t>Виконав</a:t>
            </a:r>
            <a:r>
              <a:rPr lang="uk-UA" b="1" dirty="0">
                <a:solidFill>
                  <a:schemeClr val="tx1">
                    <a:lumMod val="95000"/>
                    <a:lumOff val="5000"/>
                  </a:schemeClr>
                </a:solidFill>
              </a:rPr>
              <a:t>: </a:t>
            </a:r>
            <a:r>
              <a:rPr lang="uk-UA" b="1" dirty="0" err="1">
                <a:solidFill>
                  <a:schemeClr val="tx1">
                    <a:lumMod val="95000"/>
                    <a:lumOff val="5000"/>
                  </a:schemeClr>
                </a:solidFill>
              </a:rPr>
              <a:t>Жоган</a:t>
            </a:r>
            <a:r>
              <a:rPr lang="uk-UA" b="1" dirty="0">
                <a:solidFill>
                  <a:schemeClr val="tx1">
                    <a:lumMod val="95000"/>
                    <a:lumOff val="5000"/>
                  </a:schemeClr>
                </a:solidFill>
              </a:rPr>
              <a:t> Ярослав Русланович</a:t>
            </a:r>
            <a:r>
              <a:rPr lang="ru-RU" b="1" dirty="0">
                <a:solidFill>
                  <a:schemeClr val="tx1">
                    <a:lumMod val="95000"/>
                    <a:lumOff val="5000"/>
                  </a:schemeClr>
                </a:solidFill>
              </a:rPr>
              <a:t>, </a:t>
            </a:r>
            <a:r>
              <a:rPr lang="ru-RU" b="1" dirty="0" err="1">
                <a:solidFill>
                  <a:schemeClr val="tx1">
                    <a:lumMod val="95000"/>
                    <a:lumOff val="5000"/>
                  </a:schemeClr>
                </a:solidFill>
              </a:rPr>
              <a:t>учень</a:t>
            </a:r>
            <a:r>
              <a:rPr lang="ru-RU" b="1" dirty="0">
                <a:solidFill>
                  <a:schemeClr val="tx1">
                    <a:lumMod val="95000"/>
                    <a:lumOff val="5000"/>
                  </a:schemeClr>
                </a:solidFill>
              </a:rPr>
              <a:t> 8 </a:t>
            </a:r>
            <a:r>
              <a:rPr lang="ru-RU" b="1" dirty="0" err="1">
                <a:solidFill>
                  <a:schemeClr val="tx1">
                    <a:lumMod val="95000"/>
                    <a:lumOff val="5000"/>
                  </a:schemeClr>
                </a:solidFill>
              </a:rPr>
              <a:t>класу</a:t>
            </a:r>
            <a:r>
              <a:rPr lang="ru-RU" b="1" dirty="0">
                <a:solidFill>
                  <a:schemeClr val="tx1">
                    <a:lumMod val="95000"/>
                    <a:lumOff val="5000"/>
                  </a:schemeClr>
                </a:solidFill>
              </a:rPr>
              <a:t>    </a:t>
            </a:r>
            <a:r>
              <a:rPr lang="ru-RU" b="1" dirty="0" err="1">
                <a:solidFill>
                  <a:schemeClr val="tx1">
                    <a:lumMod val="95000"/>
                    <a:lumOff val="5000"/>
                  </a:schemeClr>
                </a:solidFill>
              </a:rPr>
              <a:t>Славутського</a:t>
            </a:r>
            <a:r>
              <a:rPr lang="ru-RU" b="1" dirty="0">
                <a:solidFill>
                  <a:schemeClr val="tx1">
                    <a:lumMod val="95000"/>
                    <a:lumOff val="5000"/>
                  </a:schemeClr>
                </a:solidFill>
              </a:rPr>
              <a:t> </a:t>
            </a:r>
            <a:r>
              <a:rPr lang="ru-RU" b="1" dirty="0" err="1">
                <a:solidFill>
                  <a:schemeClr val="tx1">
                    <a:lumMod val="95000"/>
                    <a:lumOff val="5000"/>
                  </a:schemeClr>
                </a:solidFill>
              </a:rPr>
              <a:t>ліцею</a:t>
            </a:r>
            <a:r>
              <a:rPr lang="ru-RU" b="1" dirty="0">
                <a:solidFill>
                  <a:schemeClr val="tx1">
                    <a:lumMod val="95000"/>
                    <a:lumOff val="5000"/>
                  </a:schemeClr>
                </a:solidFill>
              </a:rPr>
              <a:t> ІІ-ІІІ </a:t>
            </a:r>
            <a:r>
              <a:rPr lang="ru-RU" b="1" dirty="0" err="1">
                <a:solidFill>
                  <a:schemeClr val="tx1">
                    <a:lumMod val="95000"/>
                    <a:lumOff val="5000"/>
                  </a:schemeClr>
                </a:solidFill>
              </a:rPr>
              <a:t>ступенів</a:t>
            </a:r>
            <a:r>
              <a:rPr lang="ru-RU" b="1" dirty="0">
                <a:solidFill>
                  <a:schemeClr val="tx1">
                    <a:lumMod val="95000"/>
                    <a:lumOff val="5000"/>
                  </a:schemeClr>
                </a:solidFill>
              </a:rPr>
              <a:t> </a:t>
            </a:r>
            <a:r>
              <a:rPr lang="ru-RU" b="1" dirty="0" err="1">
                <a:solidFill>
                  <a:schemeClr val="tx1">
                    <a:lumMod val="95000"/>
                    <a:lumOff val="5000"/>
                  </a:schemeClr>
                </a:solidFill>
              </a:rPr>
              <a:t>Хмельницької</a:t>
            </a:r>
            <a:r>
              <a:rPr lang="ru-RU" b="1" dirty="0">
                <a:solidFill>
                  <a:schemeClr val="tx1">
                    <a:lumMod val="95000"/>
                    <a:lumOff val="5000"/>
                  </a:schemeClr>
                </a:solidFill>
              </a:rPr>
              <a:t> </a:t>
            </a:r>
            <a:r>
              <a:rPr lang="ru-RU" b="1" dirty="0" err="1">
                <a:solidFill>
                  <a:schemeClr val="tx1">
                    <a:lumMod val="95000"/>
                    <a:lumOff val="5000"/>
                  </a:schemeClr>
                </a:solidFill>
              </a:rPr>
              <a:t>обласної</a:t>
            </a:r>
            <a:r>
              <a:rPr lang="ru-RU" b="1" dirty="0">
                <a:solidFill>
                  <a:schemeClr val="tx1">
                    <a:lumMod val="95000"/>
                    <a:lumOff val="5000"/>
                  </a:schemeClr>
                </a:solidFill>
              </a:rPr>
              <a:t> ради.</a:t>
            </a:r>
          </a:p>
          <a:p>
            <a:endParaRPr lang="ru-RU" b="1" dirty="0">
              <a:solidFill>
                <a:schemeClr val="tx1">
                  <a:lumMod val="95000"/>
                  <a:lumOff val="5000"/>
                </a:schemeClr>
              </a:solidFill>
            </a:endParaRPr>
          </a:p>
          <a:p>
            <a:r>
              <a:rPr lang="ru-RU" b="1" dirty="0" err="1">
                <a:solidFill>
                  <a:schemeClr val="tx1">
                    <a:lumMod val="95000"/>
                    <a:lumOff val="5000"/>
                  </a:schemeClr>
                </a:solidFill>
              </a:rPr>
              <a:t>Науковий</a:t>
            </a:r>
            <a:r>
              <a:rPr lang="ru-RU" b="1" dirty="0">
                <a:solidFill>
                  <a:schemeClr val="tx1">
                    <a:lumMod val="95000"/>
                    <a:lumOff val="5000"/>
                  </a:schemeClr>
                </a:solidFill>
              </a:rPr>
              <a:t> </a:t>
            </a:r>
            <a:r>
              <a:rPr lang="ru-RU" b="1" dirty="0" err="1">
                <a:solidFill>
                  <a:schemeClr val="tx1">
                    <a:lumMod val="95000"/>
                    <a:lumOff val="5000"/>
                  </a:schemeClr>
                </a:solidFill>
              </a:rPr>
              <a:t>керівник</a:t>
            </a:r>
            <a:r>
              <a:rPr lang="ru-RU" b="1" dirty="0">
                <a:solidFill>
                  <a:schemeClr val="tx1">
                    <a:lumMod val="95000"/>
                    <a:lumOff val="5000"/>
                  </a:schemeClr>
                </a:solidFill>
              </a:rPr>
              <a:t>: Коваль </a:t>
            </a:r>
            <a:r>
              <a:rPr lang="ru-RU" b="1" dirty="0" err="1">
                <a:solidFill>
                  <a:schemeClr val="tx1">
                    <a:lumMod val="95000"/>
                    <a:lumOff val="5000"/>
                  </a:schemeClr>
                </a:solidFill>
              </a:rPr>
              <a:t>Віктор</a:t>
            </a:r>
            <a:r>
              <a:rPr lang="ru-RU" b="1" dirty="0">
                <a:solidFill>
                  <a:schemeClr val="tx1">
                    <a:lumMod val="95000"/>
                    <a:lumOff val="5000"/>
                  </a:schemeClr>
                </a:solidFill>
              </a:rPr>
              <a:t> Людвигович, </a:t>
            </a:r>
            <a:r>
              <a:rPr lang="ru-RU" b="1" dirty="0" err="1">
                <a:solidFill>
                  <a:schemeClr val="tx1">
                    <a:lumMod val="95000"/>
                    <a:lumOff val="5000"/>
                  </a:schemeClr>
                </a:solidFill>
              </a:rPr>
              <a:t>вчитель</a:t>
            </a:r>
            <a:r>
              <a:rPr lang="ru-RU" b="1" dirty="0">
                <a:solidFill>
                  <a:schemeClr val="tx1">
                    <a:lumMod val="95000"/>
                    <a:lumOff val="5000"/>
                  </a:schemeClr>
                </a:solidFill>
              </a:rPr>
              <a:t> </a:t>
            </a:r>
            <a:r>
              <a:rPr lang="ru-RU" b="1" dirty="0" err="1">
                <a:solidFill>
                  <a:schemeClr val="tx1">
                    <a:lumMod val="95000"/>
                    <a:lumOff val="5000"/>
                  </a:schemeClr>
                </a:solidFill>
              </a:rPr>
              <a:t>фізики</a:t>
            </a:r>
            <a:endParaRPr lang="ru-RU" b="1" dirty="0">
              <a:solidFill>
                <a:schemeClr val="tx1">
                  <a:lumMod val="95000"/>
                  <a:lumOff val="5000"/>
                </a:schemeClr>
              </a:solidFill>
            </a:endParaRPr>
          </a:p>
          <a:p>
            <a:r>
              <a:rPr lang="ru-RU" b="1" dirty="0" err="1">
                <a:solidFill>
                  <a:schemeClr val="tx1">
                    <a:lumMod val="95000"/>
                    <a:lumOff val="5000"/>
                  </a:schemeClr>
                </a:solidFill>
              </a:rPr>
              <a:t>Славутського</a:t>
            </a:r>
            <a:r>
              <a:rPr lang="ru-RU" b="1" dirty="0">
                <a:solidFill>
                  <a:schemeClr val="tx1">
                    <a:lumMod val="95000"/>
                    <a:lumOff val="5000"/>
                  </a:schemeClr>
                </a:solidFill>
              </a:rPr>
              <a:t> </a:t>
            </a:r>
            <a:r>
              <a:rPr lang="ru-RU" b="1" dirty="0" err="1">
                <a:solidFill>
                  <a:schemeClr val="tx1">
                    <a:lumMod val="95000"/>
                    <a:lumOff val="5000"/>
                  </a:schemeClr>
                </a:solidFill>
              </a:rPr>
              <a:t>ліцею</a:t>
            </a:r>
            <a:r>
              <a:rPr lang="ru-RU" b="1" dirty="0">
                <a:solidFill>
                  <a:schemeClr val="tx1">
                    <a:lumMod val="95000"/>
                    <a:lumOff val="5000"/>
                  </a:schemeClr>
                </a:solidFill>
              </a:rPr>
              <a:t> ІІ-ІІІ </a:t>
            </a:r>
            <a:r>
              <a:rPr lang="ru-RU" b="1" dirty="0" err="1">
                <a:solidFill>
                  <a:schemeClr val="tx1">
                    <a:lumMod val="95000"/>
                    <a:lumOff val="5000"/>
                  </a:schemeClr>
                </a:solidFill>
              </a:rPr>
              <a:t>ступенів</a:t>
            </a:r>
            <a:r>
              <a:rPr lang="ru-RU" b="1" dirty="0">
                <a:solidFill>
                  <a:schemeClr val="tx1">
                    <a:lumMod val="95000"/>
                    <a:lumOff val="5000"/>
                  </a:schemeClr>
                </a:solidFill>
              </a:rPr>
              <a:t> </a:t>
            </a:r>
            <a:r>
              <a:rPr lang="ru-RU" b="1" dirty="0" err="1">
                <a:solidFill>
                  <a:schemeClr val="tx1">
                    <a:lumMod val="95000"/>
                    <a:lumOff val="5000"/>
                  </a:schemeClr>
                </a:solidFill>
              </a:rPr>
              <a:t>Хмельницької</a:t>
            </a:r>
            <a:r>
              <a:rPr lang="ru-RU" b="1" dirty="0">
                <a:solidFill>
                  <a:schemeClr val="tx1">
                    <a:lumMod val="95000"/>
                    <a:lumOff val="5000"/>
                  </a:schemeClr>
                </a:solidFill>
              </a:rPr>
              <a:t> </a:t>
            </a:r>
            <a:r>
              <a:rPr lang="ru-RU" b="1" dirty="0" err="1">
                <a:solidFill>
                  <a:schemeClr val="tx1">
                    <a:lumMod val="95000"/>
                    <a:lumOff val="5000"/>
                  </a:schemeClr>
                </a:solidFill>
              </a:rPr>
              <a:t>обласної</a:t>
            </a:r>
            <a:r>
              <a:rPr lang="ru-RU" b="1" dirty="0">
                <a:solidFill>
                  <a:schemeClr val="tx1">
                    <a:lumMod val="95000"/>
                    <a:lumOff val="5000"/>
                  </a:schemeClr>
                </a:solidFill>
              </a:rPr>
              <a:t> ради.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11560" y="2780928"/>
            <a:ext cx="7560840" cy="1440160"/>
          </a:xfrm>
        </p:spPr>
        <p:txBody>
          <a:bodyPr>
            <a:normAutofit/>
          </a:bodyPr>
          <a:lstStyle/>
          <a:p>
            <a:r>
              <a:rPr lang="uk-UA" dirty="0"/>
              <a:t>Якщо налити воду в наш виріб вище мітки, то вся вода </a:t>
            </a:r>
            <a:r>
              <a:rPr lang="uk-UA" dirty="0" err="1"/>
              <a:t>виллється</a:t>
            </a:r>
            <a:r>
              <a:rPr lang="uk-UA" dirty="0"/>
              <a:t>. </a:t>
            </a:r>
          </a:p>
          <a:p>
            <a:endParaRPr lang="uk-UA" dirty="0"/>
          </a:p>
          <a:p>
            <a:endParaRPr lang="uk-UA" dirty="0"/>
          </a:p>
        </p:txBody>
      </p:sp>
      <p:sp>
        <p:nvSpPr>
          <p:cNvPr id="4" name="Заголовок 1">
            <a:extLst>
              <a:ext uri="{FF2B5EF4-FFF2-40B4-BE49-F238E27FC236}">
                <a16:creationId xmlns:a16="http://schemas.microsoft.com/office/drawing/2014/main" id="{7D620FFE-4AC4-4F1F-AA66-C253A605CB41}"/>
              </a:ext>
            </a:extLst>
          </p:cNvPr>
          <p:cNvSpPr>
            <a:spLocks noGrp="1"/>
          </p:cNvSpPr>
          <p:nvPr>
            <p:ph type="title"/>
          </p:nvPr>
        </p:nvSpPr>
        <p:spPr>
          <a:xfrm>
            <a:off x="457200" y="704088"/>
            <a:ext cx="8229600" cy="1143000"/>
          </a:xfrm>
        </p:spPr>
        <p:txBody>
          <a:bodyPr/>
          <a:lstStyle/>
          <a:p>
            <a:r>
              <a:rPr lang="ru-RU" dirty="0"/>
              <a:t>Результат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Жоган_Ярослав_Техніка">
            <a:hlinkClick r:id="" action="ppaction://media"/>
            <a:extLst>
              <a:ext uri="{FF2B5EF4-FFF2-40B4-BE49-F238E27FC236}">
                <a16:creationId xmlns:a16="http://schemas.microsoft.com/office/drawing/2014/main" id="{CA989B25-5B00-483B-97D9-A97D64CC625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31841" y="188640"/>
            <a:ext cx="3312368" cy="5878495"/>
          </a:xfrm>
        </p:spPr>
      </p:pic>
    </p:spTree>
    <p:extLst>
      <p:ext uri="{BB962C8B-B14F-4D97-AF65-F5344CB8AC3E}">
        <p14:creationId xmlns:p14="http://schemas.microsoft.com/office/powerpoint/2010/main" val="83241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976" y="404664"/>
            <a:ext cx="8229600" cy="1143000"/>
          </a:xfrm>
        </p:spPr>
        <p:txBody>
          <a:bodyPr/>
          <a:lstStyle/>
          <a:p>
            <a:r>
              <a:rPr lang="ru-RU" dirty="0" err="1"/>
              <a:t>Пояснення</a:t>
            </a:r>
            <a:endParaRPr lang="ru-RU" dirty="0"/>
          </a:p>
        </p:txBody>
      </p:sp>
      <p:sp>
        <p:nvSpPr>
          <p:cNvPr id="3" name="Місце для вмісту 2"/>
          <p:cNvSpPr>
            <a:spLocks noGrp="1"/>
          </p:cNvSpPr>
          <p:nvPr>
            <p:ph idx="1"/>
          </p:nvPr>
        </p:nvSpPr>
        <p:spPr>
          <a:xfrm>
            <a:off x="426976" y="1611640"/>
            <a:ext cx="8229600" cy="2933680"/>
          </a:xfrm>
        </p:spPr>
        <p:txBody>
          <a:bodyPr/>
          <a:lstStyle/>
          <a:p>
            <a:r>
              <a:rPr lang="ru-RU" dirty="0"/>
              <a:t>Чаша </a:t>
            </a:r>
            <a:r>
              <a:rPr lang="uk-UA" dirty="0"/>
              <a:t>Піфагора працює за законом сполучених посудин. Коли рівень рідини в чаші піднімається над найвищою точкою рівня рідини в каналі всередині колони, то гідростатичний тиск створює сифон через отвір і вміст вивільняється через дно. Сучасні унітази функціонують за тим самим принципом, що і чаша Піфагора.</a:t>
            </a:r>
          </a:p>
          <a:p>
            <a:pPr marL="0" indent="0">
              <a:buNone/>
            </a:pPr>
            <a:endParaRPr lang="ru-RU" dirty="0"/>
          </a:p>
        </p:txBody>
      </p:sp>
      <p:pic>
        <p:nvPicPr>
          <p:cNvPr id="1028" name="Picture 4" descr="https://cdn.zmescience.com/wp-content/uploads/2014/01/pythagorean_cup_cross_section.png">
            <a:extLst>
              <a:ext uri="{FF2B5EF4-FFF2-40B4-BE49-F238E27FC236}">
                <a16:creationId xmlns:a16="http://schemas.microsoft.com/office/drawing/2014/main" id="{F7D95574-EB8D-4F63-93C8-F07C2FA0F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081" y="4663937"/>
            <a:ext cx="5662263" cy="2010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Історична довідка</a:t>
            </a:r>
            <a:endParaRPr lang="ru-RU" dirty="0"/>
          </a:p>
        </p:txBody>
      </p:sp>
      <p:sp>
        <p:nvSpPr>
          <p:cNvPr id="3" name="Місце для вмісту 2"/>
          <p:cNvSpPr>
            <a:spLocks noGrp="1"/>
          </p:cNvSpPr>
          <p:nvPr>
            <p:ph idx="1"/>
          </p:nvPr>
        </p:nvSpPr>
        <p:spPr/>
        <p:txBody>
          <a:bodyPr/>
          <a:lstStyle/>
          <a:p>
            <a:r>
              <a:rPr lang="uk-UA" dirty="0"/>
              <a:t>Перекази стверджують, що Піфагор керував робітниками на водопровідних роботах на Самосі та винайшов «чесну чашу» (або «жадібну чашу»), щоб зменшити споживання вина робітниками. За умови, що вони наповнювали свої чашки лише до помірного рівня, вони могли пити спокійно.  </a:t>
            </a:r>
          </a:p>
          <a:p>
            <a:r>
              <a:rPr lang="uk-UA" dirty="0"/>
              <a:t>Цікавий факт: </a:t>
            </a:r>
            <a:r>
              <a:rPr lang="uk-UA" dirty="0" err="1"/>
              <a:t>Герон</a:t>
            </a:r>
            <a:r>
              <a:rPr lang="uk-UA" dirty="0"/>
              <a:t> Олександрійський (бл. 10—70 роки н. е.) використовував чашу Піфагора як гідравлічний компонент у своїх винаходах.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Висновок</a:t>
            </a:r>
            <a:endParaRPr lang="ru-RU" dirty="0"/>
          </a:p>
        </p:txBody>
      </p:sp>
      <p:sp>
        <p:nvSpPr>
          <p:cNvPr id="3" name="Місце для вмісту 2"/>
          <p:cNvSpPr>
            <a:spLocks noGrp="1"/>
          </p:cNvSpPr>
          <p:nvPr>
            <p:ph idx="1"/>
          </p:nvPr>
        </p:nvSpPr>
        <p:spPr/>
        <p:txBody>
          <a:bodyPr/>
          <a:lstStyle/>
          <a:p>
            <a:r>
              <a:rPr lang="ru-RU" dirty="0"/>
              <a:t>У </a:t>
            </a:r>
            <a:r>
              <a:rPr lang="uk-UA" dirty="0"/>
              <a:t>своєму </a:t>
            </a:r>
            <a:r>
              <a:rPr lang="uk-UA" dirty="0" err="1"/>
              <a:t>проєкті</a:t>
            </a:r>
            <a:r>
              <a:rPr lang="uk-UA" dirty="0"/>
              <a:t> я показав, як зробити </a:t>
            </a:r>
            <a:r>
              <a:rPr lang="uk-UA" dirty="0" err="1"/>
              <a:t>Піфагорову</a:t>
            </a:r>
            <a:r>
              <a:rPr lang="uk-UA" dirty="0"/>
              <a:t> чашу з пластикової пляшки, та пояснив принцип її роботи. Можна таку чашу використати для розіграшів своїх друзів на різноманітних святкових заходах та відпочинку.</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AA602FFE-EF9E-40F5-BC3A-6D205C7A6B14}"/>
              </a:ext>
            </a:extLst>
          </p:cNvPr>
          <p:cNvSpPr>
            <a:spLocks noGrp="1"/>
          </p:cNvSpPr>
          <p:nvPr>
            <p:ph type="title"/>
          </p:nvPr>
        </p:nvSpPr>
        <p:spPr>
          <a:xfrm>
            <a:off x="2483768" y="2420888"/>
            <a:ext cx="5040560" cy="1143000"/>
          </a:xfrm>
        </p:spPr>
        <p:txBody>
          <a:bodyPr/>
          <a:lstStyle/>
          <a:p>
            <a:r>
              <a:rPr lang="uk-UA" dirty="0"/>
              <a:t>Дякую за увагу!</a:t>
            </a:r>
            <a:endParaRPr lang="ru-RU" dirty="0"/>
          </a:p>
        </p:txBody>
      </p:sp>
    </p:spTree>
    <p:extLst>
      <p:ext uri="{BB962C8B-B14F-4D97-AF65-F5344CB8AC3E}">
        <p14:creationId xmlns:p14="http://schemas.microsoft.com/office/powerpoint/2010/main" val="229762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Мета проекту:</a:t>
            </a:r>
          </a:p>
        </p:txBody>
      </p:sp>
      <p:sp>
        <p:nvSpPr>
          <p:cNvPr id="3" name="Місце для вмісту 2"/>
          <p:cNvSpPr>
            <a:spLocks noGrp="1"/>
          </p:cNvSpPr>
          <p:nvPr>
            <p:ph idx="1"/>
          </p:nvPr>
        </p:nvSpPr>
        <p:spPr>
          <a:xfrm>
            <a:off x="467544" y="2132856"/>
            <a:ext cx="8229600" cy="1108720"/>
          </a:xfrm>
        </p:spPr>
        <p:txBody>
          <a:bodyPr/>
          <a:lstStyle/>
          <a:p>
            <a:r>
              <a:rPr lang="ru-RU" dirty="0" err="1"/>
              <a:t>Виготовити</a:t>
            </a:r>
            <a:r>
              <a:rPr lang="ru-RU" dirty="0"/>
              <a:t> чашу П</a:t>
            </a:r>
            <a:r>
              <a:rPr lang="uk-UA" dirty="0"/>
              <a:t>і</a:t>
            </a:r>
            <a:r>
              <a:rPr lang="ru-RU" dirty="0" err="1"/>
              <a:t>фагора</a:t>
            </a:r>
            <a:r>
              <a:rPr lang="ru-RU" dirty="0"/>
              <a:t> </a:t>
            </a:r>
            <a:r>
              <a:rPr lang="ru-RU" dirty="0" err="1"/>
              <a:t>використавши</a:t>
            </a:r>
            <a:r>
              <a:rPr lang="ru-RU" dirty="0"/>
              <a:t> </a:t>
            </a:r>
            <a:r>
              <a:rPr lang="ru-RU" dirty="0" err="1"/>
              <a:t>пластикову</a:t>
            </a:r>
            <a:r>
              <a:rPr lang="ru-RU" dirty="0"/>
              <a:t> </a:t>
            </a:r>
            <a:r>
              <a:rPr lang="ru-RU" dirty="0" err="1"/>
              <a:t>пляшку</a:t>
            </a:r>
            <a:r>
              <a:rPr lang="ru-RU"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Завдання</a:t>
            </a:r>
            <a:endParaRPr lang="ru-RU" dirty="0"/>
          </a:p>
        </p:txBody>
      </p:sp>
      <p:sp>
        <p:nvSpPr>
          <p:cNvPr id="3" name="Місце для вмісту 2"/>
          <p:cNvSpPr>
            <a:spLocks noGrp="1"/>
          </p:cNvSpPr>
          <p:nvPr>
            <p:ph idx="1"/>
          </p:nvPr>
        </p:nvSpPr>
        <p:spPr>
          <a:xfrm>
            <a:off x="395536" y="2204864"/>
            <a:ext cx="8229600" cy="1944216"/>
          </a:xfrm>
        </p:spPr>
        <p:txBody>
          <a:bodyPr/>
          <a:lstStyle/>
          <a:p>
            <a:r>
              <a:rPr lang="uk-UA" dirty="0"/>
              <a:t>Виготовити макет </a:t>
            </a:r>
            <a:r>
              <a:rPr lang="uk-UA" dirty="0" err="1"/>
              <a:t>Піфагорової</a:t>
            </a:r>
            <a:r>
              <a:rPr lang="uk-UA" dirty="0"/>
              <a:t> чаші.</a:t>
            </a:r>
          </a:p>
          <a:p>
            <a:r>
              <a:rPr lang="uk-UA" dirty="0"/>
              <a:t>Пояснити на основі яких законів працює така чаша.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Матеріали та обладнання</a:t>
            </a:r>
            <a:endParaRPr lang="ru-RU" dirty="0"/>
          </a:p>
        </p:txBody>
      </p:sp>
      <p:sp>
        <p:nvSpPr>
          <p:cNvPr id="3" name="Місце для вмісту 2"/>
          <p:cNvSpPr>
            <a:spLocks noGrp="1"/>
          </p:cNvSpPr>
          <p:nvPr>
            <p:ph idx="1"/>
          </p:nvPr>
        </p:nvSpPr>
        <p:spPr>
          <a:xfrm>
            <a:off x="395536" y="2060848"/>
            <a:ext cx="8229600" cy="1612776"/>
          </a:xfrm>
        </p:spPr>
        <p:txBody>
          <a:bodyPr/>
          <a:lstStyle/>
          <a:p>
            <a:pPr>
              <a:buNone/>
            </a:pPr>
            <a:r>
              <a:rPr lang="uk-UA" dirty="0"/>
              <a:t>Пластикова пляшка, тоненька та товста трубочки, корок від пляшки, клей, термічний пістолет.</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96752"/>
            <a:ext cx="6192688" cy="2520280"/>
          </a:xfrm>
        </p:spPr>
        <p:txBody>
          <a:bodyPr>
            <a:normAutofit/>
          </a:bodyPr>
          <a:lstStyle/>
          <a:p>
            <a:pPr algn="ctr"/>
            <a:r>
              <a:rPr lang="ru-RU" sz="8000" dirty="0" err="1"/>
              <a:t>Хід</a:t>
            </a:r>
            <a:r>
              <a:rPr lang="ru-RU" sz="8000" dirty="0"/>
              <a:t> </a:t>
            </a:r>
            <a:r>
              <a:rPr lang="ru-RU" sz="8000" dirty="0" err="1"/>
              <a:t>роботи</a:t>
            </a:r>
            <a:r>
              <a:rPr lang="ru-RU" sz="80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2420888"/>
            <a:ext cx="4104456" cy="1728192"/>
          </a:xfrm>
        </p:spPr>
        <p:txBody>
          <a:bodyPr/>
          <a:lstStyle/>
          <a:p>
            <a:pPr>
              <a:buNone/>
            </a:pPr>
            <a:r>
              <a:rPr lang="uk-UA" dirty="0"/>
              <a:t>1. На дні пляшки збоку</a:t>
            </a:r>
            <a:r>
              <a:rPr lang="en-US" dirty="0"/>
              <a:t> </a:t>
            </a:r>
            <a:r>
              <a:rPr lang="uk-UA" dirty="0"/>
              <a:t>треба зробити отвір.</a:t>
            </a:r>
          </a:p>
          <a:p>
            <a:pPr>
              <a:buNone/>
            </a:pPr>
            <a:endParaRPr lang="ru-RU" dirty="0"/>
          </a:p>
        </p:txBody>
      </p:sp>
      <p:pic>
        <p:nvPicPr>
          <p:cNvPr id="1028" name="Picture 4" descr="C:\Users\Biblioteka-2\Desktop\Новая папка (2)\IMG202304111250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0032" y="980728"/>
            <a:ext cx="3600400" cy="480053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1988840"/>
            <a:ext cx="4474840" cy="3744416"/>
          </a:xfrm>
        </p:spPr>
        <p:txBody>
          <a:bodyPr/>
          <a:lstStyle/>
          <a:p>
            <a:pPr>
              <a:buNone/>
            </a:pPr>
            <a:r>
              <a:rPr lang="uk-UA" dirty="0"/>
              <a:t>2. Маленьку трубку приклеюємо до отвору так, щоб клей був по краях отвору.</a:t>
            </a:r>
            <a:endParaRPr lang="ru-RU" dirty="0"/>
          </a:p>
        </p:txBody>
      </p:sp>
      <p:pic>
        <p:nvPicPr>
          <p:cNvPr id="2050" name="Picture 2" descr="C:\Users\Biblioteka-2\Desktop\Новая папка (2)\IMG202304101914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040" y="1052736"/>
            <a:ext cx="3977677" cy="530356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1052736"/>
            <a:ext cx="3826768" cy="5073427"/>
          </a:xfrm>
        </p:spPr>
        <p:txBody>
          <a:bodyPr/>
          <a:lstStyle/>
          <a:p>
            <a:pPr>
              <a:buNone/>
            </a:pPr>
            <a:r>
              <a:rPr lang="uk-UA" dirty="0"/>
              <a:t>3. В великій трубці корком від пляшки заклеюємо один кінець та робимо два вирізи.</a:t>
            </a:r>
            <a:endParaRPr lang="ru-RU" dirty="0"/>
          </a:p>
        </p:txBody>
      </p:sp>
      <p:pic>
        <p:nvPicPr>
          <p:cNvPr id="3074" name="Picture 2" descr="C:\Users\Biblioteka-2\Desktop\Новая папка (2)\IMG202304101914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8" y="908720"/>
            <a:ext cx="4193701" cy="55916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476672"/>
            <a:ext cx="3826768" cy="5649491"/>
          </a:xfrm>
        </p:spPr>
        <p:txBody>
          <a:bodyPr/>
          <a:lstStyle/>
          <a:p>
            <a:pPr>
              <a:buNone/>
            </a:pPr>
            <a:r>
              <a:rPr lang="uk-UA" dirty="0"/>
              <a:t>4. Більшу за розміром трубку (з вирізом внизу) приклеюємо над маленькою трубкою до </a:t>
            </a:r>
            <a:r>
              <a:rPr lang="uk-UA" dirty="0" err="1"/>
              <a:t>дна</a:t>
            </a:r>
            <a:r>
              <a:rPr lang="uk-UA" dirty="0"/>
              <a:t> пляшки.</a:t>
            </a:r>
          </a:p>
          <a:p>
            <a:pPr>
              <a:buNone/>
            </a:pPr>
            <a:endParaRPr lang="ru-RU" dirty="0"/>
          </a:p>
        </p:txBody>
      </p:sp>
      <p:pic>
        <p:nvPicPr>
          <p:cNvPr id="4098" name="Picture 2" descr="C:\Users\Biblioteka-2\Desktop\Новая папка (2)\IMG202304102056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1052736"/>
            <a:ext cx="4032448" cy="537659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ік">
  <a:themeElements>
    <a:clrScheme name="Поті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і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і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221</TotalTime>
  <Words>337</Words>
  <Application>Microsoft Office PowerPoint</Application>
  <PresentationFormat>Екран (4:3)</PresentationFormat>
  <Paragraphs>28</Paragraphs>
  <Slides>15</Slides>
  <Notes>1</Notes>
  <HiddenSlides>0</HiddenSlides>
  <MMClips>1</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15</vt:i4>
      </vt:variant>
    </vt:vector>
  </HeadingPairs>
  <TitlesOfParts>
    <vt:vector size="19" baseType="lpstr">
      <vt:lpstr>Calibri</vt:lpstr>
      <vt:lpstr>Constantia</vt:lpstr>
      <vt:lpstr>Wingdings 2</vt:lpstr>
      <vt:lpstr>Потік</vt:lpstr>
      <vt:lpstr>‘’Піфагорова чаша’’</vt:lpstr>
      <vt:lpstr>Мета проекту:</vt:lpstr>
      <vt:lpstr>Завдання</vt:lpstr>
      <vt:lpstr>Матеріали та обладнання</vt:lpstr>
      <vt:lpstr>Хід роботи:</vt:lpstr>
      <vt:lpstr>Презентація PowerPoint</vt:lpstr>
      <vt:lpstr>Презентація PowerPoint</vt:lpstr>
      <vt:lpstr>Презентація PowerPoint</vt:lpstr>
      <vt:lpstr>Презентація PowerPoint</vt:lpstr>
      <vt:lpstr>Результат</vt:lpstr>
      <vt:lpstr>Презентація PowerPoint</vt:lpstr>
      <vt:lpstr>Пояснення</vt:lpstr>
      <vt:lpstr>Історична довідка</vt:lpstr>
      <vt:lpstr>Висновок</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‘’Піфагорова кружка’’</dc:title>
  <dc:creator>Biblioteka-2</dc:creator>
  <cp:lastModifiedBy>TPCUser</cp:lastModifiedBy>
  <cp:revision>28</cp:revision>
  <dcterms:created xsi:type="dcterms:W3CDTF">2023-04-10T11:06:16Z</dcterms:created>
  <dcterms:modified xsi:type="dcterms:W3CDTF">2023-04-11T19:11:19Z</dcterms:modified>
</cp:coreProperties>
</file>