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79" r:id="rId3"/>
    <p:sldId id="258" r:id="rId4"/>
    <p:sldId id="259" r:id="rId5"/>
    <p:sldId id="260" r:id="rId6"/>
    <p:sldId id="290" r:id="rId7"/>
    <p:sldId id="291" r:id="rId8"/>
    <p:sldId id="28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CC1FD-D715-49A6-889B-C9D520529491}" type="datetimeFigureOut">
              <a:rPr lang="uk-UA" smtClean="0"/>
              <a:t>23.04.2023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9937E-4FCB-4926-8753-74281C45E2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650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E35E-C2EB-4842-B2FC-3296191DE8AF}" type="datetime1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9A22-64FB-457A-A8CD-9B6F7989A7E9}" type="datetime1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6DA-15CB-4876-8FB7-FAA490422EED}" type="datetime1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0778-F85F-45FE-B092-C0B2912A9436}" type="datetime1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C023-9DDF-4A25-A114-6D935591891C}" type="datetime1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933A-0E8F-4A14-869F-1448A08D112B}" type="datetime1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7FD7-71FC-4FA5-B52E-6F1D02EEB8B3}" type="datetime1">
              <a:rPr lang="ru-RU" smtClean="0"/>
              <a:t>23.04.2023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5D7F-E2D5-40C5-B4F1-9FAB11184B94}" type="datetime1">
              <a:rPr lang="ru-RU" smtClean="0"/>
              <a:t>23.04.2023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F6F-9616-4960-A293-68B0ED547D30}" type="datetime1">
              <a:rPr lang="ru-RU" smtClean="0"/>
              <a:t>23.04.2023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22EB-0E51-430F-8B39-3AC579557123}" type="datetime1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2E91-75F7-4438-81D0-25F20845DCEB}" type="datetime1">
              <a:rPr lang="ru-RU" smtClean="0"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AC12B5-77EF-49D7-A8D9-BF7238D62777}" type="datetime1">
              <a:rPr lang="ru-RU" smtClean="0"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276872"/>
            <a:ext cx="4222252" cy="4176464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Роботу </a:t>
            </a:r>
            <a:r>
              <a:rPr lang="uk-UA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виконав:</a:t>
            </a:r>
            <a:endParaRPr lang="ru-RU" sz="45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Дзюба Дмитро Костянтинович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учень 10 </a:t>
            </a: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Конотопського ліцею 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№10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Конотопської міської ради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Сумської області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Науковий керівник</a:t>
            </a:r>
            <a:r>
              <a:rPr lang="uk-UA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Олексенко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Тетяна Миколаївна,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педагог-організатор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Конотопського ліцею </a:t>
            </a: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№10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Конотопської міської ради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Сумської області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004444" cy="2448272"/>
          </a:xfrm>
        </p:spPr>
        <p:txBody>
          <a:bodyPr>
            <a:normAutofit/>
          </a:bodyPr>
          <a:lstStyle/>
          <a:p>
            <a:pPr marL="0" indent="0" algn="ctr" defTabSz="0">
              <a:buNone/>
            </a:pPr>
            <a:r>
              <a:rPr lang="uk-UA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СТАТУЕТКА ОРЛА – </a:t>
            </a:r>
            <a:br>
              <a:rPr lang="uk-UA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СІМЕЙНА РЕЛІКВІЯ </a:t>
            </a:r>
            <a:br>
              <a:rPr lang="uk-UA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МОЄЇ СІМ’Ї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1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9"/>
          <a:stretch/>
        </p:blipFill>
        <p:spPr bwMode="auto">
          <a:xfrm>
            <a:off x="755575" y="2636912"/>
            <a:ext cx="2854433" cy="307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656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Робота над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проєктом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5389" r="18298" b="17448"/>
          <a:stretch/>
        </p:blipFill>
        <p:spPr bwMode="auto">
          <a:xfrm>
            <a:off x="1835696" y="1132202"/>
            <a:ext cx="5760640" cy="450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9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1412776"/>
            <a:ext cx="7560840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роботи: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статуетки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орла, 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реліквії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7092280" y="6237312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7920880" cy="4299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Завдання: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статуетки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орла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символічне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статуетки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sz="280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6948264" y="6165304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7452320" y="6165304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24209" r="17" b="27219"/>
          <a:stretch/>
        </p:blipFill>
        <p:spPr bwMode="auto">
          <a:xfrm>
            <a:off x="777033" y="1268760"/>
            <a:ext cx="756712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76672"/>
            <a:ext cx="878497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Дерев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яна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статуетка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орла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37741"/>
            <a:ext cx="6696744" cy="502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476672"/>
            <a:ext cx="878497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Родинне дерево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7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3081622" cy="410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7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63338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 r="23568" b="38171"/>
          <a:stretch/>
        </p:blipFill>
        <p:spPr bwMode="auto">
          <a:xfrm>
            <a:off x="5364088" y="1628800"/>
            <a:ext cx="3413194" cy="253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2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>
          <a:xfrm>
            <a:off x="7164288" y="6165304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9024" y="2132855"/>
            <a:ext cx="878497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875</TotalTime>
  <Words>74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Повітряний потік</vt:lpstr>
      <vt:lpstr>СТАТУЕТКА ОРЛА –  СІМЕЙНА РЕЛІКВІЯ  МОЄЇ СІМ’Ї</vt:lpstr>
      <vt:lpstr>Робота над проєктом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ЕТНОГРАФІЧНЕ  ЗНАЧЕННЯ ЖІНОЧОГО ГОЛОВНОГО УБОРУ ЯК ЕЛЕМЕНТА УКРАЇНСЬКОГО ТРАДИЦІЙНОГО ОДЯГУ</dc:title>
  <dc:creator>Директор</dc:creator>
  <cp:lastModifiedBy>Таня</cp:lastModifiedBy>
  <cp:revision>73</cp:revision>
  <dcterms:created xsi:type="dcterms:W3CDTF">2015-12-09T15:23:44Z</dcterms:created>
  <dcterms:modified xsi:type="dcterms:W3CDTF">2023-04-23T20:00:53Z</dcterms:modified>
</cp:coreProperties>
</file>