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  <p:sldId id="267" r:id="rId5"/>
    <p:sldId id="270" r:id="rId6"/>
    <p:sldId id="271" r:id="rId7"/>
    <p:sldId id="268" r:id="rId8"/>
  </p:sldIdLst>
  <p:sldSz cx="12192000" cy="6858000"/>
  <p:notesSz cx="6858000" cy="9144000"/>
  <p:defaultTextStyle>
    <a:defPPr>
      <a:defRPr lang="ru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55419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59983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49630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120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989593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17140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16218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339924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99829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12827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420147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30141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87967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423987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9480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38828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53429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28FE86-F189-5644-85EE-71AF0265ECB7}" type="datetimeFigureOut">
              <a:rPr lang="ru-US" smtClean="0"/>
              <a:t>04/11/2023</a:t>
            </a:fld>
            <a:endParaRPr lang="ru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D0555-1F78-5545-8653-EA9EC2876A0F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808869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politics.ellib.org.ua/pages-9185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764" y="2313602"/>
            <a:ext cx="6588879" cy="140053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«Пам’ятка про минуле»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4638" y="4747993"/>
            <a:ext cx="8169025" cy="1941566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Даньшина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 класу Харківської гімназії №34 Харківської міської ради Харківської області;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Харківське територіальне відділення МАН України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Геєнко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Микола Андрійович,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Харківської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 №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Харківської міської ради Харківської області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52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29384" cy="1400530"/>
          </a:xfrm>
        </p:spPr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 -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історію пам'ятки моєї сім'ї.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4BB385-E307-47E4-C425-4EAC3BA5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54" y="1853248"/>
            <a:ext cx="4394198" cy="44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64" y="243263"/>
            <a:ext cx="10230436" cy="1400530"/>
          </a:xfrm>
        </p:spPr>
        <p:txBody>
          <a:bodyPr/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Жихарєва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подвір’ї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038AE8-1681-FDCC-00C4-2C6D9D81D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9"/>
          <a:stretch/>
        </p:blipFill>
        <p:spPr>
          <a:xfrm>
            <a:off x="3597860" y="1853248"/>
            <a:ext cx="4484739" cy="44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97300" cy="1400530"/>
          </a:xfrm>
        </p:spPr>
        <p:txBody>
          <a:bodyPr/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перебувала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Чугуїв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2" r="99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415869"/>
            <a:ext cx="5943601" cy="5514977"/>
          </a:xfrm>
        </p:spPr>
      </p:pic>
      <p:sp>
        <p:nvSpPr>
          <p:cNvPr id="7" name="Стрелка вниз 6"/>
          <p:cNvSpPr/>
          <p:nvPr/>
        </p:nvSpPr>
        <p:spPr>
          <a:xfrm rot="2073796">
            <a:off x="6866792" y="2751993"/>
            <a:ext cx="342900" cy="51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272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A5DC994-F096-7FFD-EB46-21AC240934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3" y="259286"/>
            <a:ext cx="4275197" cy="62889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82309" y="373588"/>
            <a:ext cx="53046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 при правлінні 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Екатерини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ІІ, ця монета опинилася тут.</a:t>
            </a:r>
          </a:p>
        </p:txBody>
      </p:sp>
      <p:pic>
        <p:nvPicPr>
          <p:cNvPr id="6" name="Рисунок 20">
            <a:extLst>
              <a:ext uri="{FF2B5EF4-FFF2-40B4-BE49-F238E27FC236}">
                <a16:creationId xmlns:a16="http://schemas.microsoft.com/office/drawing/2014/main" id="{D21AB037-EF59-455F-6B01-5EDF6E6C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07" y="1852735"/>
            <a:ext cx="4908550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0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531" y="1745039"/>
            <a:ext cx="104921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 fontAlgn="base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століття було складним часом . Монета нагадує нам про те, що боротьба України за свою незалежність від Російської імперії триває вже кілька сотень років і продовжується донині. 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 сімейна реліквія завжди нагадує мені про складну українську історію, про те, якою ціною було здобуте та здобувається донині право українців на волю та свободу, а також те, якою підступною завжди була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російська влада по відношенню до України.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292" y="733925"/>
            <a:ext cx="286043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 fontAlgn="base">
              <a:lnSpc>
                <a:spcPct val="150000"/>
              </a:lnSpc>
              <a:spcAft>
                <a:spcPts val="0"/>
              </a:spcAft>
            </a:pPr>
            <a:r>
              <a:rPr lang="uk-UA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Висновок: </a:t>
            </a:r>
            <a:endParaRPr lang="uk-U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8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735" y="628565"/>
            <a:ext cx="9781565" cy="4195481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 ТА ЛІТЕРАТУРИ: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uk-UA" dirty="0"/>
              <a:t> </a:t>
            </a:r>
          </a:p>
          <a:p>
            <a:pPr marL="0" indent="0" fontAlgn="base">
              <a:buNone/>
            </a:pPr>
            <a:r>
              <a:rPr lang="uk-UA" dirty="0"/>
              <a:t>1. Білоцерківський В. Я. Історія України: Навчальний посібник. – К.: Центр учбової літератури, 2007. – С. – 244</a:t>
            </a:r>
          </a:p>
          <a:p>
            <a:pPr marL="0" indent="0" fontAlgn="base">
              <a:buNone/>
            </a:pPr>
            <a:r>
              <a:rPr lang="uk-UA" dirty="0"/>
              <a:t>2.  Електронний ресурс </a:t>
            </a:r>
            <a:r>
              <a:rPr lang="ru-RU" u="sng" dirty="0" err="1">
                <a:hlinkClick r:id="rId2"/>
              </a:rPr>
              <a:t>http</a:t>
            </a:r>
            <a:r>
              <a:rPr lang="uk-UA" u="sng" dirty="0">
                <a:hlinkClick r:id="rId2"/>
              </a:rPr>
              <a:t>://</a:t>
            </a:r>
            <a:r>
              <a:rPr lang="ru-RU" u="sng" dirty="0" err="1">
                <a:hlinkClick r:id="rId2"/>
              </a:rPr>
              <a:t>politics</a:t>
            </a:r>
            <a:r>
              <a:rPr lang="uk-UA" u="sng" dirty="0">
                <a:hlinkClick r:id="rId2"/>
              </a:rPr>
              <a:t>.</a:t>
            </a:r>
            <a:r>
              <a:rPr lang="ru-RU" u="sng" dirty="0" err="1">
                <a:hlinkClick r:id="rId2"/>
              </a:rPr>
              <a:t>ellib</a:t>
            </a:r>
            <a:r>
              <a:rPr lang="uk-UA" u="sng" dirty="0">
                <a:hlinkClick r:id="rId2"/>
              </a:rPr>
              <a:t>.</a:t>
            </a:r>
            <a:r>
              <a:rPr lang="ru-RU" u="sng" dirty="0" err="1">
                <a:hlinkClick r:id="rId2"/>
              </a:rPr>
              <a:t>org</a:t>
            </a:r>
            <a:r>
              <a:rPr lang="uk-UA" u="sng" dirty="0">
                <a:hlinkClick r:id="rId2"/>
              </a:rPr>
              <a:t>.</a:t>
            </a:r>
            <a:r>
              <a:rPr lang="ru-RU" u="sng" dirty="0" err="1">
                <a:hlinkClick r:id="rId2"/>
              </a:rPr>
              <a:t>ua</a:t>
            </a:r>
            <a:r>
              <a:rPr lang="uk-UA" u="sng" dirty="0">
                <a:hlinkClick r:id="rId2"/>
              </a:rPr>
              <a:t>/</a:t>
            </a:r>
            <a:r>
              <a:rPr lang="ru-RU" u="sng" dirty="0" err="1">
                <a:hlinkClick r:id="rId2"/>
              </a:rPr>
              <a:t>pages</a:t>
            </a:r>
            <a:r>
              <a:rPr lang="uk-UA" u="sng" dirty="0">
                <a:hlinkClick r:id="rId2"/>
              </a:rPr>
              <a:t>-9185.</a:t>
            </a:r>
            <a:r>
              <a:rPr lang="ru-RU" u="sng" dirty="0" err="1">
                <a:hlinkClick r:id="rId2"/>
              </a:rPr>
              <a:t>html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4753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</Template>
  <TotalTime>2</TotalTime>
  <Words>123</Words>
  <Application>Microsoft Office PowerPoint</Application>
  <PresentationFormat>Широкоэкранный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 3</vt:lpstr>
      <vt:lpstr>Ион</vt:lpstr>
      <vt:lpstr>«Пам’ятка про минуле» </vt:lpstr>
      <vt:lpstr>Мета дослідження - дослідити історію пам'ятки моєї сім'ї. </vt:lpstr>
      <vt:lpstr>Моя прабабуся Анна Жихарєва знайшла її у землі на своєму подвір’ї.  </vt:lpstr>
      <vt:lpstr>Вона близько 200 років перебувала у місті Чугуїв Харківської області.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380669960838</dc:creator>
  <cp:lastModifiedBy>Николай Геенко</cp:lastModifiedBy>
  <cp:revision>6</cp:revision>
  <dcterms:created xsi:type="dcterms:W3CDTF">2023-04-10T21:29:04Z</dcterms:created>
  <dcterms:modified xsi:type="dcterms:W3CDTF">2023-04-11T17:30:17Z</dcterms:modified>
</cp:coreProperties>
</file>