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2" r:id="rId5"/>
    <p:sldId id="257" r:id="rId6"/>
    <p:sldId id="263" r:id="rId7"/>
    <p:sldId id="258" r:id="rId8"/>
    <p:sldId id="259" r:id="rId9"/>
    <p:sldId id="267" r:id="rId10"/>
    <p:sldId id="265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4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01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72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80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7833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93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52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23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9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71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98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6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7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46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0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4D57-410E-429F-8257-EF9C3223DCD5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0CBFA1-6F26-4A13-895B-7D72B143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9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rkul.com/" TargetMode="External"/><Relationship Id="rId2" Type="http://schemas.openxmlformats.org/officeDocument/2006/relationships/hyperlink" Target="https://uk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gz.vn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57864"/>
            <a:ext cx="7766936" cy="259297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проєкту:</a:t>
            </a:r>
            <a:b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«Вивчення взаємодії комах із навколишнім середовищем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екосистемою та забруднювальними речовинами»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4913" y="4050833"/>
            <a:ext cx="3916393" cy="260013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Гуков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Сергій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Валерійович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учень 7-Б класу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Ічнянської гімназії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 Васильченка Ічнянської міської ради 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7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6158" y="526210"/>
            <a:ext cx="8333117" cy="595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Водночас важкі метали не потрапляють в мед, якщо їх вміст не перевищує 30 мг/кг. Бджола, переробляючи нектар в мед, багато разів пропускає його через хітиновий хоботок-фільтр, так що мед виходить чистим навіть при досить сильних забрудненнях.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Масове застосування інсектицидів в сільському господарстві – серйозна загроза для бджіл та інших запилювачів. Наприклад, головні підозрювані в справі про раптове зменшення чисельності бджіл – інсектициди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неонікотиноїди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можуть вражати нервову систему цих комах. Вони впливають на здатність бджіл до навчання, їх здатність до розпізнавання запахів і орієнтації в просторі.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9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343" y="1069675"/>
            <a:ext cx="8519812" cy="5063705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Бджоли, як запилювачі, дуже важливі не тільки в природних екосистемах, а і в агроценозі. У практику ввійшла тісна і взаємовигідна співпраця бджолярів із фермерами. Аграрії часто пропонують пасічникам розташувати свої вулики неподалік своїх полів. Таким чином отримують смачний мед і високі врожаї сільськогосподарських культур.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Щоб у природі добре співіснували комахи і рослини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 дбати про стан довкілля, слідкувати за використанням хімічних речовин у агротехніці вирощування культур, захищати комах від негативного впливу хімікатів.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Мені в цьому сенсі пощастило. Наші місцеві аграрії завжди повідомляють про обробку хімічними речовинами своїх угідь у різних  засобах масової інформації.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Список використаних джерел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312" y="2160589"/>
            <a:ext cx="8126689" cy="3880773"/>
          </a:xfrm>
        </p:spPr>
        <p:txBody>
          <a:bodyPr/>
          <a:lstStyle/>
          <a:p>
            <a:r>
              <a:rPr lang="uk-UA" dirty="0" smtClean="0"/>
              <a:t>1. Біологія: Комплексний довідник/Р.В. </a:t>
            </a:r>
            <a:r>
              <a:rPr lang="uk-UA" dirty="0" err="1" smtClean="0"/>
              <a:t>Шаламов</a:t>
            </a:r>
            <a:r>
              <a:rPr lang="uk-UA" dirty="0" smtClean="0"/>
              <a:t>, Ю.В. Дмитрієв, В.І. </a:t>
            </a:r>
            <a:r>
              <a:rPr lang="uk-UA" dirty="0" err="1" smtClean="0"/>
              <a:t>Подгорний</a:t>
            </a:r>
            <a:r>
              <a:rPr lang="uk-UA" dirty="0" smtClean="0"/>
              <a:t>. – Х.: </a:t>
            </a:r>
            <a:r>
              <a:rPr lang="uk-UA" dirty="0" err="1" smtClean="0"/>
              <a:t>Веста</a:t>
            </a:r>
            <a:r>
              <a:rPr lang="uk-UA" dirty="0" smtClean="0"/>
              <a:t>: Видавництво «Ранок», 2006. – 624 стор.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https://uk.wikipedia.org/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https://kurkul.com/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4. </a:t>
            </a:r>
            <a:r>
              <a:rPr lang="en-US" dirty="0" smtClean="0">
                <a:hlinkClick r:id="rId4"/>
              </a:rPr>
              <a:t>https://cgz.vn.ua/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0883"/>
            <a:ext cx="8596668" cy="5230479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дослідити як бджоли взаємодіють з довкіллям та екосистемами, як реагують на забруднювальні речовини. 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Об’єкт: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життєдіяльність комах у навколишньому середовищі.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 на функціонування екосистем та реакція комах на забруднювальні речовини.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796" y="621102"/>
            <a:ext cx="8453887" cy="5512279"/>
          </a:xfrm>
        </p:spPr>
        <p:txBody>
          <a:bodyPr/>
          <a:lstStyle/>
          <a:p>
            <a:pPr algn="l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Розкрити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 про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бджіл, як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суспільних  комах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унікальність.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ясувати, яке значення мають бджоли у розвитку екосистеми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Дослідити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змін у навколишньому середовищі на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життєдіяльність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 та їхню взаємодію з рослинами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Розглянути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забруднювальних речовин на комах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Окреслити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шляхи подолання негативного впливу людини на життєдіяльність комах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6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147" y="284672"/>
            <a:ext cx="8540151" cy="3692105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Комахи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найчисельніша група живих організмів  нашої планети. Вони є важливими компонентами всіх екосистем, забезпечуючи їх природну рівновагу та стабільний розвиток. Кожна комаха по-своєму цікава і корисна в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природі.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Об’єктом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обрав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різновид комах, оскільки я маю власну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пасіку,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доглядаю за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комахами,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вивчаю їхню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поведінку.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моє улюблене заняття з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дитинства.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Існує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близько 20 тис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яч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бджіл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континентах,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Бджоли –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найпрацелюбніші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комахи у світі. Ніхто інший за останні 50 мільйонів років не зміг повторити ті дії, що відбуваються за тонкими стінами стільників у вулику.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574" y="4182998"/>
            <a:ext cx="3390416" cy="225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3339" y="4182998"/>
            <a:ext cx="3605603" cy="23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0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117" y="414068"/>
            <a:ext cx="7832785" cy="1112807"/>
          </a:xfrm>
        </p:spPr>
        <p:txBody>
          <a:bodyPr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Бджола мала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але вносить велику користь в нашу екосистему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9041" y="1647646"/>
            <a:ext cx="8227102" cy="1233968"/>
          </a:xfrm>
        </p:spPr>
        <p:txBody>
          <a:bodyPr>
            <a:noAutofit/>
          </a:bodyPr>
          <a:lstStyle/>
          <a:p>
            <a:pPr algn="just"/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наслідок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запилення бджолами, у рослин зростають якість і кількість насіння, покращуються смакові властивості плодів, збільшується їх розмір і соковитість. Користь, що її приносять бджоли при запиленні сільськогосподарських культур, у 10–15 разів перевищує прямі доходи від бджільництва.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483" y="3552848"/>
            <a:ext cx="4488109" cy="210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47" y="4460366"/>
            <a:ext cx="4488109" cy="21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0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397" y="741872"/>
            <a:ext cx="8475494" cy="2613725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Люди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своїх садах вирощують абрикоси. Ці рослини у квітні рясно цвітуть, але кілька років поспіль поласувати плодами абрикоса не вдається. У чому причина?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Провівши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 у 2021 та 2022 роках, я 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ясував, що в період цвітіння абрикос температура повітря суттєво знижувалась, погода була дощовою. Такі погодні умови не сприяють активності бджіл. Тому комахи фактично не вилітали з вуликів і не запилювали квіти абрикос. Отже, несприятливі погодні умови є причиною відсутності плодів.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Запилення бджолами дозволяє в рази збільшити врожайність плодово-ягідних  культур — SuperAgronom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Для запилення рослин у світі вирощують 25 видів бджіл і джмелів, в Україні  – 2 | ІАС &quot;Аграрії раз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439" y="3651725"/>
            <a:ext cx="3904030" cy="24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Яка роль бджіл у запиленні рослин: як пояснити? Які квітки не можуть  запилюватися бджолам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457" y="3651725"/>
            <a:ext cx="3904030" cy="24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6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774" y="707366"/>
            <a:ext cx="8169214" cy="1906438"/>
          </a:xfrm>
        </p:spPr>
        <p:txBody>
          <a:bodyPr/>
          <a:lstStyle/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Щоб було краще запилення, потрібно ставити вулики поряд із рослинами, тому що бджолі важко літати на далекі відстані, і так у неї зношуються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крила,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вона менше живе.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4125" y="3229762"/>
            <a:ext cx="4412608" cy="2302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59" y="3229762"/>
            <a:ext cx="4261607" cy="23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643" y="129396"/>
            <a:ext cx="8583282" cy="3303917"/>
          </a:xfrm>
        </p:spPr>
        <p:txBody>
          <a:bodyPr/>
          <a:lstStyle/>
          <a:p>
            <a:pPr algn="just"/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Бджола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і людина, не сприймає забруднювальні речовини. Вона є біоіндикатором, тому що бджола не живе поблизу хімікатів і забруднювальних речовин.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 забруднювальні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речовини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рано чи пізно потрапляють в бджолиний вулик. Бджола, збираючи нектар і пилок з квітів, разом з ними поглинає також і ті токсичні речовини, що потрапили на квіти з опадами, пилом, у результаті використання пестицидів, з викидами продуктів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згоряння. І надзвичайно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накопичує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різноманітні отрути як в своєму організмі, так і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вносить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у мед та інші продукти бджільництва.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сівна в умовах війни: чому аграрії замість кукурудзи посіяли соняшник,  сою та греч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950" y="3470894"/>
            <a:ext cx="4770108" cy="31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0937"/>
            <a:ext cx="8596668" cy="5670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Тривалість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 бджоли 32 дні, 10 з яких вона проводить у вулику. Ті, хто залишився, 20-22 дні літають в радіусі до 6 км і за цей час встигають накопичити в своєму тільці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значну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токсинів, важких металів, пестицидів тощо. В організмі бджоли найбільше накопичується хрому і нікелю, а цинку і кобальту – дуже мало.</a:t>
            </a:r>
            <a:endParaRPr lang="ru-RU" sz="2400" dirty="0"/>
          </a:p>
        </p:txBody>
      </p:sp>
      <p:pic>
        <p:nvPicPr>
          <p:cNvPr id="2050" name="Picture 2" descr="Что такое пчелиный подмор и его свойства, оказывающие положительное влияние  на организм человека - ALLHONE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073" y="286397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5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437</TotalTime>
  <Words>134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Тема проєкту: «Вивчення взаємодії комах із навколишнім середовищем, екосистемою та забруднювальними речовинами»</vt:lpstr>
      <vt:lpstr>Слайд 2</vt:lpstr>
      <vt:lpstr>Завдання:   1. Розкрити поняття про бджіл, як суспільних  комах та їх унікальність.  2. З’ясувати, яке значення мають бджоли у розвитку екосистеми.  3. Дослідити вплив змін у навколишньому середовищі на життєдіяльність бджіл та їхню взаємодію з рослинами.  4. Розглянути вплив забруднювальних речовин на комах.  5. Окреслити шляхи подолання негативного впливу людини на життєдіяльність комах.</vt:lpstr>
      <vt:lpstr>Слайд 4</vt:lpstr>
      <vt:lpstr>Бджола мала, але вносить велику користь в нашу екосистему</vt:lpstr>
      <vt:lpstr>Слайд 6</vt:lpstr>
      <vt:lpstr> Щоб було краще запилення, потрібно ставити вулики поряд із рослинами, тому що бджолі важко літати на далекі відстані, і так у неї зношуються крила, і вона менше живе.</vt:lpstr>
      <vt:lpstr> Бджола, як і людина, не сприймає забруднювальні речовини. Вона є біоіндикатором, тому що бджола не живе поблизу хімікатів і забруднювальних речовин. Всі забруднювальні речовини рано чи пізно потрапляють в бджолиний вулик. Бджола, збираючи нектар і пилок з квітів, разом з ними поглинає також і ті токсичні речовини, що потрапили на квіти з опадами, пилом, у результаті використання пестицидів, з викидами продуктів згоряння. І надзвичайно швидко накопичує різноманітні отрути як в своєму організмі, так і вносить їх у мед та інші продукти бджільництва. </vt:lpstr>
      <vt:lpstr>Слайд 9</vt:lpstr>
      <vt:lpstr>Слайд 10</vt:lpstr>
      <vt:lpstr>Слайд 11</vt:lpstr>
      <vt:lpstr>Список використаних джерел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по темі:»</dc:title>
  <dc:creator>User</dc:creator>
  <cp:lastModifiedBy>Пользователь</cp:lastModifiedBy>
  <cp:revision>30</cp:revision>
  <dcterms:created xsi:type="dcterms:W3CDTF">2023-03-30T13:27:30Z</dcterms:created>
  <dcterms:modified xsi:type="dcterms:W3CDTF">2023-04-13T10:36:59Z</dcterms:modified>
</cp:coreProperties>
</file>