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1" r:id="rId1"/>
  </p:sldMasterIdLst>
  <p:sldIdLst>
    <p:sldId id="257" r:id="rId2"/>
    <p:sldId id="263" r:id="rId3"/>
    <p:sldId id="258" r:id="rId4"/>
    <p:sldId id="264" r:id="rId5"/>
    <p:sldId id="269" r:id="rId6"/>
    <p:sldId id="259" r:id="rId7"/>
    <p:sldId id="266" r:id="rId8"/>
    <p:sldId id="260" r:id="rId9"/>
    <p:sldId id="261" r:id="rId10"/>
    <p:sldId id="267" r:id="rId11"/>
    <p:sldId id="262" r:id="rId12"/>
    <p:sldId id="271" r:id="rId13"/>
    <p:sldId id="270" r:id="rId14"/>
  </p:sldIdLst>
  <p:sldSz cx="12192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uk-UA" sz="1800" b="0" i="0" u="none" strike="noStrike" kern="1" cap="none" spc="0" baseline="0">
        <a:solidFill>
          <a:schemeClr val="tx1"/>
        </a:solidFill>
        <a:effectLst/>
        <a:latin typeface="Avenir Next LT Pro Light" charset="0"/>
        <a:ea typeface="Avenir Next LT Pro Light" charset="0"/>
        <a:cs typeface="Avenir Next LT Pro Light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uk-UA" sz="1800" b="0" i="0" u="none" strike="noStrike" kern="1" cap="none" spc="0" baseline="0">
        <a:solidFill>
          <a:schemeClr val="tx1"/>
        </a:solidFill>
        <a:effectLst/>
        <a:latin typeface="Avenir Next LT Pro Light" charset="0"/>
        <a:ea typeface="Avenir Next LT Pro Light" charset="0"/>
        <a:cs typeface="Avenir Next LT Pro Light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uk-UA" sz="1800" b="0" i="0" u="none" strike="noStrike" kern="1" cap="none" spc="0" baseline="0">
        <a:solidFill>
          <a:schemeClr val="tx1"/>
        </a:solidFill>
        <a:effectLst/>
        <a:latin typeface="Avenir Next LT Pro Light" charset="0"/>
        <a:ea typeface="Avenir Next LT Pro Light" charset="0"/>
        <a:cs typeface="Avenir Next LT Pro Light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uk-UA" sz="1800" b="0" i="0" u="none" strike="noStrike" kern="1" cap="none" spc="0" baseline="0">
        <a:solidFill>
          <a:schemeClr val="tx1"/>
        </a:solidFill>
        <a:effectLst/>
        <a:latin typeface="Avenir Next LT Pro Light" charset="0"/>
        <a:ea typeface="Avenir Next LT Pro Light" charset="0"/>
        <a:cs typeface="Avenir Next LT Pro Light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uk-UA" sz="1800" b="0" i="0" u="none" strike="noStrike" kern="1" cap="none" spc="0" baseline="0">
        <a:solidFill>
          <a:schemeClr val="tx1"/>
        </a:solidFill>
        <a:effectLst/>
        <a:latin typeface="Avenir Next LT Pro Light" charset="0"/>
        <a:ea typeface="Avenir Next LT Pro Light" charset="0"/>
        <a:cs typeface="Avenir Next LT Pro Light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uk-UA" sz="1800" b="0" i="0" u="none" strike="noStrike" kern="1" cap="none" spc="0" baseline="0">
        <a:solidFill>
          <a:schemeClr val="tx1"/>
        </a:solidFill>
        <a:effectLst/>
        <a:latin typeface="Avenir Next LT Pro Light" charset="0"/>
        <a:ea typeface="Avenir Next LT Pro Light" charset="0"/>
        <a:cs typeface="Avenir Next LT Pro Light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uk-UA" sz="1800" b="0" i="0" u="none" strike="noStrike" kern="1" cap="none" spc="0" baseline="0">
        <a:solidFill>
          <a:schemeClr val="tx1"/>
        </a:solidFill>
        <a:effectLst/>
        <a:latin typeface="Avenir Next LT Pro Light" charset="0"/>
        <a:ea typeface="Avenir Next LT Pro Light" charset="0"/>
        <a:cs typeface="Avenir Next LT Pro Light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uk-UA" sz="1800" b="0" i="0" u="none" strike="noStrike" kern="1" cap="none" spc="0" baseline="0">
        <a:solidFill>
          <a:schemeClr val="tx1"/>
        </a:solidFill>
        <a:effectLst/>
        <a:latin typeface="Avenir Next LT Pro Light" charset="0"/>
        <a:ea typeface="Avenir Next LT Pro Light" charset="0"/>
        <a:cs typeface="Avenir Next LT Pro Light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uk-UA" sz="1800" b="0" i="0" u="none" strike="noStrike" kern="1" cap="none" spc="0" baseline="0">
        <a:solidFill>
          <a:schemeClr val="tx1"/>
        </a:solidFill>
        <a:effectLst/>
        <a:latin typeface="Avenir Next LT Pro Light" charset="0"/>
        <a:ea typeface="Avenir Next LT Pro Light" charset="0"/>
        <a:cs typeface="Avenir Next LT Pro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</p:showPr>
  <p:extLst>
    <p:ext uri="smNativeData">
      <pr:smAppRevision xmlns:mc="http://schemas.openxmlformats.org/markup-compatibility/2006" xmlns:p14="http://schemas.microsoft.com/office/powerpoint/2010/main" xmlns:p15="http://schemas.microsoft.com/office/powerpoint/2012/main" xmlns:pr="smNativeData" xmlns="smNativeData" dt="1681916406" val="1062" revOS="4"/>
      <pr:smFileRevision xmlns:mc="http://schemas.openxmlformats.org/markup-compatibility/2006" xmlns:p14="http://schemas.microsoft.com/office/powerpoint/2010/main" xmlns:p15="http://schemas.microsoft.com/office/powerpoint/2012/main" xmlns:pr="smNativeData" xmlns="smNativeData" dt="1681916406" val="101"/>
      <pr:guideOptions xmlns:mc="http://schemas.openxmlformats.org/markup-compatibility/2006" xmlns:p14="http://schemas.microsoft.com/office/powerpoint/2010/main" xmlns:p15="http://schemas.microsoft.com/office/powerpoint/2012/main" xmlns:pr="smNativeData" xmlns="smNativeData" dt="1681916406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760" y="-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" d="100"/>
        <a:sy n="13" d="100"/>
      </p:scale>
      <p:origin x="0" y="0"/>
    </p:cViewPr>
  </p:sorterViewPr>
  <p:notesViewPr>
    <p:cSldViewPr snapToGrid="0">
      <p:cViewPr>
        <p:scale>
          <a:sx n="59" d="100"/>
          <a:sy n="59" d="100"/>
        </p:scale>
        <p:origin x="1376" y="217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C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EFB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A0AAKQGAAB8PQAAzBMAABAAAAAmAAAACAAAAL2QAAAAAAAA"/>
              </a:ext>
            </a:extLst>
          </p:cNvSpPr>
          <p:nvPr>
            <p:ph type="ctrTitle"/>
          </p:nvPr>
        </p:nvSpPr>
        <p:spPr>
          <a:xfrm>
            <a:off x="2197100" y="1079500"/>
            <a:ext cx="7797800" cy="213868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>
            <a:lvl1pPr algn="ctr">
              <a:defRPr lang="uk-UA" sz="2800" cap="all"/>
            </a:lvl1pPr>
            <a:lvl2pPr>
              <a:defRPr lang="uk-UA" cap="none"/>
            </a:lvl2pPr>
            <a:lvl3pPr>
              <a:defRPr lang="uk-UA" cap="none"/>
            </a:lvl3pPr>
            <a:lvl4pPr>
              <a:defRPr lang="uk-UA" cap="none"/>
            </a:lvl4pPr>
            <a:lvl5pPr>
              <a:defRPr lang="uk-UA" cap="none"/>
            </a:lvl5pPr>
            <a:lvl6pPr>
              <a:defRPr lang="uk-UA" cap="none"/>
            </a:lvl6pPr>
            <a:lvl7pPr>
              <a:defRPr lang="uk-UA" cap="none"/>
            </a:lvl7pPr>
            <a:lvl8pPr>
              <a:defRPr lang="uk-UA" cap="none"/>
            </a:lvl8pPr>
            <a:lvl9pPr>
              <a:defRPr lang="uk-UA" cap="none"/>
            </a:lvl9pPr>
          </a:lstStyle>
          <a:p>
            <a:pPr>
              <a:defRPr lang="uk-UA"/>
            </a:pPr>
            <a:r>
              <a:rPr lang="en-US" cap="all"/>
              <a:t>Click to edit Master title style</a:t>
            </a:r>
          </a:p>
        </p:txBody>
      </p:sp>
      <p:sp>
        <p:nvSpPr>
          <p:cNvPr id="3" name="Subtitle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C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hQAAE4ZAACmNgAAfSMAABAAAAAmAAAACAAAAAGAAAAAAAAA"/>
              </a:ext>
            </a:extLst>
          </p:cNvSpPr>
          <p:nvPr>
            <p:ph type="subTitle" idx="1"/>
          </p:nvPr>
        </p:nvSpPr>
        <p:spPr>
          <a:xfrm>
            <a:off x="3308350" y="4113530"/>
            <a:ext cx="5575300" cy="1655445"/>
          </a:xfrm>
        </p:spPr>
        <p:txBody>
          <a:bodyPr/>
          <a:lstStyle>
            <a:lvl1pPr marL="0" indent="0" algn="ctr">
              <a:buNone/>
              <a:defRPr lang="uk-UA" sz="2400" i="1" cap="none"/>
            </a:lvl1pPr>
            <a:lvl2pPr marL="457200" indent="0" algn="ctr">
              <a:buNone/>
              <a:defRPr lang="uk-UA" sz="2000" cap="none"/>
            </a:lvl2pPr>
            <a:lvl3pPr marL="914400" indent="0" algn="ctr">
              <a:buNone/>
              <a:defRPr lang="uk-UA" sz="1800" cap="none"/>
            </a:lvl3pPr>
            <a:lvl4pPr marL="1371600" indent="0" algn="ctr">
              <a:buNone/>
              <a:defRPr lang="uk-UA" sz="1600" cap="none"/>
            </a:lvl4pPr>
            <a:lvl5pPr marL="1828800" indent="0" algn="ctr">
              <a:buNone/>
              <a:defRPr lang="uk-UA" sz="1600" cap="none"/>
            </a:lvl5pPr>
            <a:lvl6pPr marL="2286000" indent="0" algn="ctr">
              <a:buNone/>
              <a:defRPr lang="uk-UA" sz="1600" cap="none"/>
            </a:lvl6pPr>
            <a:lvl7pPr marL="2743200" indent="0" algn="ctr">
              <a:buNone/>
              <a:defRPr lang="uk-UA" sz="1600" cap="none"/>
            </a:lvl7pPr>
            <a:lvl8pPr marL="3200400" indent="0" algn="ctr">
              <a:buNone/>
              <a:defRPr lang="uk-UA" sz="1600" cap="none"/>
            </a:lvl8pPr>
            <a:lvl9pPr marL="3657600" indent="0" algn="ctr">
              <a:buNone/>
              <a:defRPr lang="uk-UA" sz="1600" cap="none"/>
            </a:lvl9pPr>
          </a:lstStyle>
          <a:p>
            <a:pPr>
              <a:defRPr lang="uk-UA"/>
            </a:pPr>
            <a:r>
              <a:rPr lang="en-US" cap="none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QMAAGInAADoEAAAqC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FD34DD7-99D2-86BB-9C6B-6FEE03256A3A}" type="datetime1">
              <a:rPr/>
              <a:pPr>
                <a:defRPr lang="en-US"/>
              </a:pPr>
              <a:t>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hQAAGInAACmNgAAqC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FzoAAGInAACsRwAAqC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D3390A-44D2-86CF-9C6B-B29A77256AE7}" type="slidenum">
              <a:rPr/>
              <a:pPr>
                <a:defRPr lang="en-US"/>
              </a:pPr>
              <a:t>‹#›</a:t>
            </a:fld>
            <a:endParaRPr/>
          </a:p>
        </p:txBody>
      </p:sp>
      <p:sp>
        <p:nvSpPr>
          <p:cNvPr id="7" name="Straight Connector 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g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1yMAALQWAAApJwAAtBYAABAAAAAmAAAACAAAAP//////////"/>
              </a:ext>
            </a:extLst>
          </p:cNvSpPr>
          <p:nvPr/>
        </p:nvSpPr>
        <p:spPr>
          <a:xfrm>
            <a:off x="5826125" y="3690620"/>
            <a:ext cx="53975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grpSp>
        <p:nvGrpSpPr>
          <p:cNvPr id="8" name="Group 19"/>
          <p:cNvGrp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9gFAZBMAAAAlAAAAAQAAAA8BAAAAkAAAAEgAAACQAAAASAAAAAAAAAAAAAAAAAAAABcAAAAUAAAAAAAAAAAAAAD/fwAA/38AAAAAAAAJAAAABAAAAAkABAAfAAAAVAAAAAAAAAAAAAAAAAAAAAAAAAAAAAAAAAAAAAAAAAAAAAAAAAAAAAAAAAAAAAAAAAAAAAAAAAAAAAAAAAAAAAAAAAAAAAAAAAAAAAAAAAAAAAAAAAAAACEAAAAYAAAAFAAAANg7AAD0HQAA1UUAANYhAAAQAAAAJgAAAAgAAAD/////AAAAAA=="/>
              </a:ext>
            </a:extLst>
          </p:cNvGrpSpPr>
          <p:nvPr/>
        </p:nvGrpSpPr>
        <p:grpSpPr>
          <a:xfrm>
            <a:off x="9728200" y="4869180"/>
            <a:ext cx="1623695" cy="631190"/>
            <a:chOff x="9728200" y="4869180"/>
            <a:chExt cx="1623695" cy="631190"/>
          </a:xfrm>
        </p:grpSpPr>
        <p:sp>
          <p:nvSpPr>
            <p:cNvPr id="12" name="Freeform: Shape 15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3zwAAK4dAAD5RAAAMyEAAAAAAAABAAAAAAAAAAEAAABQAAAAAAAAAAAA4D8AAAAAAADgPwAAAAAAAOA/AAAAAAAA4D8AAAAAAADgPwAAAAAAAOA/AAAAAAAA4D8AAAAAAADgPwAAAAAAAOA/AAAAAAAA4D8CAAAAjAAAAAEAAAAAAAAAtHl7AAAAAAg+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Hl7AAAAAAEAAAAAAAAAAAAAAAAAAAAAAAAAAAAAAAAAAAAAAAAAAP///wJ/f38AcyEkA8zMzADAwP8Af39/AAAAAAAAAAAAAAAAAAAAAAAAAAAAIQAAABgAAAAUAAAAuz0AAPQdAADVRQAAeSEAAAAAAAAmAAAACAAAAP//////////"/>
                </a:ext>
              </a:extLst>
            </p:cNvSpPr>
            <p:nvPr/>
          </p:nvSpPr>
          <p:spPr>
            <a:xfrm rot="2700000" flipH="1">
              <a:off x="10407015" y="4497070"/>
              <a:ext cx="572135" cy="1316990"/>
            </a:xfrm>
            <a:custGeom>
              <a:avLst/>
              <a:gdLst/>
              <a:ahLst/>
              <a:cxnLst/>
              <a:rect l="0" t="0" r="572135" b="1316990"/>
              <a:pathLst>
                <a:path w="572135" h="1316990">
                  <a:moveTo>
                    <a:pt x="282572" y="0"/>
                  </a:moveTo>
                  <a:lnTo>
                    <a:pt x="286067" y="3176"/>
                  </a:lnTo>
                  <a:lnTo>
                    <a:pt x="287551" y="1827"/>
                  </a:lnTo>
                  <a:lnTo>
                    <a:pt x="289562" y="0"/>
                  </a:lnTo>
                  <a:lnTo>
                    <a:pt x="289562" y="6350"/>
                  </a:lnTo>
                  <a:lnTo>
                    <a:pt x="309373" y="24350"/>
                  </a:lnTo>
                  <a:cubicBezTo>
                    <a:pt x="471720" y="186642"/>
                    <a:pt x="572135" y="410846"/>
                    <a:pt x="572135" y="658496"/>
                  </a:cubicBezTo>
                  <a:cubicBezTo>
                    <a:pt x="572135" y="906144"/>
                    <a:pt x="471720" y="1130348"/>
                    <a:pt x="309373" y="1292640"/>
                  </a:cubicBezTo>
                  <a:lnTo>
                    <a:pt x="289562" y="1310640"/>
                  </a:lnTo>
                  <a:lnTo>
                    <a:pt x="289562" y="1316990"/>
                  </a:lnTo>
                  <a:lnTo>
                    <a:pt x="287551" y="1315163"/>
                  </a:lnTo>
                  <a:lnTo>
                    <a:pt x="286067" y="1313814"/>
                  </a:lnTo>
                  <a:lnTo>
                    <a:pt x="282572" y="1316990"/>
                  </a:lnTo>
                  <a:lnTo>
                    <a:pt x="282572" y="1310639"/>
                  </a:lnTo>
                  <a:lnTo>
                    <a:pt x="262761" y="1292640"/>
                  </a:lnTo>
                  <a:cubicBezTo>
                    <a:pt x="100414" y="1130347"/>
                    <a:pt x="0" y="906144"/>
                    <a:pt x="0" y="658494"/>
                  </a:cubicBezTo>
                  <a:cubicBezTo>
                    <a:pt x="0" y="410846"/>
                    <a:pt x="100414" y="186642"/>
                    <a:pt x="262761" y="24350"/>
                  </a:cubicBezTo>
                  <a:lnTo>
                    <a:pt x="282572" y="6350"/>
                  </a:lnTo>
                  <a:close/>
                </a:path>
              </a:pathLst>
            </a:custGeom>
            <a:solidFill>
              <a:srgbClr val="B4797B">
                <a:alpha val="38000"/>
              </a:srgbClr>
            </a:solidFill>
            <a:ln>
              <a:noFill/>
            </a:ln>
            <a:effectLst/>
          </p:spPr>
          <p:txBody>
            <a:bodyPr vert="horz" wrap="square" lIns="9895205" tIns="4824730" rIns="11212195" bIns="5396865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/>
            </a:p>
          </p:txBody>
        </p:sp>
        <p:grpSp>
          <p:nvGrpSpPr>
            <p:cNvPr id="9" name="Group 16"/>
            <p:cNvGrp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9gFAZBMAAAAlAAAAAQAAAA8BAAAAkAAAAEgAAACQAAAASAAAAAAAAAAAAAAAAAAAABcAAAAUAAAAAAAAAAAAAAD/fwAA/38AAAAAAAAJAAAABAAAAHcgUm8fAAAAVAAAAAAAAAAAAAAAAAAAAAAAAAAAAAAAAAAAAAAAAAAAAAAAAAAAAAAAAAAAAAAAAAAAAAAAAAAAAAAAAAAAAAAAAAAAAAAAAAAAAAAAAAAAAAAAAAAAACEAAAAYAAAAFAAAANg7AABRHgAAz0UAANYhAAAAAAAAJgAAAAgAAAD/////AAAAAA=="/>
                </a:ext>
              </a:extLst>
            </p:cNvGrpSpPr>
            <p:nvPr/>
          </p:nvGrpSpPr>
          <p:grpSpPr>
            <a:xfrm rot="2700000" flipH="1">
              <a:off x="10252075" y="4404360"/>
              <a:ext cx="572135" cy="1619885"/>
              <a:chOff x="10252075" y="4404360"/>
              <a:chExt cx="572135" cy="1619885"/>
            </a:xfrm>
          </p:grpSpPr>
          <p:sp>
            <p:nvSpPr>
              <p:cNvPr id="11" name="Freeform: Shape 17"/>
              <p:cNvSpPr>
                <a:extLst>
                  <a:ext uri="smNativeData">
  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LzQAAKkaAACzNwAAuyI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ET8AAB0bAACWQgAALyMAAAAAAAAmAAAACAAAAP//////////"/>
                  </a:ext>
                </a:extLst>
              </p:cNvSpPr>
              <p:nvPr/>
            </p:nvSpPr>
            <p:spPr>
              <a:xfrm>
                <a:off x="10252075" y="4407535"/>
                <a:ext cx="572135" cy="1311910"/>
              </a:xfrm>
              <a:custGeom>
                <a:avLst/>
                <a:gdLst/>
                <a:ahLst/>
                <a:cxnLst/>
                <a:rect l="0" t="0" r="572135" b="1311910"/>
                <a:pathLst>
                  <a:path w="572135" h="1311910">
                    <a:moveTo>
                      <a:pt x="262761" y="21169"/>
                    </a:moveTo>
                    <a:lnTo>
                      <a:pt x="286067" y="0"/>
                    </a:lnTo>
                    <a:lnTo>
                      <a:pt x="309373" y="21169"/>
                    </a:lnTo>
                    <a:cubicBezTo>
                      <a:pt x="471720" y="183422"/>
                      <a:pt x="572135" y="407572"/>
                      <a:pt x="572135" y="655161"/>
                    </a:cubicBezTo>
                    <a:cubicBezTo>
                      <a:pt x="572135" y="902749"/>
                      <a:pt x="471720" y="1126899"/>
                      <a:pt x="309373" y="1289152"/>
                    </a:cubicBezTo>
                    <a:lnTo>
                      <a:pt x="285989" y="1311910"/>
                    </a:lnTo>
                    <a:lnTo>
                      <a:pt x="262761" y="1289152"/>
                    </a:lnTo>
                    <a:cubicBezTo>
                      <a:pt x="100414" y="1126898"/>
                      <a:pt x="0" y="902749"/>
                      <a:pt x="0" y="655160"/>
                    </a:cubicBezTo>
                    <a:cubicBezTo>
                      <a:pt x="0" y="407572"/>
                      <a:pt x="100414" y="183422"/>
                      <a:pt x="262761" y="21169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  <p:txBody>
              <a:bodyPr vert="horz" wrap="square" lIns="8482965" tIns="4333875" rIns="9054465" bIns="5645785" numCol="1" spcCol="215900" anchor="ctr"/>
              <a:lstStyle/>
              <a:p>
                <a:pPr algn="ctr">
                  <a:defRPr lang="uk-UA" cap="none">
                    <a:solidFill>
                      <a:srgbClr val="FFFFFF"/>
                    </a:solidFill>
                  </a:defRPr>
                </a:pPr>
                <a:endParaRPr lang="en-US" cap="none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Straight Connector 18"/>
              <p:cNvSpPr>
                <a:extLst>
                  <a:ext uri="smNativeData">
  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g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1EAAABgbAADUQAAADyUAAAAAAAAmAAAACAAAAP//////////"/>
                  </a:ext>
                </a:extLst>
              </p:cNvSpPr>
              <p:nvPr/>
            </p:nvSpPr>
            <p:spPr>
              <a:xfrm>
                <a:off x="10538460" y="4404360"/>
                <a:ext cx="0" cy="1619885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</p:sp>
        </p:grpSp>
      </p:grp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HNtTm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AYAADkGAABSRAAAQQ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uk-UA"/>
            </a:pPr>
            <a:r>
              <a:rPr lang="en-US" cap="all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Q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HpNek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AYAAAQLAABSRAAAfSMAABAAAAAmAAAACAAAAD4QAAAAAAAA"/>
              </a:ext>
            </a:extLst>
          </p:cNvSpPr>
          <p:nvPr>
            <p:ph idx="1"/>
          </p:nvPr>
        </p:nvSpPr>
        <p:spPr/>
        <p:txBody>
          <a:bodyPr vert="vert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uk-UA"/>
            </a:pPr>
            <a:r>
              <a:rPr lang="en-US" cap="none"/>
              <a:t>Click to edit Master text styles</a:t>
            </a:r>
          </a:p>
          <a:p>
            <a:pPr lvl="1">
              <a:defRPr lang="uk-UA"/>
            </a:pPr>
            <a:r>
              <a:rPr lang="en-US" cap="none"/>
              <a:t>Second level</a:t>
            </a:r>
          </a:p>
          <a:p>
            <a:pPr lvl="2">
              <a:defRPr lang="uk-UA"/>
            </a:pPr>
            <a:r>
              <a:rPr lang="en-US" cap="none"/>
              <a:t>Third level</a:t>
            </a:r>
          </a:p>
          <a:p>
            <a:pPr lvl="3">
              <a:defRPr lang="uk-UA"/>
            </a:pPr>
            <a:r>
              <a:rPr lang="en-US" cap="none"/>
              <a:t>Fourth level</a:t>
            </a:r>
          </a:p>
          <a:p>
            <a:pPr lvl="4">
              <a:defRPr lang="uk-UA"/>
            </a:pPr>
            <a:r>
              <a:rPr lang="en-US" cap="none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EFB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QMAAGInAADoEAAAqC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FD31A28-66D2-86EC-9C6B-90B954256AC5}" type="datetime1">
              <a:rPr/>
              <a:pPr>
                <a:defRPr lang="en-US"/>
              </a:pPr>
              <a:t>4/11/2023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EFB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hQAAGInAACmNgAAqC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EFa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FzoAAGInAACsRwAAqC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D31AC9-87D2-86EC-9C6B-71B954256A24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Q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GJDbH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TwAAKQGAADZRAAAfSMAABAAAAAmAAAACAAAAD8QAAAAAAAA"/>
              </a:ext>
            </a:extLst>
          </p:cNvSpPr>
          <p:nvPr>
            <p:ph type="title"/>
          </p:nvPr>
        </p:nvSpPr>
        <p:spPr>
          <a:xfrm>
            <a:off x="9899015" y="1079500"/>
            <a:ext cx="1292860" cy="4689475"/>
          </a:xfrm>
        </p:spPr>
        <p:txBody>
          <a:bodyPr vert="vert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uk-UA"/>
            </a:pPr>
            <a:r>
              <a:rPr lang="en-US" cap="all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Q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EFB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AYAAKQGAADnOgAAfSMAABAAAAAmAAAACAAAAD8QAAAAAAAA"/>
              </a:ext>
            </a:extLst>
          </p:cNvSpPr>
          <p:nvPr>
            <p:ph idx="1"/>
          </p:nvPr>
        </p:nvSpPr>
        <p:spPr>
          <a:xfrm>
            <a:off x="1079500" y="1079500"/>
            <a:ext cx="8495665" cy="4689475"/>
          </a:xfrm>
        </p:spPr>
        <p:txBody>
          <a:bodyPr vert="vert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uk-UA"/>
            </a:pPr>
            <a:r>
              <a:rPr lang="en-US" cap="none"/>
              <a:t>Click to edit Master text styles</a:t>
            </a:r>
          </a:p>
          <a:p>
            <a:pPr lvl="1">
              <a:defRPr lang="uk-UA"/>
            </a:pPr>
            <a:r>
              <a:rPr lang="en-US" cap="none"/>
              <a:t>Second level</a:t>
            </a:r>
          </a:p>
          <a:p>
            <a:pPr lvl="2">
              <a:defRPr lang="uk-UA"/>
            </a:pPr>
            <a:r>
              <a:rPr lang="en-US" cap="none"/>
              <a:t>Third level</a:t>
            </a:r>
          </a:p>
          <a:p>
            <a:pPr lvl="3">
              <a:defRPr lang="uk-UA"/>
            </a:pPr>
            <a:r>
              <a:rPr lang="en-US" cap="none"/>
              <a:t>Fourth level</a:t>
            </a:r>
          </a:p>
          <a:p>
            <a:pPr lvl="4">
              <a:defRPr lang="uk-UA"/>
            </a:pPr>
            <a:r>
              <a:rPr lang="en-US" cap="none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EFB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QMAAGInAADoEAAAqC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FD34AAD-E3D2-86BC-9C6B-15E904256A40}" type="datetime1">
              <a:rPr/>
              <a:pPr>
                <a:defRPr lang="en-US"/>
              </a:pPr>
              <a:t>4/11/2023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EFB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hQAAGInAACmNgAAqC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EFBQU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FzoAAGInAACsRwAAqC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D3662F-61D2-8690-9C6B-97C528256AC2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AYAADkGAABSRAAAQQ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uk-UA"/>
            </a:pPr>
            <a:r>
              <a:rPr lang="en-US" cap="all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Jg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AYAAAQLAABSRAAAfSM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uk-UA"/>
            </a:pPr>
            <a:r>
              <a:rPr lang="en-US" cap="none"/>
              <a:t>Click to edit Master text styles</a:t>
            </a:r>
          </a:p>
          <a:p>
            <a:pPr lvl="1">
              <a:defRPr lang="uk-UA"/>
            </a:pPr>
            <a:r>
              <a:rPr lang="en-US" cap="none"/>
              <a:t>Second level</a:t>
            </a:r>
          </a:p>
          <a:p>
            <a:pPr lvl="2">
              <a:defRPr lang="uk-UA"/>
            </a:pPr>
            <a:r>
              <a:rPr lang="en-US" cap="none"/>
              <a:t>Third level</a:t>
            </a:r>
          </a:p>
          <a:p>
            <a:pPr lvl="3">
              <a:defRPr lang="uk-UA"/>
            </a:pPr>
            <a:r>
              <a:rPr lang="en-US" cap="none"/>
              <a:t>Fourth level</a:t>
            </a:r>
          </a:p>
          <a:p>
            <a:pPr lvl="4">
              <a:defRPr lang="uk-UA"/>
            </a:pPr>
            <a:r>
              <a:rPr lang="en-US" cap="none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QMAAGInAADoEAAAqC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FD30865-2BD2-86FE-9C6B-DDAB46256A88}" type="datetime1">
              <a:rPr/>
              <a:pPr>
                <a:defRPr lang="en-US"/>
              </a:pPr>
              <a:t>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hQAAGInAACmNgAAqC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FzoAAGInAACsRwAAqC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D37271-3FD2-8684-9C6B-C9D13C256A9C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AYAANwNAAAQIgAAUBwAABAAAAAmAAAACAAAAL2QAAAAAAAA"/>
              </a:ext>
            </a:extLst>
          </p:cNvSpPr>
          <p:nvPr>
            <p:ph type="title"/>
          </p:nvPr>
        </p:nvSpPr>
        <p:spPr>
          <a:xfrm>
            <a:off x="1079500" y="2252980"/>
            <a:ext cx="4457700" cy="2349500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algn="ctr">
              <a:defRPr lang="uk-UA" sz="2800" cap="all"/>
            </a:lvl1pPr>
            <a:lvl2pPr>
              <a:defRPr lang="uk-UA" cap="none"/>
            </a:lvl2pPr>
            <a:lvl3pPr>
              <a:defRPr lang="uk-UA" cap="none"/>
            </a:lvl3pPr>
            <a:lvl4pPr>
              <a:defRPr lang="uk-UA" cap="none"/>
            </a:lvl4pPr>
            <a:lvl5pPr>
              <a:defRPr lang="uk-UA" cap="none"/>
            </a:lvl5pPr>
            <a:lvl6pPr>
              <a:defRPr lang="uk-UA" cap="none"/>
            </a:lvl6pPr>
            <a:lvl7pPr>
              <a:defRPr lang="uk-UA" cap="none"/>
            </a:lvl7pPr>
            <a:lvl8pPr>
              <a:defRPr lang="uk-UA" cap="none"/>
            </a:lvl8pPr>
            <a:lvl9pPr>
              <a:defRPr lang="uk-UA" cap="none"/>
            </a:lvl9pPr>
          </a:lstStyle>
          <a:p>
            <a:pPr>
              <a:defRPr lang="uk-UA"/>
            </a:pPr>
            <a:r>
              <a:rPr lang="en-US" cap="all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C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8CgAANwNAABSRAAAUBwAABAAAAAmAAAACAAAAL2QAAAAAAAA"/>
              </a:ext>
            </a:extLst>
          </p:cNvSpPr>
          <p:nvPr>
            <p:ph idx="1"/>
          </p:nvPr>
        </p:nvSpPr>
        <p:spPr>
          <a:xfrm>
            <a:off x="6654800" y="2252980"/>
            <a:ext cx="4451350" cy="2349500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marL="0" indent="0">
              <a:buNone/>
              <a:defRPr lang="uk-UA" sz="2400" i="1" cap="none">
                <a:solidFill>
                  <a:schemeClr val="tx1"/>
                </a:solidFill>
              </a:defRPr>
            </a:lvl1pPr>
            <a:lvl2pPr marL="457200" indent="0">
              <a:buNone/>
              <a:defRPr lang="uk-UA" sz="2000" cap="none">
                <a:solidFill>
                  <a:srgbClr val="FFFFFF"/>
                </a:solidFill>
              </a:defRPr>
            </a:lvl2pPr>
            <a:lvl3pPr marL="914400" indent="0">
              <a:buNone/>
              <a:defRPr lang="uk-UA" sz="1800" cap="none">
                <a:solidFill>
                  <a:srgbClr val="FFFFFF"/>
                </a:solidFill>
              </a:defRPr>
            </a:lvl3pPr>
            <a:lvl4pPr marL="1371600" indent="0">
              <a:buNone/>
              <a:defRPr lang="uk-UA" sz="1600" cap="none">
                <a:solidFill>
                  <a:srgbClr val="FFFFFF"/>
                </a:solidFill>
              </a:defRPr>
            </a:lvl4pPr>
            <a:lvl5pPr marL="1828800" indent="0">
              <a:buNone/>
              <a:defRPr lang="uk-UA" sz="1600" cap="none">
                <a:solidFill>
                  <a:srgbClr val="FFFFFF"/>
                </a:solidFill>
              </a:defRPr>
            </a:lvl5pPr>
            <a:lvl6pPr marL="2286000" indent="0">
              <a:buNone/>
              <a:defRPr lang="uk-UA" sz="1600" cap="none">
                <a:solidFill>
                  <a:srgbClr val="FFFFFF"/>
                </a:solidFill>
              </a:defRPr>
            </a:lvl6pPr>
            <a:lvl7pPr marL="2743200" indent="0">
              <a:buNone/>
              <a:defRPr lang="uk-UA" sz="1600" cap="none">
                <a:solidFill>
                  <a:srgbClr val="FFFFFF"/>
                </a:solidFill>
              </a:defRPr>
            </a:lvl7pPr>
            <a:lvl8pPr marL="3200400" indent="0">
              <a:buNone/>
              <a:defRPr lang="uk-UA" sz="1600" cap="none">
                <a:solidFill>
                  <a:srgbClr val="FFFFFF"/>
                </a:solidFill>
              </a:defRPr>
            </a:lvl8pPr>
            <a:lvl9pPr marL="3657600" indent="0">
              <a:buNone/>
              <a:defRPr lang="uk-UA" sz="1600" cap="none">
                <a:solidFill>
                  <a:srgbClr val="FFFFFF"/>
                </a:solidFill>
              </a:defRPr>
            </a:lvl9pPr>
          </a:lstStyle>
          <a:p>
            <a:pPr>
              <a:defRPr lang="uk-UA"/>
            </a:pPr>
            <a:r>
              <a:rPr lang="en-US" cap="none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QMAAGInAADoEAAAqC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FD31E83-CDD2-86E8-9C6B-3BBD50256A6E}" type="datetime1">
              <a:rPr/>
              <a:pPr>
                <a:defRPr lang="en-US"/>
              </a:pPr>
              <a:t>4/11/2023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hQAAGInAACmNgAAqC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FzoAAGInAACsRwAAqC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D37F88-C6D2-8689-9C6B-30DC31256A65}" type="slidenum">
              <a:rPr/>
              <a:pPr>
                <a:defRPr lang="en-US"/>
              </a:pPr>
              <a:t>‹#›</a:t>
            </a:fld>
            <a:endParaRPr/>
          </a:p>
        </p:txBody>
      </p:sp>
      <p:grpSp>
        <p:nvGrpSpPr>
          <p:cNvPr id="7" name="Group 19"/>
          <p:cNvGrp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9gFAZBMAAAAlAAAAAQAAAA8BAAAAkAAAAEgAAACQAAAASAAAAAAAAAAAAAAAAAAAABcAAAAUAAAAAAAAAAAAAAD/fwAA/38AAAAAAAAJAAAABAAAAAkABAAfAAAAVAAAAAAAAAAAAAAAAAAAAAAAAAAAAAAAAAAAAAAAAAAAAAAAAAAAAAAAAAAAAAAAAAAAAAAAAAAAAAAAAAAAAAAAAAAAAAAAAAAAAAAAAAAAAAAAAAAAACEAAAAYAAAAFAAAACYGAAC8BQAAxQsAABYMAAAQAAAAJgAAAAgAAAD/////AAAAAA=="/>
              </a:ext>
            </a:extLst>
          </p:cNvGrpSpPr>
          <p:nvPr/>
        </p:nvGrpSpPr>
        <p:grpSpPr>
          <a:xfrm>
            <a:off x="999490" y="932180"/>
            <a:ext cx="913765" cy="1032510"/>
            <a:chOff x="999490" y="932180"/>
            <a:chExt cx="913765" cy="1032510"/>
          </a:xfrm>
        </p:grpSpPr>
        <p:grpSp>
          <p:nvGrpSpPr>
            <p:cNvPr id="14" name="Group 20"/>
            <p:cNvGrp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9gFAZBMAAAAlAAAAAQAAAA8BAAAAkAAAAEgAAACQAAAASAAAAAAAAAAAAAAAAAAAABcAAAAUAAAAAAAAAAAAAAD/fwAA/38AAAAAAAAJAAAABAAAAMwAAAAfAAAAVAAAAAAAAAAAAAAAAAAAAAAAAAAAAAAAAAAAAAAAAAAAAAAAAAAAAAAAAAAAAAAAAAAAAAAAAAAAAAAAAAAAAAAAAAAAAAAAAAAAAAAAAAAAAAAAAAAAACEAAAAYAAAAFAAAAHEGAADwBwAAxQsAAM4LAAAAAAAAJgAAAAgAAAD/////AAAAAA=="/>
                </a:ext>
              </a:extLst>
            </p:cNvGrpSpPr>
            <p:nvPr/>
          </p:nvGrpSpPr>
          <p:grpSpPr>
            <a:xfrm rot="8100000" flipV="1">
              <a:off x="1047115" y="1290320"/>
              <a:ext cx="866140" cy="628650"/>
              <a:chOff x="1047115" y="1290320"/>
              <a:chExt cx="866140" cy="628650"/>
            </a:xfrm>
          </p:grpSpPr>
          <p:sp>
            <p:nvSpPr>
              <p:cNvPr id="16" name="Freeform: Shape 27"/>
              <p:cNvSpPr>
                <a:extLst>
                  <a:ext uri="smNativeData">
  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bwMAAOcGAABLBgAAwwkAAAAAAAABAAAAAAAAAAEAAABQAAAAAAAAAAAA4D8AAAAAAADgPwAAAAAAAOA/AAAAAAAA4D8AAAAAAADgPwAAAAAAAOA/AAAAAAAA4D8AAAAAAADgPwAAAAAAAOA/AAAAAAAA4D8CAAAAjAAAAAEAAAAAAAAAtHl7AAAAAAg+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Hl7AAAAAAEAAAAAAAAAAAAAAAAAAAAAAAAAAAAAAAAAAAAAAAAAAAAAAAJ/f38AAAAAA8zMzADAwP8Af39/AAAAAAAAAAAAAAAAAAAAAAAAAAAAIQAAABgAAAAUAAAAcQYAAPIIAABNCQAAzgsAAAAAAAAmAAAACAAAAP//////////"/>
                  </a:ext>
                </a:extLst>
              </p:cNvSpPr>
              <p:nvPr/>
            </p:nvSpPr>
            <p:spPr>
              <a:xfrm rot="8100000" flipH="1">
                <a:off x="1047115" y="1454150"/>
                <a:ext cx="464820" cy="464820"/>
              </a:xfrm>
              <a:custGeom>
                <a:avLst/>
                <a:gdLst/>
                <a:ahLst/>
                <a:cxnLst/>
                <a:rect l="0" t="0" r="464820" b="464820"/>
                <a:pathLst>
                  <a:path w="464820" h="464820">
                    <a:moveTo>
                      <a:pt x="446221" y="464820"/>
                    </a:moveTo>
                    <a:cubicBezTo>
                      <a:pt x="332024" y="464820"/>
                      <a:pt x="217825" y="421255"/>
                      <a:pt x="130696" y="334125"/>
                    </a:cubicBezTo>
                    <a:cubicBezTo>
                      <a:pt x="43566" y="246996"/>
                      <a:pt x="1" y="132797"/>
                      <a:pt x="0" y="18599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9" y="0"/>
                    </a:lnTo>
                    <a:cubicBezTo>
                      <a:pt x="132797" y="0"/>
                      <a:pt x="246995" y="43565"/>
                      <a:pt x="334125" y="130695"/>
                    </a:cubicBezTo>
                    <a:cubicBezTo>
                      <a:pt x="421255" y="217825"/>
                      <a:pt x="464820" y="332023"/>
                      <a:pt x="464820" y="446221"/>
                    </a:cubicBezTo>
                    <a:lnTo>
                      <a:pt x="463984" y="463732"/>
                    </a:lnTo>
                    <a:lnTo>
                      <a:pt x="464214" y="463962"/>
                    </a:lnTo>
                    <a:lnTo>
                      <a:pt x="463973" y="463974"/>
                    </a:lnTo>
                    <a:lnTo>
                      <a:pt x="463961" y="464214"/>
                    </a:lnTo>
                    <a:lnTo>
                      <a:pt x="463732" y="463985"/>
                    </a:lnTo>
                    <a:close/>
                  </a:path>
                </a:pathLst>
              </a:custGeom>
              <a:solidFill>
                <a:srgbClr val="B4797B">
                  <a:alpha val="38000"/>
                </a:srgbClr>
              </a:solidFill>
              <a:ln>
                <a:noFill/>
              </a:ln>
              <a:effectLst/>
            </p:spPr>
            <p:txBody>
              <a:bodyPr vert="horz" wrap="square" lIns="558165" tIns="1122045" rIns="1022985" bIns="1586865" numCol="1" spcCol="215900" anchor="ctr"/>
              <a:lstStyle/>
              <a:p>
                <a:pPr algn="ctr">
                  <a:defRPr lang="uk-UA" cap="none">
                    <a:solidFill>
                      <a:srgbClr val="FFFFFF"/>
                    </a:solidFill>
                  </a:defRPr>
                </a:pPr>
                <a:endParaRPr lang="en-US" cap="none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reeform: Shape 28"/>
              <p:cNvSpPr>
                <a:extLst>
                  <a:ext uri="smNativeData">
  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5wUAAOUFAADCCAAAwQgAAAAAAAABAAAAAAAAAAEAAABQAAAAAAAAAAAA4D8AAAAAAADgPwAAAAAAAOA/AAAAAAAA4D8AAAAAAADgPwAAAAAAAOA/AAAAAAAA4D8AAAAAAADgPwAAAAAAAOA/AAAAAAAA4D8CAAAAjAAAAAEAAAAAAAAAtHl7AAAAAAg+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Hl7AAAAAAEAAAAAAAAAAAAAAAAAAAAAAAAAAAAAAAAAAAAAAAAAAAAAAAJ/f38AAAAAA8zMzADAwP8Af39/AAAAAAAAAAAAAAAAAAAAAAAAAAAAIQAAABgAAAAUAAAA6QgAAPAHAADFCwAAzAoAAAAAAAAmAAAACAAAAP//////////"/>
                  </a:ext>
                </a:extLst>
              </p:cNvSpPr>
              <p:nvPr/>
            </p:nvSpPr>
            <p:spPr>
              <a:xfrm rot="5400000" flipH="1">
                <a:off x="1448435" y="1290320"/>
                <a:ext cx="464820" cy="464820"/>
              </a:xfrm>
              <a:custGeom>
                <a:avLst/>
                <a:gdLst/>
                <a:ahLst/>
                <a:cxnLst/>
                <a:rect l="0" t="0" r="464820" b="464820"/>
                <a:pathLst>
                  <a:path w="464820" h="464820">
                    <a:moveTo>
                      <a:pt x="464213" y="463962"/>
                    </a:moveTo>
                    <a:lnTo>
                      <a:pt x="463972" y="463973"/>
                    </a:lnTo>
                    <a:lnTo>
                      <a:pt x="463961" y="464213"/>
                    </a:lnTo>
                    <a:lnTo>
                      <a:pt x="463732" y="463984"/>
                    </a:lnTo>
                    <a:lnTo>
                      <a:pt x="446220" y="464820"/>
                    </a:lnTo>
                    <a:cubicBezTo>
                      <a:pt x="332023" y="464820"/>
                      <a:pt x="217825" y="421255"/>
                      <a:pt x="130696" y="334125"/>
                    </a:cubicBezTo>
                    <a:cubicBezTo>
                      <a:pt x="43566" y="246996"/>
                      <a:pt x="1" y="132798"/>
                      <a:pt x="0" y="18600"/>
                    </a:cubicBezTo>
                    <a:lnTo>
                      <a:pt x="836" y="1089"/>
                    </a:lnTo>
                    <a:lnTo>
                      <a:pt x="607" y="860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7"/>
                    </a:lnTo>
                    <a:lnTo>
                      <a:pt x="18600" y="0"/>
                    </a:lnTo>
                    <a:cubicBezTo>
                      <a:pt x="132798" y="0"/>
                      <a:pt x="246995" y="43565"/>
                      <a:pt x="334125" y="130695"/>
                    </a:cubicBezTo>
                    <a:cubicBezTo>
                      <a:pt x="421255" y="217825"/>
                      <a:pt x="464820" y="332022"/>
                      <a:pt x="464820" y="446220"/>
                    </a:cubicBezTo>
                    <a:lnTo>
                      <a:pt x="463984" y="463733"/>
                    </a:lnTo>
                    <a:close/>
                  </a:path>
                </a:pathLst>
              </a:custGeom>
              <a:solidFill>
                <a:srgbClr val="B4797B">
                  <a:alpha val="38000"/>
                </a:srgbClr>
              </a:solidFill>
              <a:ln>
                <a:noFill/>
              </a:ln>
              <a:effectLst/>
            </p:spPr>
            <p:txBody>
              <a:bodyPr vert="horz" wrap="square" lIns="959485" tIns="958215" rIns="1423670" bIns="1423035" numCol="1" spcCol="215900" anchor="ctr"/>
              <a:lstStyle/>
              <a:p>
                <a:pPr algn="ctr">
                  <a:defRPr lang="uk-UA" cap="none">
                    <a:solidFill>
                      <a:srgbClr val="FFFFFF"/>
                    </a:solidFill>
                  </a:defRPr>
                </a:pPr>
                <a:endParaRPr lang="en-US" cap="non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21"/>
            <p:cNvGrp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9gFAZBMAAAAlAAAAAQAAAA8BAAAAkAAAAEgAAACQAAAASAAAAAAAAAAAAAAAAAAAABcAAAAUAAAAAAAAAAAAAAD/fwAA/38AAAAAAAAJAAAABAAAAAAAAAAfAAAAVAAAAAAAAAAAAAAAAAAAAAAAAAAAAAAAAAAAAAAAAAAAAAAAAAAAAAAAAAAAAAAAAAAAAAAAAAAAAAAAAAAAAAAAAAAAAAAAAAAAAAAAAAAAAAAAAAAAACEAAAAYAAAAFAAAACYGAAC8BQAAdwsAABYMAAAAAAAAJgAAAAgAAAD/////AAAAAA=="/>
                </a:ext>
              </a:extLst>
            </p:cNvGrpSpPr>
            <p:nvPr/>
          </p:nvGrpSpPr>
          <p:grpSpPr>
            <a:xfrm rot="10800000" flipH="1" flipV="1">
              <a:off x="999490" y="932180"/>
              <a:ext cx="864235" cy="1032510"/>
              <a:chOff x="999490" y="932180"/>
              <a:chExt cx="864235" cy="1032510"/>
            </a:xfrm>
          </p:grpSpPr>
          <p:sp>
            <p:nvSpPr>
              <p:cNvPr id="13" name="Freeform: Shape 22"/>
              <p:cNvSpPr>
                <a:extLst>
                  <a:ext uri="smNativeData">
  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lQ0AAJIRAABxEAAAbhQ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JgYAAKMIAAACCQAAfwsAAAAAAAAmAAAACAAAAP//////////"/>
                  </a:ext>
                </a:extLst>
              </p:cNvSpPr>
              <p:nvPr/>
            </p:nvSpPr>
            <p:spPr>
              <a:xfrm rot="13500000">
                <a:off x="999490" y="1403985"/>
                <a:ext cx="464820" cy="464820"/>
              </a:xfrm>
              <a:custGeom>
                <a:avLst/>
                <a:gdLst/>
                <a:ahLst/>
                <a:cxnLst/>
                <a:rect l="0" t="0" r="464820" b="464820"/>
                <a:pathLst>
                  <a:path w="464820" h="464820">
                    <a:moveTo>
                      <a:pt x="464213" y="463962"/>
                    </a:moveTo>
                    <a:lnTo>
                      <a:pt x="463972" y="463973"/>
                    </a:lnTo>
                    <a:lnTo>
                      <a:pt x="463961" y="464213"/>
                    </a:lnTo>
                    <a:lnTo>
                      <a:pt x="463732" y="463984"/>
                    </a:lnTo>
                    <a:lnTo>
                      <a:pt x="446220" y="464820"/>
                    </a:lnTo>
                    <a:cubicBezTo>
                      <a:pt x="332023" y="464820"/>
                      <a:pt x="217825" y="421255"/>
                      <a:pt x="130696" y="334125"/>
                    </a:cubicBezTo>
                    <a:cubicBezTo>
                      <a:pt x="43566" y="246996"/>
                      <a:pt x="1" y="132798"/>
                      <a:pt x="0" y="18600"/>
                    </a:cubicBezTo>
                    <a:lnTo>
                      <a:pt x="836" y="1089"/>
                    </a:lnTo>
                    <a:lnTo>
                      <a:pt x="607" y="860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7"/>
                    </a:lnTo>
                    <a:lnTo>
                      <a:pt x="18600" y="0"/>
                    </a:lnTo>
                    <a:cubicBezTo>
                      <a:pt x="132798" y="0"/>
                      <a:pt x="246995" y="43565"/>
                      <a:pt x="334125" y="130695"/>
                    </a:cubicBezTo>
                    <a:cubicBezTo>
                      <a:pt x="421255" y="217825"/>
                      <a:pt x="464820" y="332022"/>
                      <a:pt x="464820" y="446220"/>
                    </a:cubicBezTo>
                    <a:lnTo>
                      <a:pt x="463984" y="463733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  <p:txBody>
              <a:bodyPr vert="horz" wrap="square" lIns="2207895" tIns="2856230" rIns="2672715" bIns="3321050" numCol="1" spcCol="215900" anchor="ctr"/>
              <a:lstStyle/>
              <a:p>
                <a:pPr algn="ctr">
                  <a:defRPr lang="uk-UA" cap="none">
                    <a:solidFill>
                      <a:srgbClr val="FFFFFF"/>
                    </a:solidFill>
                  </a:defRPr>
                </a:pPr>
                <a:endParaRPr lang="en-US" cap="none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: Shape 23"/>
              <p:cNvSpPr>
                <a:extLst>
                  <a:ext uri="smNativeData">
  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ChAAAIoQAADmEgAAZhM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wgAAJsHAAB3CwAAdwoAAAAAAAAmAAAACAAAAP//////////"/>
                  </a:ext>
                </a:extLst>
              </p:cNvSpPr>
              <p:nvPr/>
            </p:nvSpPr>
            <p:spPr>
              <a:xfrm rot="10800000">
                <a:off x="1398905" y="1236345"/>
                <a:ext cx="464820" cy="464820"/>
              </a:xfrm>
              <a:custGeom>
                <a:avLst/>
                <a:gdLst/>
                <a:ahLst/>
                <a:cxnLst/>
                <a:rect l="0" t="0" r="464820" b="464820"/>
                <a:pathLst>
                  <a:path w="464820" h="464820">
                    <a:moveTo>
                      <a:pt x="446221" y="464820"/>
                    </a:moveTo>
                    <a:cubicBezTo>
                      <a:pt x="332024" y="464820"/>
                      <a:pt x="217825" y="421255"/>
                      <a:pt x="130696" y="334125"/>
                    </a:cubicBezTo>
                    <a:cubicBezTo>
                      <a:pt x="43566" y="246996"/>
                      <a:pt x="1" y="132797"/>
                      <a:pt x="0" y="18599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9" y="0"/>
                    </a:lnTo>
                    <a:cubicBezTo>
                      <a:pt x="132797" y="0"/>
                      <a:pt x="246995" y="43565"/>
                      <a:pt x="334125" y="130695"/>
                    </a:cubicBezTo>
                    <a:cubicBezTo>
                      <a:pt x="421255" y="217825"/>
                      <a:pt x="464820" y="332023"/>
                      <a:pt x="464820" y="446221"/>
                    </a:cubicBezTo>
                    <a:lnTo>
                      <a:pt x="463984" y="463732"/>
                    </a:lnTo>
                    <a:lnTo>
                      <a:pt x="464214" y="463962"/>
                    </a:lnTo>
                    <a:lnTo>
                      <a:pt x="463973" y="463974"/>
                    </a:lnTo>
                    <a:lnTo>
                      <a:pt x="463961" y="464214"/>
                    </a:lnTo>
                    <a:lnTo>
                      <a:pt x="463732" y="463985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  <p:txBody>
              <a:bodyPr vert="horz" wrap="square" lIns="2607310" tIns="2688590" rIns="3072130" bIns="3153410" numCol="1" spcCol="215900" anchor="ctr"/>
              <a:lstStyle/>
              <a:p>
                <a:pPr algn="ctr">
                  <a:defRPr lang="uk-UA" cap="none">
                    <a:solidFill>
                      <a:srgbClr val="FFFFFF"/>
                    </a:solidFill>
                  </a:defRPr>
                </a:pPr>
                <a:endParaRPr lang="en-US" cap="none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" name="Group 24"/>
              <p:cNvGrpSpPr>
                <a:extLst>
                  <a:ext uri="smNativeData">
  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9gFAZBMAAAAlAAAAAQAAAA8BAAAAkAAAAEgAAACQAAAASAAAAAAAAAAAAAAAAAAAABcAAAAUAAAAAAAAAAAAAAD/fwAA/38AAAAAAAAJAAAABAAAAAAAAAAfAAAAVAAAAAAAAAAAAAAAAAAAAAAAAAAAAAAAAAAAAAAAAAAAAAAAAAAAAAAAAAAAAAAAAAAAAAAAAAAAAAAAAAAAAAAAAAAAAAAAAAAAAAAAAAAAAAAAAAAAACEAAAAYAAAAFAAAAJUHAAC8BQAAggkAABYMAAAAAAAAJgAAAAgAAAD/////AAAAAA=="/>
                  </a:ext>
                </a:extLst>
              </p:cNvGrpSpPr>
              <p:nvPr/>
            </p:nvGrpSpPr>
            <p:grpSpPr>
              <a:xfrm>
                <a:off x="1232535" y="932180"/>
                <a:ext cx="313055" cy="1032510"/>
                <a:chOff x="1232535" y="932180"/>
                <a:chExt cx="313055" cy="1032510"/>
              </a:xfrm>
            </p:grpSpPr>
            <p:sp>
              <p:nvSpPr>
                <p:cNvPr id="11" name="Straight Connector 25"/>
                <p:cNvSpPr>
                  <a:extLst>
                    <a:ext uri="smNativeData">
    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gAAAA0AAAAAkAAAAEgAAACQAAAASAAAAAAAAAAAAAAAAg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QcAAI0GAACVBwAAFgwAAAAAAAAmAAAACAAAAP//////////"/>
                    </a:ext>
                  </a:extLst>
                </p:cNvSpPr>
                <p:nvPr/>
              </p:nvSpPr>
              <p:spPr>
                <a:xfrm rot="10800000" flipH="1" flipV="1">
                  <a:off x="1232535" y="1064895"/>
                  <a:ext cx="0" cy="89979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headEnd type="none"/>
                  <a:tailEnd type="none"/>
                </a:ln>
                <a:effectLst/>
              </p:spPr>
            </p:sp>
            <p:sp>
              <p:nvSpPr>
                <p:cNvPr id="10" name="Straight Connector 26"/>
                <p:cNvSpPr>
                  <a:extLst>
                    <a:ext uri="smNativeData">
    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gAAAA0AAAAAkAAAAEgAAACQAAAASAAAAAAAAAAAAAAAAg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gkAALwFAACCCQAARQsAAAAAAAAmAAAACAAAAP//////////"/>
                    </a:ext>
                  </a:extLst>
                </p:cNvSpPr>
                <p:nvPr/>
              </p:nvSpPr>
              <p:spPr>
                <a:xfrm rot="13500000" flipH="1" flipV="1">
                  <a:off x="1545590" y="932180"/>
                  <a:ext cx="0" cy="89979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headEnd type="none"/>
                  <a:tailEnd type="none"/>
                </a:ln>
                <a:effectLst/>
              </p:spPr>
            </p:sp>
          </p:grpSp>
        </p:grpSp>
      </p:grpSp>
      <p:grpSp>
        <p:nvGrpSpPr>
          <p:cNvPr id="17" name="Group 29"/>
          <p:cNvGrp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9gFAZBMAAAAlAAAAAQAAAA8BAAAAkAAAAEgAAACQAAAASAAAAAAAAAAAAAAAAAAAABcAAAAUAAAAAAAAAAAAAAD/fwAA/38AAAAAAAAJAAAABAAAAAAAAAAfAAAAVAAAAAAAAAAAAAAAAAAAAAAAAAAAAAAAAAAAAAAAAAAAAAAAAAAAAAAAAAAAAAAAAAAAAAAAAAAAAAAAAAAAAAAAAAAAAAAAAAAAAAAAAAAAAAAAAAAAACEAAAAYAAAAFAAAANcIAAD/AwAAOwsAAGIGAAAQAAAAJgAAAAgAAAD/////AAAAAA=="/>
              </a:ext>
            </a:extLst>
          </p:cNvGrpSpPr>
          <p:nvPr/>
        </p:nvGrpSpPr>
        <p:grpSpPr>
          <a:xfrm>
            <a:off x="1437005" y="649605"/>
            <a:ext cx="388620" cy="387985"/>
            <a:chOff x="1437005" y="649605"/>
            <a:chExt cx="388620" cy="387985"/>
          </a:xfrm>
        </p:grpSpPr>
        <p:sp>
          <p:nvSpPr>
            <p:cNvPr id="19" name="Oval 30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gAAAA0AAAAAkAAAAEgAAACQAAAASAAAAAAAAAABAAAAAAAAAAEAAABQAAAAAAAAAAAA8D8AAAAAAADwPwAAAAAAAOA/AAAAAAAA4D8AAAAAAADgPwAAAAAAAOA/AAAAAAAA4D8AAAAAAADgPwAAAAAAAOA/AAAAAAAA4D8CAAAAjAAAAAEAAAAAAAAA7otqAAAAA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uFHA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7otqAAAAAAEAAAAAAAAAAAAAAAAAAAAAAAAAAAAAAAAAAAAAAAAAAAAAAAJ/f38AAAAAA8zMzADAwP8Af39/AAAAAAAAAAAAAAAAAAAAAAAAAAAAIQAAABgAAAAUAAAAIwkAAEsEAAA7CwAAYgYAAAAAAAAmAAAACAAAAP//////////"/>
                </a:ext>
              </a:extLst>
            </p:cNvSpPr>
            <p:nvPr/>
          </p:nvSpPr>
          <p:spPr>
            <a:xfrm rot="10800000">
              <a:off x="1485265" y="697865"/>
              <a:ext cx="340360" cy="339725"/>
            </a:xfrm>
            <a:prstGeom prst="ellipse">
              <a:avLst/>
            </a:prstGeom>
            <a:solidFill>
              <a:srgbClr val="EE8B6A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</a:endParaRPr>
            </a:p>
          </p:txBody>
        </p:sp>
        <p:sp>
          <p:nvSpPr>
            <p:cNvPr id="18" name="Oval 31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gAAAA0AAAAAkAAAAEgAAACQAAAASAAAAAAAAAABAAAAAAAAAAEAAABQAAAAAAAAAAAA8D8AAAAAAADw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MS4Un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1wgAAP8DAADvCgAAFgYAAAAAAAAmAAAACAAAAP//////////"/>
                </a:ext>
              </a:extLst>
            </p:cNvSpPr>
            <p:nvPr/>
          </p:nvSpPr>
          <p:spPr>
            <a:xfrm>
              <a:off x="1437005" y="649605"/>
              <a:ext cx="340360" cy="339725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</a:endParaRPr>
            </a:p>
          </p:txBody>
        </p:sp>
      </p:grpSp>
      <p:sp>
        <p:nvSpPr>
          <p:cNvPr id="20" name="Straight Connector 3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g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CUAAG8TAACAJQAAwRYAABAAAAAmAAAACAAAAP//////////"/>
              </a:ext>
            </a:extLst>
          </p:cNvSpPr>
          <p:nvPr/>
        </p:nvSpPr>
        <p:spPr>
          <a:xfrm rot="16200000" flipH="1">
            <a:off x="5826125" y="3429000"/>
            <a:ext cx="53975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AYAADkGAABSRAAAQQoAABAAAAAmAAAACAAAAACAAAAAAAAA"/>
              </a:ext>
            </a:extLst>
          </p:cNvSpPr>
          <p:nvPr>
            <p:ph type="title"/>
          </p:nvPr>
        </p:nvSpPr>
        <p:spPr/>
        <p:txBody>
          <a:bodyPr/>
          <a:lstStyle>
            <a:lvl1pPr algn="l">
              <a:defRPr lang="uk-UA" cap="all"/>
            </a:lvl1pPr>
            <a:lvl2pPr>
              <a:defRPr lang="uk-UA" cap="none"/>
            </a:lvl2pPr>
            <a:lvl3pPr>
              <a:defRPr lang="uk-UA" cap="none"/>
            </a:lvl3pPr>
            <a:lvl4pPr>
              <a:defRPr lang="uk-UA" cap="none"/>
            </a:lvl4pPr>
            <a:lvl5pPr>
              <a:defRPr lang="uk-UA" cap="none"/>
            </a:lvl5pPr>
            <a:lvl6pPr>
              <a:defRPr lang="uk-UA" cap="none"/>
            </a:lvl6pPr>
            <a:lvl7pPr>
              <a:defRPr lang="uk-UA" cap="none"/>
            </a:lvl7pPr>
            <a:lvl8pPr>
              <a:defRPr lang="uk-UA" cap="none"/>
            </a:lvl8pPr>
            <a:lvl9pPr>
              <a:defRPr lang="uk-UA" cap="none"/>
            </a:lvl9pPr>
          </a:lstStyle>
          <a:p>
            <a:pPr>
              <a:defRPr lang="uk-UA"/>
            </a:pPr>
            <a:r>
              <a:rPr lang="en-US" cap="all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gYAAAQLAADXIwAAfSMAABAAAAAmAAAACAAAAAEAAAAAAAAA"/>
              </a:ext>
            </a:extLst>
          </p:cNvSpPr>
          <p:nvPr>
            <p:ph idx="1"/>
          </p:nvPr>
        </p:nvSpPr>
        <p:spPr>
          <a:xfrm>
            <a:off x="1085850" y="1790700"/>
            <a:ext cx="4740275" cy="3978275"/>
          </a:xfrm>
        </p:spPr>
        <p:txBody>
          <a:bodyPr/>
          <a:lstStyle/>
          <a:p>
            <a:pPr>
              <a:defRPr lang="uk-UA"/>
            </a:pPr>
            <a:r>
              <a:rPr lang="en-US" cap="none"/>
              <a:t>Click to edit Master text styles</a:t>
            </a:r>
          </a:p>
          <a:p>
            <a:pPr lvl="1">
              <a:defRPr lang="uk-UA"/>
            </a:pPr>
            <a:r>
              <a:rPr lang="en-US" cap="none"/>
              <a:t>Second level</a:t>
            </a:r>
          </a:p>
          <a:p>
            <a:pPr lvl="2">
              <a:defRPr lang="uk-UA"/>
            </a:pPr>
            <a:r>
              <a:rPr lang="en-US" cap="none"/>
              <a:t>Third level</a:t>
            </a:r>
          </a:p>
          <a:p>
            <a:pPr lvl="3">
              <a:defRPr lang="uk-UA"/>
            </a:pPr>
            <a:r>
              <a:rPr lang="en-US" cap="none"/>
              <a:t>Fourth level</a:t>
            </a:r>
          </a:p>
          <a:p>
            <a:pPr lvl="4">
              <a:defRPr lang="uk-UA"/>
            </a:pPr>
            <a:r>
              <a:rPr lang="en-US" cap="none"/>
              <a:t>Fifth level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D4y6w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ScAAAQLAABSRAAAfSMAABAAAAAmAAAACAAAAAEAAAAAAAAA"/>
              </a:ext>
            </a:extLst>
          </p:cNvSpPr>
          <p:nvPr>
            <p:ph idx="2"/>
          </p:nvPr>
        </p:nvSpPr>
        <p:spPr>
          <a:xfrm>
            <a:off x="6365875" y="1790700"/>
            <a:ext cx="4740275" cy="3978275"/>
          </a:xfrm>
        </p:spPr>
        <p:txBody>
          <a:bodyPr/>
          <a:lstStyle/>
          <a:p>
            <a:pPr>
              <a:defRPr lang="uk-UA"/>
            </a:pPr>
            <a:r>
              <a:rPr lang="en-US" cap="none"/>
              <a:t>Click to edit Master text styles</a:t>
            </a:r>
          </a:p>
          <a:p>
            <a:pPr lvl="1">
              <a:defRPr lang="uk-UA"/>
            </a:pPr>
            <a:r>
              <a:rPr lang="en-US" cap="none"/>
              <a:t>Second level</a:t>
            </a:r>
          </a:p>
          <a:p>
            <a:pPr lvl="2">
              <a:defRPr lang="uk-UA"/>
            </a:pPr>
            <a:r>
              <a:rPr lang="en-US" cap="none"/>
              <a:t>Third level</a:t>
            </a:r>
          </a:p>
          <a:p>
            <a:pPr lvl="3">
              <a:defRPr lang="uk-UA"/>
            </a:pPr>
            <a:r>
              <a:rPr lang="en-US" cap="none"/>
              <a:t>Fourth level</a:t>
            </a:r>
          </a:p>
          <a:p>
            <a:pPr lvl="4">
              <a:defRPr lang="uk-UA"/>
            </a:pPr>
            <a:r>
              <a:rPr lang="en-US" cap="none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GV0AA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QMAAGInAADoEAAAqC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FD33438-76D2-86C2-9C6B-80977A256AD5}" type="datetime1">
              <a:rPr/>
              <a:pPr>
                <a:defRPr lang="en-US"/>
              </a:pPr>
              <a:t>4/11/2023</a:t>
            </a:fld>
            <a:endParaRPr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hQAAGInAACmNgAAqC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k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FzoAAGInAACsRwAAqC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D35977-39D2-86AF-9C6B-CFFA17256A9A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C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AYAADkGAABSRAAAQQoAABAAAAAmAAAACAAAADyQAAAAAAAA"/>
              </a:ext>
            </a:extLst>
          </p:cNvSpPr>
          <p:nvPr>
            <p:ph type="title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l">
              <a:defRPr lang="uk-UA" cap="all"/>
            </a:lvl1pPr>
            <a:lvl2pPr>
              <a:defRPr lang="uk-UA" cap="none"/>
            </a:lvl2pPr>
            <a:lvl3pPr>
              <a:defRPr lang="uk-UA" cap="none"/>
            </a:lvl3pPr>
            <a:lvl4pPr>
              <a:defRPr lang="uk-UA" cap="none"/>
            </a:lvl4pPr>
            <a:lvl5pPr>
              <a:defRPr lang="uk-UA" cap="none"/>
            </a:lvl5pPr>
            <a:lvl6pPr>
              <a:defRPr lang="uk-UA" cap="none"/>
            </a:lvl6pPr>
            <a:lvl7pPr>
              <a:defRPr lang="uk-UA" cap="none"/>
            </a:lvl7pPr>
            <a:lvl8pPr>
              <a:defRPr lang="uk-UA" cap="none"/>
            </a:lvl8pPr>
            <a:lvl9pPr>
              <a:defRPr lang="uk-UA" cap="none"/>
            </a:lvl9pPr>
          </a:lstStyle>
          <a:p>
            <a:pPr>
              <a:defRPr lang="uk-UA"/>
            </a:pPr>
            <a:r>
              <a:rPr lang="en-US" cap="all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InjHj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AYAAGgLAADOIwAA0A4AABAAAAAmAAAACAAAAD2QAAAAAAAA"/>
              </a:ext>
            </a:extLst>
          </p:cNvSpPr>
          <p:nvPr>
            <p:ph idx="1"/>
          </p:nvPr>
        </p:nvSpPr>
        <p:spPr>
          <a:xfrm>
            <a:off x="1079500" y="1854200"/>
            <a:ext cx="4740910" cy="55372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marL="0" indent="0">
              <a:lnSpc>
                <a:spcPct val="100000"/>
              </a:lnSpc>
              <a:buNone/>
              <a:defRPr lang="uk-UA" sz="1800" b="0" cap="all" spc="2" baseline="0">
                <a:solidFill>
                  <a:schemeClr val="tx1"/>
                </a:solidFill>
              </a:defRPr>
            </a:lvl1pPr>
            <a:lvl2pPr marL="457200" indent="0">
              <a:buNone/>
              <a:defRPr lang="uk-UA" sz="2000" b="1" cap="none"/>
            </a:lvl2pPr>
            <a:lvl3pPr marL="914400" indent="0">
              <a:buNone/>
              <a:defRPr lang="uk-UA" sz="1800" b="1" cap="none"/>
            </a:lvl3pPr>
            <a:lvl4pPr marL="1371600" indent="0">
              <a:buNone/>
              <a:defRPr lang="uk-UA" sz="1600" b="1" cap="none"/>
            </a:lvl4pPr>
            <a:lvl5pPr marL="1828800" indent="0">
              <a:buNone/>
              <a:defRPr lang="uk-UA" sz="1600" b="1" cap="none"/>
            </a:lvl5pPr>
            <a:lvl6pPr marL="2286000" indent="0">
              <a:buNone/>
              <a:defRPr lang="uk-UA" sz="1600" b="1" cap="none"/>
            </a:lvl6pPr>
            <a:lvl7pPr marL="2743200" indent="0">
              <a:buNone/>
              <a:defRPr lang="uk-UA" sz="1600" b="1" cap="none"/>
            </a:lvl7pPr>
            <a:lvl8pPr marL="3200400" indent="0">
              <a:buNone/>
              <a:defRPr lang="uk-UA" sz="1600" b="1" cap="none"/>
            </a:lvl8pPr>
            <a:lvl9pPr marL="3657600" indent="0">
              <a:buNone/>
              <a:defRPr lang="uk-UA" sz="1600" b="1" cap="none"/>
            </a:lvl9pPr>
          </a:lstStyle>
          <a:p>
            <a:pPr>
              <a:defRPr lang="uk-UA"/>
            </a:pPr>
            <a:r>
              <a:rPr lang="en-US" cap="all"/>
              <a:t>Click to edit Master text styles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AYAAIkPAADOIwAAfSMAABAAAAAmAAAACAAAAAEAAAAAAAAA"/>
              </a:ext>
            </a:extLst>
          </p:cNvSpPr>
          <p:nvPr>
            <p:ph idx="2"/>
          </p:nvPr>
        </p:nvSpPr>
        <p:spPr>
          <a:xfrm>
            <a:off x="1079500" y="2525395"/>
            <a:ext cx="4740910" cy="3243580"/>
          </a:xfrm>
        </p:spPr>
        <p:txBody>
          <a:bodyPr/>
          <a:lstStyle/>
          <a:p>
            <a:pPr>
              <a:defRPr lang="uk-UA"/>
            </a:pPr>
            <a:r>
              <a:rPr lang="en-US" cap="none"/>
              <a:t>Click to edit Master text styles</a:t>
            </a:r>
          </a:p>
          <a:p>
            <a:pPr lvl="1">
              <a:defRPr lang="uk-UA"/>
            </a:pPr>
            <a:r>
              <a:rPr lang="en-US" cap="none"/>
              <a:t>Second level</a:t>
            </a:r>
          </a:p>
          <a:p>
            <a:pPr lvl="2">
              <a:defRPr lang="uk-UA"/>
            </a:pPr>
            <a:r>
              <a:rPr lang="en-US" cap="none"/>
              <a:t>Third level</a:t>
            </a:r>
          </a:p>
          <a:p>
            <a:pPr lvl="3">
              <a:defRPr lang="uk-UA"/>
            </a:pPr>
            <a:r>
              <a:rPr lang="en-US" cap="none"/>
              <a:t>Fourth level</a:t>
            </a:r>
          </a:p>
          <a:p>
            <a:pPr lvl="4">
              <a:defRPr lang="uk-UA"/>
            </a:pPr>
            <a:r>
              <a:rPr lang="en-US" cap="none"/>
              <a:t>Fifth level</a:t>
            </a:r>
          </a:p>
        </p:txBody>
      </p:sp>
      <p:sp>
        <p:nvSpPr>
          <p:cNvPr id="5" name="Text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CcAAGgLAABSRAAA0A4AABAAAAAmAAAACAAAAD2QAAAAAAAA"/>
              </a:ext>
            </a:extLst>
          </p:cNvSpPr>
          <p:nvPr>
            <p:ph idx="3"/>
          </p:nvPr>
        </p:nvSpPr>
        <p:spPr>
          <a:xfrm>
            <a:off x="6365240" y="1854200"/>
            <a:ext cx="4740910" cy="55372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marL="0" indent="0">
              <a:lnSpc>
                <a:spcPct val="100000"/>
              </a:lnSpc>
              <a:buNone/>
              <a:defRPr lang="uk-UA" sz="1800" b="0" cap="all" spc="2" baseline="0">
                <a:solidFill>
                  <a:schemeClr val="tx1"/>
                </a:solidFill>
              </a:defRPr>
            </a:lvl1pPr>
            <a:lvl2pPr marL="457200" indent="0">
              <a:buNone/>
              <a:defRPr lang="uk-UA" sz="2000" b="1" cap="none"/>
            </a:lvl2pPr>
            <a:lvl3pPr marL="914400" indent="0">
              <a:buNone/>
              <a:defRPr lang="uk-UA" sz="1800" b="1" cap="none"/>
            </a:lvl3pPr>
            <a:lvl4pPr marL="1371600" indent="0">
              <a:buNone/>
              <a:defRPr lang="uk-UA" sz="1600" b="1" cap="none"/>
            </a:lvl4pPr>
            <a:lvl5pPr marL="1828800" indent="0">
              <a:buNone/>
              <a:defRPr lang="uk-UA" sz="1600" b="1" cap="none"/>
            </a:lvl5pPr>
            <a:lvl6pPr marL="2286000" indent="0">
              <a:buNone/>
              <a:defRPr lang="uk-UA" sz="1600" b="1" cap="none"/>
            </a:lvl6pPr>
            <a:lvl7pPr marL="2743200" indent="0">
              <a:buNone/>
              <a:defRPr lang="uk-UA" sz="1600" b="1" cap="none"/>
            </a:lvl7pPr>
            <a:lvl8pPr marL="3200400" indent="0">
              <a:buNone/>
              <a:defRPr lang="uk-UA" sz="1600" b="1" cap="none"/>
            </a:lvl8pPr>
            <a:lvl9pPr marL="3657600" indent="0">
              <a:buNone/>
              <a:defRPr lang="uk-UA" sz="1600" b="1" cap="none"/>
            </a:lvl9pPr>
          </a:lstStyle>
          <a:p>
            <a:pPr>
              <a:defRPr lang="uk-UA"/>
            </a:pPr>
            <a:r>
              <a:rPr lang="en-US" cap="all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G8//3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CcAAIkPAABSRAAAfSMAABAAAAAmAAAACAAAAAEAAAAAAAAA"/>
              </a:ext>
            </a:extLst>
          </p:cNvSpPr>
          <p:nvPr>
            <p:ph idx="4"/>
          </p:nvPr>
        </p:nvSpPr>
        <p:spPr>
          <a:xfrm>
            <a:off x="6365240" y="2525395"/>
            <a:ext cx="4740910" cy="3243580"/>
          </a:xfrm>
        </p:spPr>
        <p:txBody>
          <a:bodyPr/>
          <a:lstStyle/>
          <a:p>
            <a:pPr>
              <a:defRPr lang="uk-UA"/>
            </a:pPr>
            <a:r>
              <a:rPr lang="en-US" cap="none"/>
              <a:t>Click to edit Master text styles</a:t>
            </a:r>
          </a:p>
          <a:p>
            <a:pPr lvl="1">
              <a:defRPr lang="uk-UA"/>
            </a:pPr>
            <a:r>
              <a:rPr lang="en-US" cap="none"/>
              <a:t>Second level</a:t>
            </a:r>
          </a:p>
          <a:p>
            <a:pPr lvl="2">
              <a:defRPr lang="uk-UA"/>
            </a:pPr>
            <a:r>
              <a:rPr lang="en-US" cap="none"/>
              <a:t>Third level</a:t>
            </a:r>
          </a:p>
          <a:p>
            <a:pPr lvl="3">
              <a:defRPr lang="uk-UA"/>
            </a:pPr>
            <a:r>
              <a:rPr lang="en-US" cap="none"/>
              <a:t>Fourth level</a:t>
            </a:r>
          </a:p>
          <a:p>
            <a:pPr lvl="4">
              <a:defRPr lang="uk-UA"/>
            </a:pPr>
            <a:r>
              <a:rPr lang="en-US" cap="none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QMAAGInAADoEAAAqC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FD35E84-CAD2-86A8-9C6B-3CFD10256A69}" type="datetime1">
              <a:rPr/>
              <a:pPr>
                <a:defRPr lang="en-US"/>
              </a:pPr>
              <a:t></a:t>
            </a:fld>
            <a:endParaRPr/>
          </a:p>
        </p:txBody>
      </p:sp>
      <p:sp>
        <p:nvSpPr>
          <p:cNvPr id="8" name="Footer Placeholder 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hQAAGInAACmNgAAqC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9" name="Slide Number Placeholder 8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Oifhw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FzoAAGInAACsRwAAqC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D319F9-B7D2-86EF-9C6B-41BA57256A14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AYAAKQGAABSRAAAfSMAABAAAAAmAAAACAAAAL2QAAAAAAAA"/>
              </a:ext>
            </a:extLst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algn="ctr">
              <a:defRPr lang="uk-UA" cap="all"/>
            </a:lvl1pPr>
            <a:lvl2pPr>
              <a:defRPr lang="uk-UA" cap="none"/>
            </a:lvl2pPr>
            <a:lvl3pPr>
              <a:defRPr lang="uk-UA" cap="none"/>
            </a:lvl3pPr>
            <a:lvl4pPr>
              <a:defRPr lang="uk-UA" cap="none"/>
            </a:lvl4pPr>
            <a:lvl5pPr>
              <a:defRPr lang="uk-UA" cap="none"/>
            </a:lvl5pPr>
            <a:lvl6pPr>
              <a:defRPr lang="uk-UA" cap="none"/>
            </a:lvl6pPr>
            <a:lvl7pPr>
              <a:defRPr lang="uk-UA" cap="none"/>
            </a:lvl7pPr>
            <a:lvl8pPr>
              <a:defRPr lang="uk-UA" cap="none"/>
            </a:lvl8pPr>
            <a:lvl9pPr>
              <a:defRPr lang="uk-UA" cap="none"/>
            </a:lvl9pPr>
          </a:lstStyle>
          <a:p>
            <a:pPr>
              <a:defRPr lang="uk-UA"/>
            </a:pPr>
            <a:r>
              <a:rPr lang="en-US" cap="all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GE6bG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QMAAGInAADoEAAAqC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FD3526F-21D2-86A4-9C6B-D7F11C256A82}" type="datetime1">
              <a:rPr/>
              <a:pPr>
                <a:defRPr lang="en-US"/>
              </a:pPr>
              <a:t></a:t>
            </a:fld>
            <a:endParaRPr/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FByPj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hQAAGInAACmNgAAqC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CJjdH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FzoAAGInAACsRwAAqC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D3684C-02D2-869E-9C6B-F4CB26256AA1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GlyIE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QMAAGInAADoEAAAqC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FD3455D-13D2-86B3-9C6B-E5E60B256AB0}" type="datetime1">
              <a:rPr/>
              <a:pPr>
                <a:defRPr lang="en-US"/>
              </a:pPr>
              <a:t></a:t>
            </a:fld>
            <a:endParaRPr/>
          </a:p>
        </p:txBody>
      </p:sp>
      <p:sp>
        <p:nvSpPr>
          <p:cNvPr id="3" name="Footer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HA9Im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hQAAGInAACmNgAAqC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DAwMD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FzoAAGInAACsRwAAqC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D34718-56D2-86B1-9C6B-A0E409256AF5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DAwMC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AYAADkGAACfHgAALA4AABAAAAAmAAAACAAAAD2QAAAAAAAA"/>
              </a:ext>
            </a:extLst>
          </p:cNvSpPr>
          <p:nvPr>
            <p:ph type="title"/>
          </p:nvPr>
        </p:nvSpPr>
        <p:spPr>
          <a:xfrm>
            <a:off x="1071880" y="1011555"/>
            <a:ext cx="3905885" cy="1292225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lang="uk-UA" sz="2800" cap="all"/>
            </a:lvl1pPr>
            <a:lvl2pPr>
              <a:defRPr lang="uk-UA" cap="none"/>
            </a:lvl2pPr>
            <a:lvl3pPr>
              <a:defRPr lang="uk-UA" cap="none"/>
            </a:lvl3pPr>
            <a:lvl4pPr>
              <a:defRPr lang="uk-UA" cap="none"/>
            </a:lvl4pPr>
            <a:lvl5pPr>
              <a:defRPr lang="uk-UA" cap="none"/>
            </a:lvl5pPr>
            <a:lvl6pPr>
              <a:defRPr lang="uk-UA" cap="none"/>
            </a:lvl6pPr>
            <a:lvl7pPr>
              <a:defRPr lang="uk-UA" cap="none"/>
            </a:lvl7pPr>
            <a:lvl8pPr>
              <a:defRPr lang="uk-UA" cap="none"/>
            </a:lvl8pPr>
            <a:lvl9pPr>
              <a:defRPr lang="uk-UA" cap="none"/>
            </a:lvl9pPr>
          </a:lstStyle>
          <a:p>
            <a:pPr>
              <a:defRPr lang="uk-UA"/>
            </a:pPr>
            <a:r>
              <a:rPr lang="en-US" cap="all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EFBQU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ECIAAOAFAABoRAAAfSMAABAAAAAmAAAACAAAAAGAAAAAAAAA"/>
              </a:ext>
            </a:extLst>
          </p:cNvSpPr>
          <p:nvPr>
            <p:ph idx="1"/>
          </p:nvPr>
        </p:nvSpPr>
        <p:spPr>
          <a:xfrm>
            <a:off x="5537200" y="955040"/>
            <a:ext cx="5582920" cy="481393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uk-UA" sz="4800" cap="none"/>
            </a:lvl1pPr>
            <a:lvl2pPr marL="0">
              <a:lnSpc>
                <a:spcPct val="100000"/>
              </a:lnSpc>
              <a:defRPr lang="uk-UA" sz="4800" cap="none"/>
            </a:lvl2pPr>
            <a:lvl3pPr marL="0" indent="0">
              <a:buNone/>
              <a:defRPr lang="uk-UA" sz="2000" cap="none"/>
            </a:lvl3pPr>
            <a:lvl4pPr marL="0">
              <a:defRPr lang="uk-UA" sz="2000" cap="none"/>
            </a:lvl4pPr>
            <a:lvl5pPr marL="360045">
              <a:defRPr lang="uk-UA" sz="2000" cap="none"/>
            </a:lvl5pPr>
            <a:lvl6pPr>
              <a:defRPr lang="uk-UA" sz="2000" cap="none"/>
            </a:lvl6pPr>
            <a:lvl7pPr>
              <a:defRPr lang="uk-UA" sz="2000" cap="none"/>
            </a:lvl7pPr>
            <a:lvl8pPr>
              <a:defRPr lang="uk-UA" sz="2000" cap="none"/>
            </a:lvl8pPr>
            <a:lvl9pPr>
              <a:defRPr lang="uk-UA" sz="2000" cap="none"/>
            </a:lvl9pPr>
          </a:lstStyle>
          <a:p>
            <a:pPr>
              <a:defRPr lang="uk-UA"/>
            </a:pPr>
            <a:r>
              <a:rPr lang="en-US" cap="none"/>
              <a:t>Click to edit Master text styles</a:t>
            </a:r>
          </a:p>
          <a:p>
            <a:pPr lvl="1">
              <a:defRPr lang="uk-UA"/>
            </a:pPr>
            <a:r>
              <a:rPr lang="en-US" cap="none"/>
              <a:t>Second level</a:t>
            </a:r>
          </a:p>
          <a:p>
            <a:pPr lvl="2">
              <a:defRPr lang="uk-UA"/>
            </a:pPr>
            <a:r>
              <a:rPr lang="en-US" cap="none"/>
              <a:t>Third level</a:t>
            </a:r>
          </a:p>
          <a:p>
            <a:pPr lvl="3">
              <a:defRPr lang="uk-UA"/>
            </a:pPr>
            <a:r>
              <a:rPr lang="en-US" cap="none"/>
              <a:t>Fourth level</a:t>
            </a:r>
          </a:p>
          <a:p>
            <a:pPr lvl="4">
              <a:defRPr lang="uk-UA"/>
            </a:pPr>
            <a:r>
              <a:rPr lang="en-US" cap="none"/>
              <a:t>Fifth level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GE6cH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AYAAGMQAACrHgAAgCMAABAAAAAmAAAACAAAAD2QAAAAAAAA"/>
              </a:ext>
            </a:extLst>
          </p:cNvSpPr>
          <p:nvPr>
            <p:ph idx="2"/>
          </p:nvPr>
        </p:nvSpPr>
        <p:spPr>
          <a:xfrm>
            <a:off x="1079500" y="2663825"/>
            <a:ext cx="3905885" cy="3107055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lang="uk-UA" sz="2000" cap="none"/>
            </a:lvl1pPr>
            <a:lvl2pPr marL="457200" indent="0">
              <a:buNone/>
              <a:defRPr lang="uk-UA" sz="1400" cap="none"/>
            </a:lvl2pPr>
            <a:lvl3pPr marL="914400" indent="0">
              <a:buNone/>
              <a:defRPr lang="uk-UA" sz="1200" cap="none"/>
            </a:lvl3pPr>
            <a:lvl4pPr marL="1371600" indent="0">
              <a:buNone/>
              <a:defRPr lang="uk-UA" sz="1000" cap="none"/>
            </a:lvl4pPr>
            <a:lvl5pPr marL="1828800" indent="0">
              <a:buNone/>
              <a:defRPr lang="uk-UA" sz="1000" cap="none"/>
            </a:lvl5pPr>
            <a:lvl6pPr marL="2286000" indent="0">
              <a:buNone/>
              <a:defRPr lang="uk-UA" sz="1000" cap="none"/>
            </a:lvl6pPr>
            <a:lvl7pPr marL="2743200" indent="0">
              <a:buNone/>
              <a:defRPr lang="uk-UA" sz="1000" cap="none"/>
            </a:lvl7pPr>
            <a:lvl8pPr marL="3200400" indent="0">
              <a:buNone/>
              <a:defRPr lang="uk-UA" sz="1000" cap="none"/>
            </a:lvl8pPr>
            <a:lvl9pPr marL="3657600" indent="0">
              <a:buNone/>
              <a:defRPr lang="uk-UA" sz="1000" cap="none"/>
            </a:lvl9pPr>
          </a:lstStyle>
          <a:p>
            <a:pPr>
              <a:defRPr lang="uk-UA"/>
            </a:pPr>
            <a:r>
              <a:rPr lang="en-US" cap="none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HJpa2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QMAAGInAADoEAAAqC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FD36696-D8D2-8690-9C6B-2EC528256A7B}" type="datetime1">
              <a:rPr/>
              <a:pPr>
                <a:defRPr lang="en-US"/>
              </a:pPr>
              <a:t>4/11/2023</a:t>
            </a:fld>
            <a:endParaRPr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GlkRm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hQAAGInAACmNgAAqC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EFB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FzoAAGInAACsRwAAqC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D338EC-A2D2-86CE-9C6B-549B76256A01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EZhbW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AYAADkGAACqHgAALA4AABAAAAAmAAAACAAAAD2QAAAAAAAA"/>
              </a:ext>
            </a:extLst>
          </p:cNvSpPr>
          <p:nvPr>
            <p:ph type="title"/>
          </p:nvPr>
        </p:nvSpPr>
        <p:spPr>
          <a:xfrm>
            <a:off x="1079500" y="1011555"/>
            <a:ext cx="3905250" cy="1292225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lang="uk-UA" sz="2800" cap="all"/>
            </a:lvl1pPr>
            <a:lvl2pPr>
              <a:defRPr lang="uk-UA" cap="none"/>
            </a:lvl2pPr>
            <a:lvl3pPr>
              <a:defRPr lang="uk-UA" cap="none"/>
            </a:lvl3pPr>
            <a:lvl4pPr>
              <a:defRPr lang="uk-UA" cap="none"/>
            </a:lvl4pPr>
            <a:lvl5pPr>
              <a:defRPr lang="uk-UA" cap="none"/>
            </a:lvl5pPr>
            <a:lvl6pPr>
              <a:defRPr lang="uk-UA" cap="none"/>
            </a:lvl6pPr>
            <a:lvl7pPr>
              <a:defRPr lang="uk-UA" cap="none"/>
            </a:lvl7pPr>
            <a:lvl8pPr>
              <a:defRPr lang="uk-UA" cap="none"/>
            </a:lvl8pPr>
            <a:lvl9pPr>
              <a:defRPr lang="uk-UA" cap="none"/>
            </a:lvl9pPr>
          </a:lstStyle>
          <a:p>
            <a:pPr>
              <a:defRPr lang="uk-UA"/>
            </a:pPr>
            <a:r>
              <a:rPr lang="en-US" cap="all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C8+PG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ECIAAEYDAACsRwAA2yYAABAAAAAmAAAACAAAAAGAAAAAAAAA"/>
              </a:ext>
            </a:extLst>
          </p:cNvSpPr>
          <p:nvPr>
            <p:ph type="pic" idx="1"/>
          </p:nvPr>
        </p:nvSpPr>
        <p:spPr>
          <a:xfrm>
            <a:off x="5537200" y="532130"/>
            <a:ext cx="6113780" cy="5784215"/>
          </a:xfrm>
        </p:spPr>
        <p:txBody>
          <a:bodyPr/>
          <a:lstStyle>
            <a:lvl1pPr marL="0" indent="0">
              <a:buNone/>
              <a:defRPr lang="uk-UA" sz="3200" cap="none"/>
            </a:lvl1pPr>
            <a:lvl2pPr marL="457200" indent="0">
              <a:buNone/>
              <a:defRPr lang="uk-UA" sz="2800" cap="none"/>
            </a:lvl2pPr>
            <a:lvl3pPr marL="914400" indent="0">
              <a:buNone/>
              <a:defRPr lang="uk-UA" sz="2400" cap="none"/>
            </a:lvl3pPr>
            <a:lvl4pPr marL="1371600" indent="0">
              <a:buNone/>
              <a:defRPr lang="uk-UA" sz="2000" cap="none"/>
            </a:lvl4pPr>
            <a:lvl5pPr marL="1828800" indent="0">
              <a:buNone/>
              <a:defRPr lang="uk-UA" sz="2000" cap="none"/>
            </a:lvl5pPr>
            <a:lvl6pPr marL="2286000" indent="0">
              <a:buNone/>
              <a:defRPr lang="uk-UA" sz="2000" cap="none"/>
            </a:lvl6pPr>
            <a:lvl7pPr marL="2743200" indent="0">
              <a:buNone/>
              <a:defRPr lang="uk-UA" sz="2000" cap="none"/>
            </a:lvl7pPr>
            <a:lvl8pPr marL="3200400" indent="0">
              <a:buNone/>
              <a:defRPr lang="uk-UA" sz="2000" cap="none"/>
            </a:lvl8pPr>
            <a:lvl9pPr marL="3657600" indent="0">
              <a:buNone/>
              <a:defRPr lang="uk-UA" sz="2000" cap="none"/>
            </a:lvl9pPr>
          </a:lstStyle>
          <a:p>
            <a:pPr>
              <a:defRPr lang="uk-UA"/>
            </a:pPr>
            <a:r>
              <a:rPr lang="en-US" cap="none"/>
              <a:t>Click icon to add picture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EFB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AYAAGMQAACqHgAAfSMAABAAAAAmAAAACAAAAD2QAAAAAAAA"/>
              </a:ext>
            </a:extLst>
          </p:cNvSpPr>
          <p:nvPr>
            <p:ph idx="2"/>
          </p:nvPr>
        </p:nvSpPr>
        <p:spPr>
          <a:xfrm>
            <a:off x="1079500" y="2663825"/>
            <a:ext cx="3905250" cy="310515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lang="uk-UA" sz="2000" cap="none"/>
            </a:lvl1pPr>
            <a:lvl2pPr marL="457200" indent="0">
              <a:buNone/>
              <a:defRPr lang="uk-UA" sz="1400" cap="none"/>
            </a:lvl2pPr>
            <a:lvl3pPr marL="914400" indent="0">
              <a:buNone/>
              <a:defRPr lang="uk-UA" sz="1200" cap="none"/>
            </a:lvl3pPr>
            <a:lvl4pPr marL="1371600" indent="0">
              <a:buNone/>
              <a:defRPr lang="uk-UA" sz="1000" cap="none"/>
            </a:lvl4pPr>
            <a:lvl5pPr marL="1828800" indent="0">
              <a:buNone/>
              <a:defRPr lang="uk-UA" sz="1000" cap="none"/>
            </a:lvl5pPr>
            <a:lvl6pPr marL="2286000" indent="0">
              <a:buNone/>
              <a:defRPr lang="uk-UA" sz="1000" cap="none"/>
            </a:lvl6pPr>
            <a:lvl7pPr marL="2743200" indent="0">
              <a:buNone/>
              <a:defRPr lang="uk-UA" sz="1000" cap="none"/>
            </a:lvl7pPr>
            <a:lvl8pPr marL="3200400" indent="0">
              <a:buNone/>
              <a:defRPr lang="uk-UA" sz="1000" cap="none"/>
            </a:lvl8pPr>
            <a:lvl9pPr marL="3657600" indent="0">
              <a:buNone/>
              <a:defRPr lang="uk-UA" sz="1000" cap="none"/>
            </a:lvl9pPr>
          </a:lstStyle>
          <a:p>
            <a:pPr>
              <a:defRPr lang="uk-UA"/>
            </a:pPr>
            <a:r>
              <a:rPr lang="en-US" cap="none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GVuY2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QMAAGInAADoEAAAqC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FD30BEA-A4D2-86FD-9C6B-52A845256A07}" type="datetime1">
              <a:rPr/>
              <a:pPr>
                <a:defRPr lang="en-US"/>
              </a:pPr>
              <a:t>4/11/2023</a:t>
            </a:fld>
            <a:endParaRPr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EFPQS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hQAAGInAACmNgAAqC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EEv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FzoAAGInAACsRwAAqC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D34A1E-50D2-86BC-9C6B-A6E904256AF3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ExIBg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pAYAADkGAABSRAAAQQoAABAAAAAmAAAACAAAAL8fAAAAAAAA"/>
              </a:ext>
            </a:extLst>
          </p:cNvSpPr>
          <p:nvPr>
            <p:ph type="title"/>
          </p:nvPr>
        </p:nvSpPr>
        <p:spPr>
          <a:xfrm>
            <a:off x="1079500" y="1011555"/>
            <a:ext cx="10026650" cy="655320"/>
          </a:xfrm>
          <a:prstGeom prst="rect">
            <a:avLst/>
          </a:prstGeo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uk-UA"/>
            </a:pPr>
            <a:r>
              <a:rPr lang="en-US" cap="all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pAYAAAQLAABSRAAAfSMAABAAAAAmAAAACAAAAL8fAAAAAAAA"/>
              </a:ext>
            </a:extLst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uk-UA"/>
            </a:pPr>
            <a:r>
              <a:rPr lang="en-US" cap="none"/>
              <a:t>Click to edit Master text styles</a:t>
            </a:r>
          </a:p>
          <a:p>
            <a:pPr lvl="1">
              <a:defRPr lang="uk-UA"/>
            </a:pPr>
            <a:r>
              <a:rPr lang="en-US" cap="none"/>
              <a:t>Second level</a:t>
            </a:r>
          </a:p>
          <a:p>
            <a:pPr lvl="2">
              <a:defRPr lang="uk-UA"/>
            </a:pPr>
            <a:r>
              <a:rPr lang="en-US" cap="none"/>
              <a:t>Third level</a:t>
            </a:r>
          </a:p>
          <a:p>
            <a:pPr lvl="3">
              <a:defRPr lang="uk-UA"/>
            </a:pPr>
            <a:r>
              <a:rPr lang="en-US" cap="none"/>
              <a:t>Fourth level</a:t>
            </a:r>
          </a:p>
          <a:p>
            <a:pPr lvl="4">
              <a:defRPr lang="uk-UA"/>
            </a:pPr>
            <a:r>
              <a:rPr lang="en-US" cap="none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ERC7w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QMAAGInAADoEAAAqCkAABAAAAAmAAAACAAAAL+fAAAAAAAA"/>
              </a:ext>
            </a:extLst>
          </p:cNvSpPr>
          <p:nvPr>
            <p:ph type="dt" sz="half" idx="2"/>
          </p:nvPr>
        </p:nvSpPr>
        <p:spPr>
          <a:xfrm>
            <a:off x="541655" y="6402070"/>
            <a:ext cx="2206625" cy="369570"/>
          </a:xfrm>
          <a:prstGeom prst="rect">
            <a:avLst/>
          </a:prstGeo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algn="l">
              <a:defRPr lang="en-US" sz="1000" cap="all" spc="2" baseline="0">
                <a:solidFill>
                  <a:schemeClr val="tx1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D32094-DAD2-86D6-9C6B-2C836E256A79}" type="datetime1">
              <a:rPr/>
              <a:pPr>
                <a:defRPr lang="en-US"/>
              </a:pPr>
              <a:t>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G1hZ2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hQAAGInAACmNgAAqCkAABAAAAAmAAAACAAAAL+fAAAAAAAA"/>
              </a:ext>
            </a:extLst>
          </p:cNvSpPr>
          <p:nvPr>
            <p:ph type="ftr" sz="quarter" idx="3"/>
          </p:nvPr>
        </p:nvSpPr>
        <p:spPr>
          <a:xfrm>
            <a:off x="3308350" y="6402070"/>
            <a:ext cx="5575300" cy="369570"/>
          </a:xfrm>
          <a:prstGeom prst="rect">
            <a:avLst/>
          </a:prstGeo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algn="ctr">
              <a:defRPr lang="en-US" sz="1000" cap="all" spc="2" baseline="0">
                <a:solidFill>
                  <a:schemeClr val="tx1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C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FzoAAGInAACsRwAAqCkAABAAAAAmAAAACAAAAL+fAAAAAAAA"/>
              </a:ext>
            </a:extLst>
          </p:cNvSpPr>
          <p:nvPr>
            <p:ph type="sldNum" sz="quarter" idx="4"/>
          </p:nvPr>
        </p:nvSpPr>
        <p:spPr>
          <a:xfrm>
            <a:off x="9443085" y="6402070"/>
            <a:ext cx="2207895" cy="369570"/>
          </a:xfrm>
          <a:prstGeom prst="rect">
            <a:avLst/>
          </a:prstGeo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algn="r">
              <a:defRPr lang="en-US" sz="1000" cap="all" spc="2" baseline="0">
                <a:solidFill>
                  <a:schemeClr val="tx1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D34A89-C7D2-86BC-9C6B-31E904256A64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794" r:id="rId6"/>
    <p:sldLayoutId id="2147483790" r:id="rId7"/>
    <p:sldLayoutId id="2147483791" r:id="rId8"/>
    <p:sldLayoutId id="2147483792" r:id="rId9"/>
    <p:sldLayoutId id="2147483793" r:id="rId10"/>
    <p:sldLayoutId id="2147483795" r:id="rId11"/>
  </p:sldLayoutIdLst>
  <p:hf hdr="0" ftr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uk-UA" sz="2800" b="0" i="0" u="none" strike="noStrike" kern="1" cap="all" spc="2" baseline="0">
          <a:solidFill>
            <a:schemeClr val="tx1"/>
          </a:solidFill>
          <a:effectLst/>
          <a:latin typeface="Rockwell Nova Light" charset="0"/>
          <a:ea typeface="Rockwell Nova Light" charset="0"/>
          <a:cs typeface="Rockwell Nova Light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uk-UA" sz="1800" b="0" i="0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uk-UA" sz="1800" b="0" i="0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uk-UA" sz="1800" b="0" i="0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uk-UA" sz="1800" b="0" i="0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uk-UA" sz="1800" b="0" i="0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uk-UA" sz="1800" b="0" i="0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uk-UA" sz="1800" b="0" i="0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uk-UA" sz="1800" b="0" i="0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9pPr>
    </p:titleStyle>
    <p:bodyStyle>
      <a:lvl1pPr marL="360045" marR="0" indent="-360045" algn="l" defTabSz="914400">
        <a:lnSpc>
          <a:spcPct val="125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" charset="2"/>
        <a:buChar char=""/>
        <a:tabLst/>
        <a:defRPr lang="uk-UA" sz="2000" b="0" i="0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1pPr>
      <a:lvl2pPr marL="360045" marR="0" indent="0" algn="l" defTabSz="914400">
        <a:lnSpc>
          <a:spcPct val="125000"/>
        </a:lnSpc>
        <a:spcBef>
          <a:spcPts val="500"/>
        </a:spcBef>
        <a:spcAft>
          <a:spcPts val="0"/>
        </a:spcAft>
        <a:buNone/>
        <a:tabLst/>
        <a:defRPr lang="uk-UA" sz="2000" b="0" i="1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2pPr>
      <a:lvl3pPr marL="1080135" marR="0" indent="-360045" algn="l" defTabSz="914400">
        <a:lnSpc>
          <a:spcPct val="125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Wingdings" charset="2"/>
        <a:buChar char=""/>
        <a:tabLst/>
        <a:defRPr lang="uk-UA" sz="2000" b="0" i="0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3pPr>
      <a:lvl4pPr marL="1080135" marR="0" indent="0" algn="l" defTabSz="914400">
        <a:lnSpc>
          <a:spcPct val="125000"/>
        </a:lnSpc>
        <a:spcBef>
          <a:spcPts val="500"/>
        </a:spcBef>
        <a:spcAft>
          <a:spcPts val="0"/>
        </a:spcAft>
        <a:buNone/>
        <a:tabLst/>
        <a:defRPr lang="uk-UA" sz="2000" b="0" i="1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4pPr>
      <a:lvl5pPr marL="1800225" marR="0" indent="-360045" algn="l" defTabSz="914400">
        <a:lnSpc>
          <a:spcPct val="125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Wingdings" charset="2"/>
        <a:buChar char=""/>
        <a:tabLst/>
        <a:defRPr lang="uk-UA" sz="2000" b="0" i="0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5pPr>
      <a:lvl6pPr marL="25146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uk-UA" sz="1800" b="0" i="0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6pPr>
      <a:lvl7pPr marL="2971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uk-UA" sz="1800" b="0" i="0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7pPr>
      <a:lvl8pPr marL="3429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uk-UA" sz="1800" b="0" i="0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8pPr>
      <a:lvl9pPr marL="3886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uk-UA" sz="1800" b="0" i="0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Avenir Next LT Pro Light" charset="0"/>
          <a:ea typeface="Avenir Next LT Pro Light" charset="0"/>
          <a:cs typeface="Avenir Next LT Pro Light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m.naiau.kiev.ua/books/history/material/navmat/tema_5/lekcia.html" TargetMode="External"/><Relationship Id="rId2" Type="http://schemas.openxmlformats.org/officeDocument/2006/relationships/hyperlink" Target="https://uk.wikipedia.org/wiki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hoto-lviv.in.ua/yak-zrobyty-rodove-derevo-5-shliakhiv-poshuku-predkiv/" TargetMode="External"/><Relationship Id="rId4" Type="http://schemas.openxmlformats.org/officeDocument/2006/relationships/hyperlink" Target="https://textbook.com.ua/ekonomika/1475208957/s-6?page=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C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FlB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hA0AAKQGAAB8PQAAzBMAAAAAAAAmAAAACAAAAD0QAAAAAAAA"/>
              </a:ext>
            </a:extLst>
          </p:cNvSpPr>
          <p:nvPr>
            <p:ph type="ctrTitle"/>
          </p:nvPr>
        </p:nvSpPr>
        <p:spPr>
          <a:xfrm>
            <a:off x="2197100" y="1079500"/>
            <a:ext cx="7797800" cy="213868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>
              <a:defRPr lang="uk-UA" b="1" cap="all">
                <a:latin typeface="Palatino" charset="0"/>
                <a:ea typeface="Palatino" charset="0"/>
                <a:cs typeface="Palatino" charset="0"/>
              </a:defRPr>
            </a:pPr>
            <a:r>
              <a:rPr lang="uk-UA" sz="4400" cap="all"/>
              <a:t>Цікавий артефакт</a:t>
            </a:r>
            <a:r>
              <a:t/>
            </a:r>
            <a:br/>
            <a:r>
              <a:rPr lang="uk-UA" sz="4400" cap="all"/>
              <a:t> моєї родини</a:t>
            </a:r>
          </a:p>
        </p:txBody>
      </p:sp>
      <p:sp>
        <p:nvSpPr>
          <p:cNvPr id="3" name="Підзаголовок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BhoAAHIZAABSPAAAoSMAABAAAAAmAAAACAAAAD0QAAAAAAAA"/>
              </a:ext>
            </a:extLst>
          </p:cNvSpPr>
          <p:nvPr>
            <p:ph type="subTitle" idx="1"/>
          </p:nvPr>
        </p:nvSpPr>
        <p:spPr>
          <a:xfrm>
            <a:off x="4230370" y="4136390"/>
            <a:ext cx="5575300" cy="1655445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algn="l">
              <a:lnSpc>
                <a:spcPct val="105000"/>
              </a:lnSpc>
              <a:spcBef>
                <a:spcPts val="250"/>
              </a:spcBef>
              <a:defRPr lang="uk-UA" sz="600" cap="none">
                <a:latin typeface="Palatino" charset="0"/>
                <a:ea typeface="Palatino" charset="0"/>
                <a:cs typeface="Palatino" charset="0"/>
              </a:defRPr>
            </a:pPr>
            <a:r>
              <a:rPr lang="uk-UA" sz="1800" b="1" i="0" cap="none" dirty="0"/>
              <a:t>Автор роботи</a:t>
            </a:r>
          </a:p>
          <a:p>
            <a:pPr algn="l">
              <a:lnSpc>
                <a:spcPct val="130000"/>
              </a:lnSpc>
              <a:spcBef>
                <a:spcPts val="250"/>
              </a:spcBef>
              <a:spcAft>
                <a:spcPts val="200"/>
              </a:spcAft>
              <a:defRPr lang="uk-UA" sz="600" cap="none">
                <a:latin typeface="Palatino" charset="0"/>
                <a:ea typeface="Palatino" charset="0"/>
                <a:cs typeface="Palatino" charset="0"/>
              </a:defRPr>
            </a:pPr>
            <a:r>
              <a:rPr lang="uk-UA" sz="1800" i="0" cap="none" dirty="0"/>
              <a:t>Гопкало Марія  Володимирівна, учениця 7-В класу спеціалізованої школи № 264 з поглибленим  вивченням англійської </a:t>
            </a:r>
            <a:r>
              <a:rPr lang="uk-UA" sz="1800" i="0" cap="none" dirty="0" smtClean="0"/>
              <a:t>мови Деснянського району міста </a:t>
            </a:r>
            <a:r>
              <a:rPr lang="uk-UA" sz="1800" i="0" cap="none" dirty="0"/>
              <a:t>Києва</a:t>
            </a:r>
            <a:r>
              <a:rPr dirty="0"/>
              <a:t/>
            </a:r>
            <a:br>
              <a:rPr dirty="0"/>
            </a:br>
            <a:r>
              <a:rPr lang="uk-UA" sz="1800" i="0" cap="none" dirty="0"/>
              <a:t>Керівник: </a:t>
            </a:r>
            <a:r>
              <a:rPr lang="uk-UA" sz="1800" i="0" cap="none" dirty="0" err="1"/>
              <a:t>Оцун</a:t>
            </a:r>
            <a:r>
              <a:rPr lang="uk-UA" sz="1800" i="0" cap="none" dirty="0"/>
              <a:t> Олена Іванівна, вчитель історії</a:t>
            </a:r>
            <a:endParaRPr lang="ru-RU" sz="1800" i="0" cap="none" dirty="0"/>
          </a:p>
          <a:p>
            <a:pPr>
              <a:lnSpc>
                <a:spcPct val="105000"/>
              </a:lnSpc>
              <a:spcBef>
                <a:spcPts val="250"/>
              </a:spcBef>
              <a:defRPr lang="uk-UA" sz="600" cap="none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увенирная монета Русский военный корабль... все 1 гетьман 2022 (hub_zv7xrf), фото 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AAAAAAAAAAAAAAAAAAAAABkAAAAZAAAAAAAAAAjAAAABAAAAGQAAAAXAAAAFAAAAAAAAAAAAAAA/38AAP9/AAAAAAAACQAAAAQAAADHyMnJ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MzMwAwMD/AH9/fwAAAAAAAAAAAAAAAAD///8AAAAAACEAAAAYAAAAFAAAADMCAABdBwAAxB8AAHsjAAAQAAAAJgAAAAgAAAD//////////w=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505" y="1196975"/>
            <a:ext cx="4806315" cy="45707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Заголовок 1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CQhc3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/RoAABcIAAB7RwAANA8AAAAAAAAmAAAACAAAAD0QAAAAAAAA"/>
              </a:ext>
            </a:extLst>
          </p:cNvSpPr>
          <p:nvPr>
            <p:ph type="title"/>
          </p:nvPr>
        </p:nvSpPr>
        <p:spPr>
          <a:xfrm>
            <a:off x="4387215" y="1315085"/>
            <a:ext cx="7232650" cy="1156335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 algn="ctr">
              <a:defRPr lang="uk-UA"/>
            </a:pPr>
            <a:r>
              <a:rPr lang="uk-UA" sz="3200" b="1" cap="all">
                <a:latin typeface="Palatino" charset="0"/>
                <a:ea typeface="Palatino" charset="0"/>
                <a:cs typeface="Palatino" charset="0"/>
              </a:rPr>
              <a:t>Сувенірна монета - 2022</a:t>
            </a:r>
            <a:r>
              <a:t/>
            </a:r>
            <a:br/>
            <a:r>
              <a:rPr lang="uk-UA" sz="3200" b="1" cap="all">
                <a:latin typeface="Palatino" charset="0"/>
                <a:ea typeface="Palatino" charset="0"/>
                <a:cs typeface="Palatino" charset="0"/>
              </a:rPr>
              <a:t>«Русский военн</a:t>
            </a:r>
            <a:r>
              <a:rPr lang="ru-RU" sz="3200" b="1" cap="all">
                <a:latin typeface="Palatino" charset="0"/>
                <a:ea typeface="Palatino" charset="0"/>
                <a:cs typeface="Palatino" charset="0"/>
              </a:rPr>
              <a:t>ый корабль…..</a:t>
            </a:r>
            <a:r>
              <a:rPr lang="uk-UA" sz="3200" b="1" cap="all">
                <a:latin typeface="Palatino" charset="0"/>
                <a:ea typeface="Palatino" charset="0"/>
                <a:cs typeface="Palatino" charset="0"/>
              </a:rPr>
              <a:t>»</a:t>
            </a:r>
            <a:r>
              <a:t/>
            </a:r>
            <a:br/>
            <a:r>
              <a:t/>
            </a:r>
            <a:br/>
            <a:endParaRPr lang="ru-RU" sz="3600" cap="all"/>
          </a:p>
        </p:txBody>
      </p:sp>
      <p:sp>
        <p:nvSpPr>
          <p:cNvPr id="4" name="TextBox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IGBgY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nSQAAKQPAAAcRgAAVCMAAAAAAAAmAAAACAAAAP//////////"/>
              </a:ext>
            </a:extLst>
          </p:cNvSpPr>
          <p:nvPr/>
        </p:nvSpPr>
        <p:spPr>
          <a:xfrm>
            <a:off x="5951855" y="2542540"/>
            <a:ext cx="5445125" cy="3200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uk-UA" cap="none">
                <a:latin typeface="Palatino" charset="0"/>
                <a:ea typeface="Palatino" charset="0"/>
                <a:cs typeface="Palatino" charset="0"/>
              </a:defRPr>
            </a:pPr>
            <a:r>
              <a:rPr lang="uk-UA" sz="2800" cap="none" dirty="0"/>
              <a:t>Рік виготовлення – 2022 рік </a:t>
            </a:r>
            <a:r>
              <a:rPr lang="en-US" sz="2800" cap="none" dirty="0"/>
              <a:t>XXI  </a:t>
            </a:r>
            <a:r>
              <a:rPr lang="uk-UA" sz="2800" cap="none" dirty="0"/>
              <a:t>століття  </a:t>
            </a:r>
          </a:p>
          <a:p>
            <a:pPr>
              <a:defRPr lang="uk-UA" cap="none">
                <a:latin typeface="Palatino" charset="0"/>
                <a:ea typeface="Palatino" charset="0"/>
                <a:cs typeface="Palatino" charset="0"/>
              </a:defRPr>
            </a:pPr>
            <a:r>
              <a:rPr lang="uk-UA" sz="2800" cap="none" dirty="0"/>
              <a:t>Україна  - </a:t>
            </a:r>
            <a:r>
              <a:rPr lang="en-US" sz="2800" cap="none" dirty="0"/>
              <a:t> </a:t>
            </a:r>
            <a:r>
              <a:rPr lang="uk-UA" sz="2800" cap="none" dirty="0"/>
              <a:t>НЕЗАЛЕЖНА!!</a:t>
            </a:r>
          </a:p>
          <a:p>
            <a:pPr>
              <a:defRPr lang="uk-UA" cap="none">
                <a:latin typeface="Palatino" charset="0"/>
                <a:ea typeface="Palatino" charset="0"/>
                <a:cs typeface="Palatino" charset="0"/>
              </a:defRPr>
            </a:pPr>
            <a:r>
              <a:rPr lang="uk-UA" sz="2800" cap="none" dirty="0"/>
              <a:t>Придбав батько Гопкало Володимир </a:t>
            </a:r>
            <a:r>
              <a:rPr lang="uk-UA" sz="2800" cap="none" dirty="0" smtClean="0"/>
              <a:t>Миколайович</a:t>
            </a:r>
            <a:endParaRPr lang="uk-UA" sz="2800" cap="none" dirty="0"/>
          </a:p>
          <a:p>
            <a:pPr>
              <a:defRPr lang="uk-UA" cap="none">
                <a:latin typeface="Palatino" charset="0"/>
                <a:ea typeface="Palatino" charset="0"/>
                <a:cs typeface="Palatino" charset="0"/>
              </a:defRPr>
            </a:pPr>
            <a:r>
              <a:rPr lang="uk-UA" sz="2800" cap="none" dirty="0"/>
              <a:t>Обіцяю передати свої </a:t>
            </a:r>
            <a:r>
              <a:rPr lang="uk-UA" sz="2800" cap="none" dirty="0" smtClean="0"/>
              <a:t>онукам</a:t>
            </a:r>
            <a:r>
              <a:rPr lang="uk-UA" sz="2800" cap="none" dirty="0"/>
              <a:t>.</a:t>
            </a:r>
          </a:p>
          <a:p>
            <a:pPr>
              <a:defRPr lang="uk-UA"/>
            </a:pPr>
            <a:endParaRPr dirty="0"/>
          </a:p>
          <a:p>
            <a:pPr algn="just">
              <a:defRPr lang="uk-UA"/>
            </a:pPr>
            <a:endParaRPr lang="ru-RU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20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g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IODg4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1yMAALQWAAApJwAAtBYAABAAAAAmAAAACAAAAP//////////"/>
              </a:ext>
            </a:extLst>
          </p:cNvSpPr>
          <p:nvPr/>
        </p:nvSpPr>
        <p:spPr>
          <a:xfrm>
            <a:off x="5826125" y="3690620"/>
            <a:ext cx="53975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grpSp>
        <p:nvGrpSpPr>
          <p:cNvPr id="3" name="Group 210"/>
          <p:cNvGrp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9gFAZBMAAAAlAAAAAQAAAA8BAAAAkAAAAEgAAACQAAAASAAAAAAAAAAAAAAAAAAAABcAAAAUAAAAAAAAAAAAAAD/fwAA/38AAAAAAAAJAAAABAAAAD77AQAfAAAAVAAAAAAAAAAAAAAAAAAAAAAAAAAAAAAAAAAAAAAAAAAAAAAAAAAAAAAAAAAAAAAAAAAAAAAAAAAAAAAAAAAAAAAAAAAAAAAAAAAAAAAAAAAAAAAAAAAAACEAAAAYAAAAFAAAANg7AAD0HQAA1UUAANYhAAAQAAAAJgAAAAgAAAD/////AAAAAA=="/>
              </a:ext>
            </a:extLst>
          </p:cNvGrpSpPr>
          <p:nvPr/>
        </p:nvGrpSpPr>
        <p:grpSpPr>
          <a:xfrm>
            <a:off x="9728200" y="4869180"/>
            <a:ext cx="1623695" cy="631190"/>
            <a:chOff x="9728200" y="4869180"/>
            <a:chExt cx="1623695" cy="631190"/>
          </a:xfrm>
        </p:grpSpPr>
        <p:sp>
          <p:nvSpPr>
            <p:cNvPr id="7" name="Freeform: Shape 211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3zwAAK4dAAD5RAAAMyEAAAAAAAABAAAAAAAAAAEAAABQAAAAAAAAAAAA4D8AAAAAAADgPwAAAAAAAOA/AAAAAAAA4D8AAAAAAADgPwAAAAAAAOA/AAAAAAAA4D8AAAAAAADgPwAAAAAAAOA/AAAAAAAA4D8CAAAAjAAAAAEAAAAAAAAAtHl7AAAAAAg+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CQhc3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Hl7AAAAAAEAAAAAAAAAAAAAAAAAAAAAAAAAAAAAAAAAAAAAAAAAAP///wJ/f38AcyEkA8zMzADAwP8Af39/AAAAAAAAAAAAAAAAAAAAAAAAAAAAIQAAABgAAAAUAAAAuz0AAPQdAADVRQAAeSEAAAAAAAAmAAAACAAAAP//////////"/>
                </a:ext>
              </a:extLst>
            </p:cNvSpPr>
            <p:nvPr/>
          </p:nvSpPr>
          <p:spPr>
            <a:xfrm rot="2700000" flipH="1">
              <a:off x="10407015" y="4497070"/>
              <a:ext cx="572135" cy="1316990"/>
            </a:xfrm>
            <a:custGeom>
              <a:avLst/>
              <a:gdLst/>
              <a:ahLst/>
              <a:cxnLst/>
              <a:rect l="0" t="0" r="572135" b="1316990"/>
              <a:pathLst>
                <a:path w="572135" h="1316990">
                  <a:moveTo>
                    <a:pt x="282572" y="0"/>
                  </a:moveTo>
                  <a:lnTo>
                    <a:pt x="286067" y="3176"/>
                  </a:lnTo>
                  <a:lnTo>
                    <a:pt x="287551" y="1827"/>
                  </a:lnTo>
                  <a:lnTo>
                    <a:pt x="289562" y="0"/>
                  </a:lnTo>
                  <a:lnTo>
                    <a:pt x="289562" y="6350"/>
                  </a:lnTo>
                  <a:lnTo>
                    <a:pt x="309373" y="24350"/>
                  </a:lnTo>
                  <a:cubicBezTo>
                    <a:pt x="471720" y="186642"/>
                    <a:pt x="572135" y="410846"/>
                    <a:pt x="572135" y="658496"/>
                  </a:cubicBezTo>
                  <a:cubicBezTo>
                    <a:pt x="572135" y="906144"/>
                    <a:pt x="471720" y="1130348"/>
                    <a:pt x="309373" y="1292640"/>
                  </a:cubicBezTo>
                  <a:lnTo>
                    <a:pt x="289562" y="1310640"/>
                  </a:lnTo>
                  <a:lnTo>
                    <a:pt x="289562" y="1316990"/>
                  </a:lnTo>
                  <a:lnTo>
                    <a:pt x="287551" y="1315163"/>
                  </a:lnTo>
                  <a:lnTo>
                    <a:pt x="286067" y="1313814"/>
                  </a:lnTo>
                  <a:lnTo>
                    <a:pt x="282572" y="1316990"/>
                  </a:lnTo>
                  <a:lnTo>
                    <a:pt x="282572" y="1310639"/>
                  </a:lnTo>
                  <a:lnTo>
                    <a:pt x="262761" y="1292640"/>
                  </a:lnTo>
                  <a:cubicBezTo>
                    <a:pt x="100414" y="1130347"/>
                    <a:pt x="0" y="906144"/>
                    <a:pt x="0" y="658494"/>
                  </a:cubicBezTo>
                  <a:cubicBezTo>
                    <a:pt x="0" y="410846"/>
                    <a:pt x="100414" y="186642"/>
                    <a:pt x="262761" y="24350"/>
                  </a:cubicBezTo>
                  <a:lnTo>
                    <a:pt x="282572" y="6350"/>
                  </a:lnTo>
                  <a:close/>
                </a:path>
              </a:pathLst>
            </a:custGeom>
            <a:solidFill>
              <a:srgbClr val="B4797B">
                <a:alpha val="38000"/>
              </a:srgbClr>
            </a:solidFill>
            <a:ln>
              <a:noFill/>
            </a:ln>
            <a:effectLst/>
          </p:spPr>
          <p:txBody>
            <a:bodyPr vert="horz" wrap="square" lIns="9895205" tIns="4824730" rIns="11212195" bIns="5396865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/>
            </a:p>
          </p:txBody>
        </p:sp>
        <p:grpSp>
          <p:nvGrpSpPr>
            <p:cNvPr id="4" name="Group 212"/>
            <p:cNvGrp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9gFAZBMAAAAlAAAAAQAAAA8BAAAAkAAAAEgAAACQAAAASAAAAAAAAAAAAAAAAAAAABcAAAAUAAAAAAAAAAAAAAD/fwAA/38AAAAAAAAJAAAABAAAALYICAAfAAAAVAAAAAAAAAAAAAAAAAAAAAAAAAAAAAAAAAAAAAAAAAAAAAAAAAAAAAAAAAAAAAAAAAAAAAAAAAAAAAAAAAAAAAAAAAAAAAAAAAAAAAAAAAAAAAAAAAAAACEAAAAYAAAAFAAAANg7AABRHgAAz0UAANYhAAAAAAAAJgAAAAgAAAD/////AAAAAA=="/>
                </a:ext>
              </a:extLst>
            </p:cNvGrpSpPr>
            <p:nvPr/>
          </p:nvGrpSpPr>
          <p:grpSpPr>
            <a:xfrm rot="2700000" flipH="1">
              <a:off x="10252075" y="4404360"/>
              <a:ext cx="572135" cy="1619885"/>
              <a:chOff x="10252075" y="4404360"/>
              <a:chExt cx="572135" cy="1619885"/>
            </a:xfrm>
          </p:grpSpPr>
          <p:sp>
            <p:nvSpPr>
              <p:cNvPr id="6" name="Freeform: Shape 213"/>
              <p:cNvSpPr>
                <a:extLst>
                  <a:ext uri="smNativeData">
  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LzQAAKkaAACzNwAAuyI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IGCgo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ET8AAB0bAACWQgAALyMAAAAAAAAmAAAACAAAAP//////////"/>
                  </a:ext>
                </a:extLst>
              </p:cNvSpPr>
              <p:nvPr/>
            </p:nvSpPr>
            <p:spPr>
              <a:xfrm>
                <a:off x="10252075" y="4407535"/>
                <a:ext cx="572135" cy="1311910"/>
              </a:xfrm>
              <a:custGeom>
                <a:avLst/>
                <a:gdLst/>
                <a:ahLst/>
                <a:cxnLst/>
                <a:rect l="0" t="0" r="572135" b="1311910"/>
                <a:pathLst>
                  <a:path w="572135" h="1311910">
                    <a:moveTo>
                      <a:pt x="262761" y="21169"/>
                    </a:moveTo>
                    <a:lnTo>
                      <a:pt x="286067" y="0"/>
                    </a:lnTo>
                    <a:lnTo>
                      <a:pt x="309373" y="21169"/>
                    </a:lnTo>
                    <a:cubicBezTo>
                      <a:pt x="471720" y="183422"/>
                      <a:pt x="572135" y="407572"/>
                      <a:pt x="572135" y="655161"/>
                    </a:cubicBezTo>
                    <a:cubicBezTo>
                      <a:pt x="572135" y="902749"/>
                      <a:pt x="471720" y="1126899"/>
                      <a:pt x="309373" y="1289152"/>
                    </a:cubicBezTo>
                    <a:lnTo>
                      <a:pt x="285989" y="1311910"/>
                    </a:lnTo>
                    <a:lnTo>
                      <a:pt x="262761" y="1289152"/>
                    </a:lnTo>
                    <a:cubicBezTo>
                      <a:pt x="100414" y="1126898"/>
                      <a:pt x="0" y="902749"/>
                      <a:pt x="0" y="655160"/>
                    </a:cubicBezTo>
                    <a:cubicBezTo>
                      <a:pt x="0" y="407572"/>
                      <a:pt x="100414" y="183422"/>
                      <a:pt x="262761" y="21169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  <p:txBody>
              <a:bodyPr vert="horz" wrap="square" lIns="8482965" tIns="4333875" rIns="9054465" bIns="5645785" numCol="1" spcCol="215900" anchor="ctr"/>
              <a:lstStyle/>
              <a:p>
                <a:pPr algn="ctr">
                  <a:defRPr lang="uk-UA" cap="none">
                    <a:solidFill>
                      <a:srgbClr val="FFFFFF"/>
                    </a:solidFill>
                  </a:defRPr>
                </a:pPr>
                <a:endParaRPr lang="en-US" cap="none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Straight Connector 214"/>
              <p:cNvSpPr>
                <a:extLst>
                  <a:ext uri="smNativeData">
  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g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1EAAABgbAADUQAAADyUAAAAAAAAmAAAACAAAAP//////////"/>
                  </a:ext>
                </a:extLst>
              </p:cNvSpPr>
              <p:nvPr/>
            </p:nvSpPr>
            <p:spPr>
              <a:xfrm>
                <a:off x="10538460" y="4404360"/>
                <a:ext cx="0" cy="1619885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</p:sp>
        </p:grpSp>
      </p:grpSp>
      <p:sp useBgFill="1">
        <p:nvSpPr>
          <p:cNvPr id="8" name="Rectangle 21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kAAAAEgAAACQAAAASAAAAAAAAAABAAAAAAAAAAEAAABQAAAAAAAAAAAA4D8AAAAAAADgPwAAAAAAAOA/AAAAAAAA4D8AAAAAAADgPwAAAAAAAOA/AAAAAAAA4D8AAAAAAADgPwAAAAAAAOA/AAAAAAAA4D8CAAAAjAAAAAEAAAAJAAAA////AAAAA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IGBgY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///wJ/f38AcyEkA8zMzADAwP8Af39/AAAAAAAAAAAAAAAAAAAAAAAAAAAAIQAAABgAAAAUAAAAAAAAAAAAAAAASwAAMCoAABAAAAAmAAAACAAAAP//////////"/>
              </a:ext>
            </a:extLst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uk-UA" cap="none">
                <a:solidFill>
                  <a:srgbClr val="FFFFFF"/>
                </a:solidFill>
              </a:defRPr>
            </a:pPr>
            <a:endParaRPr lang="en-US" cap="none"/>
          </a:p>
        </p:txBody>
      </p:sp>
      <p:sp>
        <p:nvSpPr>
          <p:cNvPr id="9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C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CQhc3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+xQAAIsTAACTNQAAsyAAABAAAAAmAAAACAAAAL0QAAAAAAAA"/>
              </a:ext>
            </a:extLst>
          </p:cNvSpPr>
          <p:nvPr>
            <p:ph type="title"/>
          </p:nvPr>
        </p:nvSpPr>
        <p:spPr>
          <a:xfrm>
            <a:off x="3410585" y="3176905"/>
            <a:ext cx="5298440" cy="213868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 lang="uk-UA" sz="2600" cap="all">
                <a:latin typeface="Palatino" charset="0"/>
                <a:ea typeface="Palatino" charset="0"/>
                <a:cs typeface="Palatino" charset="0"/>
              </a:defRPr>
            </a:pPr>
            <a:endParaRPr dirty="0"/>
          </a:p>
          <a:p>
            <a:pPr>
              <a:lnSpc>
                <a:spcPct val="90000"/>
              </a:lnSpc>
              <a:defRPr lang="uk-UA" sz="2600" cap="all">
                <a:latin typeface="Palatino" charset="0"/>
                <a:ea typeface="Palatino" charset="0"/>
                <a:cs typeface="Palatino" charset="0"/>
              </a:defRPr>
            </a:pPr>
            <a:endParaRPr dirty="0"/>
          </a:p>
          <a:p>
            <a:pPr>
              <a:lnSpc>
                <a:spcPct val="90000"/>
              </a:lnSpc>
              <a:defRPr lang="uk-UA" sz="2600" cap="all">
                <a:latin typeface="Palatino" charset="0"/>
                <a:ea typeface="Palatino" charset="0"/>
                <a:cs typeface="Palatino" charset="0"/>
              </a:defRPr>
            </a:pPr>
            <a:r>
              <a:rPr lang="en-US" cap="all" dirty="0" err="1"/>
              <a:t>Монети</a:t>
            </a:r>
            <a:r>
              <a:rPr lang="en-US" cap="all" dirty="0"/>
              <a:t> є </a:t>
            </a:r>
            <a:r>
              <a:rPr lang="en-US" cap="all" dirty="0" err="1"/>
              <a:t>речовими</a:t>
            </a:r>
            <a:r>
              <a:rPr lang="en-US" cap="all" dirty="0"/>
              <a:t> </a:t>
            </a:r>
            <a:r>
              <a:rPr lang="en-US" cap="all" dirty="0" err="1"/>
              <a:t>джерелами</a:t>
            </a:r>
            <a:r>
              <a:rPr lang="en-US" cap="all" dirty="0"/>
              <a:t> </a:t>
            </a:r>
            <a:r>
              <a:rPr lang="en-US" cap="all" dirty="0" err="1"/>
              <a:t>історії</a:t>
            </a:r>
            <a:r>
              <a:rPr lang="en-US" cap="all" dirty="0"/>
              <a:t>. </a:t>
            </a:r>
            <a:r>
              <a:rPr lang="en-US" cap="all" dirty="0" err="1"/>
              <a:t>Досліджуючи</a:t>
            </a:r>
            <a:r>
              <a:rPr lang="en-US" cap="all" dirty="0"/>
              <a:t> </a:t>
            </a:r>
            <a:r>
              <a:rPr lang="en-US" cap="all" dirty="0" err="1"/>
              <a:t>різноманітні</a:t>
            </a:r>
            <a:r>
              <a:rPr lang="en-US" cap="all" dirty="0"/>
              <a:t> </a:t>
            </a:r>
            <a:r>
              <a:rPr lang="en-US" cap="all" dirty="0" err="1"/>
              <a:t>історичні</a:t>
            </a:r>
            <a:r>
              <a:rPr lang="en-US" cap="all" dirty="0"/>
              <a:t> </a:t>
            </a:r>
            <a:r>
              <a:rPr lang="en-US" cap="all" dirty="0" err="1"/>
              <a:t>джерела</a:t>
            </a:r>
            <a:r>
              <a:rPr lang="en-US" cap="all" dirty="0"/>
              <a:t>, </a:t>
            </a:r>
            <a:r>
              <a:rPr lang="en-US" cap="all" dirty="0" err="1"/>
              <a:t>вчені</a:t>
            </a:r>
            <a:r>
              <a:rPr lang="en-US" cap="all" dirty="0"/>
              <a:t> </a:t>
            </a:r>
            <a:r>
              <a:rPr lang="en-US" cap="all" dirty="0" err="1"/>
              <a:t>дізнаються</a:t>
            </a:r>
            <a:r>
              <a:rPr lang="en-US" cap="all" dirty="0"/>
              <a:t> </a:t>
            </a:r>
            <a:r>
              <a:rPr lang="en-US" cap="all" dirty="0" err="1"/>
              <a:t>про</a:t>
            </a:r>
            <a:r>
              <a:rPr lang="en-US" cap="all" dirty="0"/>
              <a:t> </a:t>
            </a:r>
            <a:r>
              <a:rPr lang="en-US" cap="all" dirty="0" err="1"/>
              <a:t>те</a:t>
            </a:r>
            <a:r>
              <a:rPr lang="en-US" cap="all" dirty="0"/>
              <a:t>, </a:t>
            </a:r>
            <a:r>
              <a:rPr lang="en-US" cap="all" dirty="0" err="1"/>
              <a:t>яким</a:t>
            </a:r>
            <a:r>
              <a:rPr lang="en-US" cap="all" dirty="0"/>
              <a:t> </a:t>
            </a:r>
            <a:r>
              <a:rPr lang="en-US" cap="all" dirty="0" err="1"/>
              <a:t>було</a:t>
            </a:r>
            <a:r>
              <a:rPr lang="en-US" cap="all" dirty="0"/>
              <a:t> </a:t>
            </a:r>
            <a:r>
              <a:rPr lang="en-US" cap="all" dirty="0" err="1"/>
              <a:t>життя</a:t>
            </a:r>
            <a:r>
              <a:rPr lang="en-US" cap="all" dirty="0"/>
              <a:t> </a:t>
            </a:r>
            <a:r>
              <a:rPr lang="en-US" cap="all" dirty="0" err="1"/>
              <a:t>людей</a:t>
            </a:r>
            <a:r>
              <a:rPr lang="en-US" cap="all" dirty="0"/>
              <a:t> у </a:t>
            </a:r>
            <a:r>
              <a:rPr lang="en-US" cap="all" dirty="0" err="1"/>
              <a:t>різні</a:t>
            </a:r>
            <a:r>
              <a:rPr lang="en-US" cap="all" dirty="0"/>
              <a:t> </a:t>
            </a:r>
            <a:r>
              <a:rPr lang="en-US" cap="all" dirty="0" err="1"/>
              <a:t>історичні</a:t>
            </a:r>
            <a:r>
              <a:rPr lang="en-US" cap="all" dirty="0"/>
              <a:t> </a:t>
            </a:r>
            <a:r>
              <a:rPr lang="en-US" cap="all" dirty="0" err="1"/>
              <a:t>періоди</a:t>
            </a:r>
            <a:r>
              <a:rPr lang="en-US" cap="all" dirty="0"/>
              <a:t>. </a:t>
            </a:r>
            <a:r>
              <a:rPr dirty="0"/>
              <a:t/>
            </a:r>
            <a:br>
              <a:rPr dirty="0"/>
            </a:br>
            <a:r>
              <a:rPr lang="en-US" cap="all" dirty="0" err="1"/>
              <a:t>Завдяки</a:t>
            </a:r>
            <a:r>
              <a:rPr lang="en-US" cap="all" dirty="0"/>
              <a:t> </a:t>
            </a:r>
            <a:r>
              <a:rPr lang="en-US" cap="all" dirty="0" err="1"/>
              <a:t>дослідженню</a:t>
            </a:r>
            <a:r>
              <a:rPr lang="en-US" cap="all" dirty="0"/>
              <a:t> я </a:t>
            </a:r>
            <a:r>
              <a:rPr lang="en-US" cap="all" dirty="0" err="1"/>
              <a:t>дізналася</a:t>
            </a:r>
            <a:r>
              <a:rPr lang="en-US" cap="all" dirty="0"/>
              <a:t> </a:t>
            </a:r>
            <a:r>
              <a:rPr lang="en-US" cap="all" dirty="0" err="1"/>
              <a:t>багато</a:t>
            </a:r>
            <a:r>
              <a:rPr lang="en-US" cap="all" dirty="0"/>
              <a:t> </a:t>
            </a:r>
            <a:r>
              <a:rPr lang="en-US" cap="all" dirty="0" err="1"/>
              <a:t>нового</a:t>
            </a:r>
            <a:r>
              <a:rPr lang="en-US" cap="all" dirty="0"/>
              <a:t> з </a:t>
            </a:r>
            <a:r>
              <a:rPr lang="en-US" cap="all" dirty="0" err="1"/>
              <a:t>історії</a:t>
            </a:r>
            <a:r>
              <a:rPr lang="en-US" cap="all" dirty="0"/>
              <a:t>  </a:t>
            </a:r>
            <a:r>
              <a:rPr lang="en-US" cap="all" dirty="0" err="1"/>
              <a:t>україни</a:t>
            </a:r>
            <a:r>
              <a:rPr lang="en-US" cap="all" dirty="0"/>
              <a:t>, </a:t>
            </a:r>
            <a:r>
              <a:rPr lang="en-US" cap="all" dirty="0" err="1" smtClean="0"/>
              <a:t>нум</a:t>
            </a:r>
            <a:r>
              <a:rPr lang="uk-UA" cap="all" dirty="0" smtClean="0"/>
              <a:t>і</a:t>
            </a:r>
            <a:r>
              <a:rPr lang="en-US" cap="all" dirty="0" err="1" smtClean="0"/>
              <a:t>зматики</a:t>
            </a:r>
            <a:r>
              <a:rPr lang="en-US" cap="all" dirty="0"/>
              <a:t>, </a:t>
            </a:r>
            <a:r>
              <a:rPr lang="en-US" cap="all" dirty="0" err="1"/>
              <a:t>родоводу</a:t>
            </a:r>
            <a:r>
              <a:rPr lang="en-US" cap="all" dirty="0"/>
              <a:t> </a:t>
            </a:r>
            <a:r>
              <a:rPr lang="en-US" cap="all" dirty="0" err="1"/>
              <a:t>своєї</a:t>
            </a:r>
            <a:r>
              <a:rPr lang="en-US" cap="all" dirty="0"/>
              <a:t> </a:t>
            </a:r>
            <a:r>
              <a:rPr lang="en-US" cap="all" dirty="0" err="1"/>
              <a:t>сім’ї</a:t>
            </a:r>
            <a:r>
              <a:rPr lang="en-US" cap="all" dirty="0"/>
              <a:t> </a:t>
            </a:r>
          </a:p>
        </p:txBody>
      </p:sp>
      <p:sp>
        <p:nvSpPr>
          <p:cNvPr id="10" name="Freeform: Shape 21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gwYAACMBAACVFAAABhUAAAAAAAABAAAAAAAAAAEAAABQAAAAAAAAAAAA4D8AAAAAAADgPwAAAAAAAOA/AAAAAAAA4D8AAAAAAADgPwAAAAAAAOA/AAAAAAAA4D8AAAAAAADgPwAAAAAAAOA/AAAAAAAA4D8CAAAAjAAAAAEAAAAAAAAA////CQAAAAhS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IGBgY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gAAAAEAAAAAAAAAAAAAAAAAAAAAAAAAAAAAAAAAAAAAAAAAAP///wJ/f38AcyEkA8zMzADAwP8Af39/AAAAAAAAAAAAAAAAAAAAAAAAAAAAIQAAABgAAAAUAAAAgwYAACMBAACVFAAABhUAABAAAAAmAAAACAAAAP//////////"/>
              </a:ext>
            </a:extLst>
          </p:cNvSpPr>
          <p:nvPr/>
        </p:nvSpPr>
        <p:spPr>
          <a:xfrm rot="2700000" flipH="1" flipV="1">
            <a:off x="1058545" y="184785"/>
            <a:ext cx="2287270" cy="3232785"/>
          </a:xfrm>
          <a:custGeom>
            <a:avLst/>
            <a:gdLst/>
            <a:ahLst/>
            <a:cxnLst/>
            <a:rect l="0" t="0" r="2287270" b="3232785"/>
            <a:pathLst>
              <a:path w="2287270" h="3232785">
                <a:moveTo>
                  <a:pt x="1143635" y="1916124"/>
                </a:moveTo>
                <a:lnTo>
                  <a:pt x="1140143" y="1919299"/>
                </a:lnTo>
                <a:lnTo>
                  <a:pt x="1136650" y="1916124"/>
                </a:lnTo>
                <a:lnTo>
                  <a:pt x="1136650" y="1922474"/>
                </a:lnTo>
                <a:lnTo>
                  <a:pt x="1116853" y="1940469"/>
                </a:lnTo>
                <a:cubicBezTo>
                  <a:pt x="954619" y="2102721"/>
                  <a:pt x="854275" y="2326868"/>
                  <a:pt x="854275" y="2574455"/>
                </a:cubicBezTo>
                <a:cubicBezTo>
                  <a:pt x="854275" y="2822041"/>
                  <a:pt x="954619" y="3046190"/>
                  <a:pt x="1116853" y="3208441"/>
                </a:cubicBezTo>
                <a:lnTo>
                  <a:pt x="1136650" y="3226436"/>
                </a:lnTo>
                <a:lnTo>
                  <a:pt x="1136650" y="3232785"/>
                </a:lnTo>
                <a:lnTo>
                  <a:pt x="1140143" y="3229610"/>
                </a:lnTo>
                <a:lnTo>
                  <a:pt x="1143635" y="3232785"/>
                </a:lnTo>
                <a:lnTo>
                  <a:pt x="1143635" y="3226436"/>
                </a:lnTo>
                <a:lnTo>
                  <a:pt x="1163432" y="3208441"/>
                </a:lnTo>
                <a:cubicBezTo>
                  <a:pt x="1325666" y="3046190"/>
                  <a:pt x="1426010" y="2822041"/>
                  <a:pt x="1426010" y="2574454"/>
                </a:cubicBezTo>
                <a:cubicBezTo>
                  <a:pt x="1426010" y="2326868"/>
                  <a:pt x="1325666" y="2102720"/>
                  <a:pt x="1163432" y="1940469"/>
                </a:cubicBezTo>
                <a:lnTo>
                  <a:pt x="1143635" y="1922474"/>
                </a:lnTo>
                <a:close/>
                <a:moveTo>
                  <a:pt x="1140144" y="1494173"/>
                </a:moveTo>
                <a:lnTo>
                  <a:pt x="1134645" y="1497347"/>
                </a:lnTo>
                <a:lnTo>
                  <a:pt x="1109164" y="1489199"/>
                </a:lnTo>
                <a:cubicBezTo>
                  <a:pt x="887549" y="1429811"/>
                  <a:pt x="643279" y="1454975"/>
                  <a:pt x="428884" y="1578769"/>
                </a:cubicBezTo>
                <a:cubicBezTo>
                  <a:pt x="214490" y="1702562"/>
                  <a:pt x="70565" y="1901546"/>
                  <a:pt x="11183" y="2123185"/>
                </a:cubicBezTo>
                <a:lnTo>
                  <a:pt x="5498" y="2149329"/>
                </a:lnTo>
                <a:lnTo>
                  <a:pt x="0" y="2152503"/>
                </a:lnTo>
                <a:lnTo>
                  <a:pt x="4496" y="2153941"/>
                </a:lnTo>
                <a:lnTo>
                  <a:pt x="3492" y="2158553"/>
                </a:lnTo>
                <a:lnTo>
                  <a:pt x="8991" y="2155378"/>
                </a:lnTo>
                <a:lnTo>
                  <a:pt x="34472" y="2163527"/>
                </a:lnTo>
                <a:cubicBezTo>
                  <a:pt x="117579" y="2185798"/>
                  <a:pt x="203870" y="2196178"/>
                  <a:pt x="290577" y="2193926"/>
                </a:cubicBezTo>
                <a:cubicBezTo>
                  <a:pt x="435089" y="2190172"/>
                  <a:pt x="580755" y="2151329"/>
                  <a:pt x="714752" y="2073958"/>
                </a:cubicBezTo>
                <a:cubicBezTo>
                  <a:pt x="929146" y="1950164"/>
                  <a:pt x="1073071" y="1751181"/>
                  <a:pt x="1132454" y="1529542"/>
                </a:cubicBezTo>
                <a:lnTo>
                  <a:pt x="1138137" y="1503398"/>
                </a:lnTo>
                <a:lnTo>
                  <a:pt x="1143635" y="1500223"/>
                </a:lnTo>
                <a:lnTo>
                  <a:pt x="1139140" y="1498786"/>
                </a:lnTo>
                <a:close/>
                <a:moveTo>
                  <a:pt x="2069109" y="1746985"/>
                </a:moveTo>
                <a:cubicBezTo>
                  <a:pt x="2009273" y="1682187"/>
                  <a:pt x="1938784" y="1625191"/>
                  <a:pt x="1858386" y="1578768"/>
                </a:cubicBezTo>
                <a:cubicBezTo>
                  <a:pt x="1643992" y="1454974"/>
                  <a:pt x="1399722" y="1429810"/>
                  <a:pt x="1178107" y="1489198"/>
                </a:cubicBezTo>
                <a:lnTo>
                  <a:pt x="1152626" y="1497346"/>
                </a:lnTo>
                <a:lnTo>
                  <a:pt x="1147127" y="1494172"/>
                </a:lnTo>
                <a:lnTo>
                  <a:pt x="1148130" y="1498785"/>
                </a:lnTo>
                <a:lnTo>
                  <a:pt x="1143635" y="1500222"/>
                </a:lnTo>
                <a:lnTo>
                  <a:pt x="1149134" y="1503397"/>
                </a:lnTo>
                <a:lnTo>
                  <a:pt x="1154817" y="1529541"/>
                </a:lnTo>
                <a:cubicBezTo>
                  <a:pt x="1214200" y="1751180"/>
                  <a:pt x="1358124" y="1950163"/>
                  <a:pt x="1572519" y="2073957"/>
                </a:cubicBezTo>
                <a:cubicBezTo>
                  <a:pt x="1706515" y="2151328"/>
                  <a:pt x="1852181" y="2190171"/>
                  <a:pt x="1996694" y="2193925"/>
                </a:cubicBezTo>
                <a:cubicBezTo>
                  <a:pt x="2083401" y="2196177"/>
                  <a:pt x="2169692" y="2185797"/>
                  <a:pt x="2252798" y="2163526"/>
                </a:cubicBezTo>
                <a:lnTo>
                  <a:pt x="2278279" y="2155377"/>
                </a:lnTo>
                <a:lnTo>
                  <a:pt x="2283778" y="2158552"/>
                </a:lnTo>
                <a:lnTo>
                  <a:pt x="2282775" y="2153940"/>
                </a:lnTo>
                <a:lnTo>
                  <a:pt x="2287270" y="2152502"/>
                </a:lnTo>
                <a:lnTo>
                  <a:pt x="2281772" y="2149328"/>
                </a:lnTo>
                <a:lnTo>
                  <a:pt x="2276088" y="2123184"/>
                </a:lnTo>
                <a:cubicBezTo>
                  <a:pt x="2238975" y="1984660"/>
                  <a:pt x="2168837" y="1854986"/>
                  <a:pt x="2069109" y="1746985"/>
                </a:cubicBezTo>
                <a:close/>
                <a:moveTo>
                  <a:pt x="1140143" y="779654"/>
                </a:moveTo>
                <a:lnTo>
                  <a:pt x="1134644" y="782828"/>
                </a:lnTo>
                <a:lnTo>
                  <a:pt x="1109164" y="774680"/>
                </a:lnTo>
                <a:cubicBezTo>
                  <a:pt x="887548" y="715292"/>
                  <a:pt x="643279" y="740456"/>
                  <a:pt x="428884" y="864250"/>
                </a:cubicBezTo>
                <a:cubicBezTo>
                  <a:pt x="214490" y="988043"/>
                  <a:pt x="70565" y="1187027"/>
                  <a:pt x="11183" y="1408666"/>
                </a:cubicBezTo>
                <a:lnTo>
                  <a:pt x="5498" y="1434810"/>
                </a:lnTo>
                <a:lnTo>
                  <a:pt x="0" y="1437984"/>
                </a:lnTo>
                <a:lnTo>
                  <a:pt x="4496" y="1439422"/>
                </a:lnTo>
                <a:lnTo>
                  <a:pt x="3492" y="1444035"/>
                </a:lnTo>
                <a:lnTo>
                  <a:pt x="8991" y="1440860"/>
                </a:lnTo>
                <a:lnTo>
                  <a:pt x="34472" y="1449008"/>
                </a:lnTo>
                <a:cubicBezTo>
                  <a:pt x="117578" y="1471279"/>
                  <a:pt x="203870" y="1481659"/>
                  <a:pt x="290577" y="1479407"/>
                </a:cubicBezTo>
                <a:cubicBezTo>
                  <a:pt x="435090" y="1475653"/>
                  <a:pt x="580755" y="1436810"/>
                  <a:pt x="714752" y="1359439"/>
                </a:cubicBezTo>
                <a:cubicBezTo>
                  <a:pt x="929147" y="1235646"/>
                  <a:pt x="1073070" y="1036662"/>
                  <a:pt x="1132454" y="815023"/>
                </a:cubicBezTo>
                <a:lnTo>
                  <a:pt x="1138137" y="788879"/>
                </a:lnTo>
                <a:lnTo>
                  <a:pt x="1143636" y="785704"/>
                </a:lnTo>
                <a:lnTo>
                  <a:pt x="1139140" y="784267"/>
                </a:lnTo>
                <a:close/>
                <a:moveTo>
                  <a:pt x="2069109" y="1032466"/>
                </a:moveTo>
                <a:cubicBezTo>
                  <a:pt x="2009273" y="967669"/>
                  <a:pt x="1938784" y="910674"/>
                  <a:pt x="1858386" y="864251"/>
                </a:cubicBezTo>
                <a:cubicBezTo>
                  <a:pt x="1643992" y="740457"/>
                  <a:pt x="1399722" y="715293"/>
                  <a:pt x="1178107" y="774681"/>
                </a:cubicBezTo>
                <a:lnTo>
                  <a:pt x="1152626" y="782829"/>
                </a:lnTo>
                <a:lnTo>
                  <a:pt x="1147127" y="779655"/>
                </a:lnTo>
                <a:lnTo>
                  <a:pt x="1148130" y="784268"/>
                </a:lnTo>
                <a:lnTo>
                  <a:pt x="1143635" y="785705"/>
                </a:lnTo>
                <a:lnTo>
                  <a:pt x="1149134" y="788880"/>
                </a:lnTo>
                <a:lnTo>
                  <a:pt x="1154817" y="815024"/>
                </a:lnTo>
                <a:cubicBezTo>
                  <a:pt x="1214200" y="1036663"/>
                  <a:pt x="1358124" y="1235647"/>
                  <a:pt x="1572519" y="1359440"/>
                </a:cubicBezTo>
                <a:cubicBezTo>
                  <a:pt x="1706515" y="1436811"/>
                  <a:pt x="1852181" y="1475654"/>
                  <a:pt x="1996694" y="1479408"/>
                </a:cubicBezTo>
                <a:cubicBezTo>
                  <a:pt x="2083401" y="1481660"/>
                  <a:pt x="2169692" y="1471280"/>
                  <a:pt x="2252798" y="1449009"/>
                </a:cubicBezTo>
                <a:lnTo>
                  <a:pt x="2278279" y="1440861"/>
                </a:lnTo>
                <a:lnTo>
                  <a:pt x="2283778" y="1444036"/>
                </a:lnTo>
                <a:lnTo>
                  <a:pt x="2282775" y="1439423"/>
                </a:lnTo>
                <a:lnTo>
                  <a:pt x="2287270" y="1437985"/>
                </a:lnTo>
                <a:lnTo>
                  <a:pt x="2281772" y="1434811"/>
                </a:lnTo>
                <a:lnTo>
                  <a:pt x="2276088" y="1408667"/>
                </a:lnTo>
                <a:cubicBezTo>
                  <a:pt x="2238975" y="1270142"/>
                  <a:pt x="2168837" y="1140468"/>
                  <a:pt x="2069109" y="1032466"/>
                </a:cubicBezTo>
                <a:close/>
                <a:moveTo>
                  <a:pt x="1140143" y="35674"/>
                </a:moveTo>
                <a:lnTo>
                  <a:pt x="1134644" y="38848"/>
                </a:lnTo>
                <a:lnTo>
                  <a:pt x="1109164" y="30699"/>
                </a:lnTo>
                <a:cubicBezTo>
                  <a:pt x="887548" y="-28685"/>
                  <a:pt x="643279" y="-3523"/>
                  <a:pt x="428885" y="120269"/>
                </a:cubicBezTo>
                <a:cubicBezTo>
                  <a:pt x="214489" y="244063"/>
                  <a:pt x="70565" y="443046"/>
                  <a:pt x="11183" y="664686"/>
                </a:cubicBezTo>
                <a:lnTo>
                  <a:pt x="5498" y="690829"/>
                </a:lnTo>
                <a:lnTo>
                  <a:pt x="0" y="694003"/>
                </a:lnTo>
                <a:lnTo>
                  <a:pt x="4496" y="695441"/>
                </a:lnTo>
                <a:lnTo>
                  <a:pt x="3492" y="700054"/>
                </a:lnTo>
                <a:lnTo>
                  <a:pt x="8991" y="696879"/>
                </a:lnTo>
                <a:lnTo>
                  <a:pt x="34472" y="705028"/>
                </a:lnTo>
                <a:cubicBezTo>
                  <a:pt x="117578" y="727299"/>
                  <a:pt x="203870" y="737678"/>
                  <a:pt x="290577" y="735426"/>
                </a:cubicBezTo>
                <a:cubicBezTo>
                  <a:pt x="435090" y="731673"/>
                  <a:pt x="580755" y="692829"/>
                  <a:pt x="714751" y="615459"/>
                </a:cubicBezTo>
                <a:cubicBezTo>
                  <a:pt x="929147" y="491665"/>
                  <a:pt x="1073070" y="292682"/>
                  <a:pt x="1132454" y="71042"/>
                </a:cubicBezTo>
                <a:lnTo>
                  <a:pt x="1138137" y="44899"/>
                </a:lnTo>
                <a:lnTo>
                  <a:pt x="1143636" y="41724"/>
                </a:lnTo>
                <a:lnTo>
                  <a:pt x="1139140" y="40287"/>
                </a:lnTo>
                <a:close/>
                <a:moveTo>
                  <a:pt x="2069109" y="288488"/>
                </a:moveTo>
                <a:cubicBezTo>
                  <a:pt x="2009273" y="223689"/>
                  <a:pt x="1938784" y="166692"/>
                  <a:pt x="1858386" y="120270"/>
                </a:cubicBezTo>
                <a:cubicBezTo>
                  <a:pt x="1643992" y="-3522"/>
                  <a:pt x="1399722" y="-28685"/>
                  <a:pt x="1178107" y="30700"/>
                </a:cubicBezTo>
                <a:lnTo>
                  <a:pt x="1152626" y="38848"/>
                </a:lnTo>
                <a:lnTo>
                  <a:pt x="1147127" y="35674"/>
                </a:lnTo>
                <a:lnTo>
                  <a:pt x="1148130" y="40288"/>
                </a:lnTo>
                <a:lnTo>
                  <a:pt x="1143635" y="41725"/>
                </a:lnTo>
                <a:lnTo>
                  <a:pt x="1149134" y="44899"/>
                </a:lnTo>
                <a:lnTo>
                  <a:pt x="1154817" y="71042"/>
                </a:lnTo>
                <a:cubicBezTo>
                  <a:pt x="1214200" y="292682"/>
                  <a:pt x="1358124" y="491666"/>
                  <a:pt x="1572519" y="615459"/>
                </a:cubicBezTo>
                <a:cubicBezTo>
                  <a:pt x="1706515" y="692829"/>
                  <a:pt x="1852181" y="731673"/>
                  <a:pt x="1996694" y="735427"/>
                </a:cubicBezTo>
                <a:cubicBezTo>
                  <a:pt x="2083401" y="737679"/>
                  <a:pt x="2169692" y="727300"/>
                  <a:pt x="2252798" y="705029"/>
                </a:cubicBezTo>
                <a:lnTo>
                  <a:pt x="2278279" y="696879"/>
                </a:lnTo>
                <a:lnTo>
                  <a:pt x="2283778" y="700054"/>
                </a:lnTo>
                <a:lnTo>
                  <a:pt x="2282775" y="695442"/>
                </a:lnTo>
                <a:lnTo>
                  <a:pt x="2287270" y="694004"/>
                </a:lnTo>
                <a:lnTo>
                  <a:pt x="2281772" y="690829"/>
                </a:lnTo>
                <a:lnTo>
                  <a:pt x="2276088" y="664687"/>
                </a:lnTo>
                <a:cubicBezTo>
                  <a:pt x="2238975" y="526162"/>
                  <a:pt x="2168837" y="396487"/>
                  <a:pt x="2069109" y="288488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  <a:effectLst/>
        </p:spPr>
        <p:txBody>
          <a:bodyPr vert="horz" wrap="square" lIns="1058545" tIns="184785" rIns="3345815" bIns="3417570" numCol="1" spcCol="215900" anchor="ctr"/>
          <a:lstStyle/>
          <a:p>
            <a:pPr algn="ctr">
              <a:defRPr lang="uk-UA" cap="none">
                <a:solidFill>
                  <a:srgbClr val="FFFFFF"/>
                </a:solidFill>
              </a:defRPr>
            </a:pPr>
            <a:endParaRPr lang="en-US" cap="none">
              <a:solidFill>
                <a:schemeClr val="tx1"/>
              </a:solidFill>
            </a:endParaRPr>
          </a:p>
        </p:txBody>
      </p:sp>
      <p:sp>
        <p:nvSpPr>
          <p:cNvPr id="11" name="Freeform: Shape 220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WAIAAL4WAABrDQAAuyEAAAAAAAABAAAAAAAAAAEAAABQAAAAAAAAAAAA4D8AAAAAAADgPwAAAAAAAOA/AAAAAAAA4D8AAAAAAADgPwAAAAAAAOA/AAAAAAAA4D8AAAAAAADgPwAAAAAAAOA/AAAAAAAA4D8CAAAAjAAAAAEAAAAAAAAA00gXDAAAAAgq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IGBgY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WAIAAL4WAABrDQAAuyEAABAAAAAmAAAACAAAAP//////////"/>
              </a:ext>
            </a:extLst>
          </p:cNvSpPr>
          <p:nvPr/>
        </p:nvSpPr>
        <p:spPr>
          <a:xfrm rot="2700000" flipH="1">
            <a:off x="387985" y="3689985"/>
            <a:ext cx="1786255" cy="1800225"/>
          </a:xfrm>
          <a:custGeom>
            <a:avLst/>
            <a:gdLst/>
            <a:ahLst/>
            <a:cxnLst/>
            <a:rect l="0" t="0" r="1786255" b="1800225"/>
            <a:pathLst>
              <a:path w="1786255" h="1800225">
                <a:moveTo>
                  <a:pt x="440886" y="59"/>
                </a:moveTo>
                <a:cubicBezTo>
                  <a:pt x="584455" y="2557"/>
                  <a:pt x="735216" y="83315"/>
                  <a:pt x="846046" y="261666"/>
                </a:cubicBezTo>
                <a:lnTo>
                  <a:pt x="893128" y="360855"/>
                </a:lnTo>
                <a:lnTo>
                  <a:pt x="893128" y="365470"/>
                </a:lnTo>
                <a:lnTo>
                  <a:pt x="940208" y="266283"/>
                </a:lnTo>
                <a:cubicBezTo>
                  <a:pt x="1066871" y="62453"/>
                  <a:pt x="1245688" y="-13906"/>
                  <a:pt x="1406320" y="8340"/>
                </a:cubicBezTo>
                <a:cubicBezTo>
                  <a:pt x="1827980" y="66738"/>
                  <a:pt x="2124324" y="804605"/>
                  <a:pt x="1023056" y="1699909"/>
                </a:cubicBezTo>
                <a:lnTo>
                  <a:pt x="893126" y="1800225"/>
                </a:lnTo>
                <a:lnTo>
                  <a:pt x="893126" y="1795607"/>
                </a:lnTo>
                <a:lnTo>
                  <a:pt x="763198" y="1695292"/>
                </a:lnTo>
                <a:cubicBezTo>
                  <a:pt x="-338069" y="799987"/>
                  <a:pt x="-41725" y="62120"/>
                  <a:pt x="379933" y="3723"/>
                </a:cubicBezTo>
                <a:cubicBezTo>
                  <a:pt x="400013" y="942"/>
                  <a:pt x="420377" y="-298"/>
                  <a:pt x="440886" y="59"/>
                </a:cubicBezTo>
                <a:close/>
              </a:path>
            </a:pathLst>
          </a:custGeom>
          <a:solidFill>
            <a:schemeClr val="accent1">
              <a:alpha val="58000"/>
            </a:schemeClr>
          </a:solidFill>
          <a:ln>
            <a:noFill/>
          </a:ln>
          <a:effectLst/>
        </p:spPr>
        <p:txBody>
          <a:bodyPr vert="horz" wrap="square" lIns="381000" tIns="3696970" rIns="2181225" bIns="5483225" numCol="1" spcCol="215900" anchor="ctr"/>
          <a:lstStyle/>
          <a:p>
            <a:pPr algn="ctr">
              <a:defRPr lang="uk-UA" cap="none">
                <a:solidFill>
                  <a:srgbClr val="FFFFFF"/>
                </a:solidFill>
              </a:defRPr>
            </a:pPr>
            <a:endParaRPr lang="en-US" cap="none"/>
          </a:p>
        </p:txBody>
      </p:sp>
      <p:grpSp>
        <p:nvGrpSpPr>
          <p:cNvPr id="12" name="Group 222"/>
          <p:cNvGrp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9gFAZBMAAAAlAAAAAQAAAA8BAAAAkAAAAEgAAACQAAAASAAAAAAAAAAAAAAAAAAAABcAAAAUAAAAAAAAAAAAAAD/fwAA/38AAAAAAAAJAAAABAAAAK4CdgAfAAAAVAAAAAAAAAAAAAAAAAAAAAAAAAAAAAAAAAAAAAAAAAAAAAAAAAAAAAAAAAAAAAAAAAAAAAAAAAAAAAAAAAAAAAAAAAAAAAAAAAAAAAAAAAAAAAAAAAAAACEAAAAYAAAAFAAAAEIFAABxAAAAVBMAAAsXAAAQAAAAJgAAAAgAAAD/////AAAAAA=="/>
              </a:ext>
            </a:extLst>
          </p:cNvGrpSpPr>
          <p:nvPr/>
        </p:nvGrpSpPr>
        <p:grpSpPr>
          <a:xfrm rot="13500000" flipH="1" flipV="1">
            <a:off x="854710" y="71755"/>
            <a:ext cx="2287270" cy="3674110"/>
            <a:chOff x="854710" y="71755"/>
            <a:chExt cx="2287270" cy="3674110"/>
          </a:xfrm>
        </p:grpSpPr>
        <p:sp>
          <p:nvSpPr>
            <p:cNvPr id="20" name="Straight Connector 223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gAAAA0AAAAAkAAAAEgAAACQAAAASAAAAAAAAAAAAAAAAg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H+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SwwAAIsIAABLDAAACxcAAAAAAAAmAAAACAAAAP//////////"/>
                </a:ext>
              </a:extLst>
            </p:cNvSpPr>
            <p:nvPr/>
          </p:nvSpPr>
          <p:spPr>
            <a:xfrm flipV="1">
              <a:off x="1998345" y="1388745"/>
              <a:ext cx="0" cy="235712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19" name="Freeform: Shape 224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2d///yUVAABe4///Px0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IGBgY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gwoAAHEAAAAIDgAAiwgAAAAAAAAmAAAACAAAAP//////////"/>
                </a:ext>
              </a:extLst>
            </p:cNvSpPr>
            <p:nvPr/>
          </p:nvSpPr>
          <p:spPr>
            <a:xfrm rot="10800000" flipH="1">
              <a:off x="1708785" y="71755"/>
              <a:ext cx="572135" cy="1316990"/>
            </a:xfrm>
            <a:custGeom>
              <a:avLst/>
              <a:gdLst/>
              <a:ahLst/>
              <a:cxnLst/>
              <a:rect l="0" t="0" r="572135" b="1316990"/>
              <a:pathLst>
                <a:path w="572135" h="1316990">
                  <a:moveTo>
                    <a:pt x="282572" y="1316990"/>
                  </a:moveTo>
                  <a:lnTo>
                    <a:pt x="286067" y="1313814"/>
                  </a:lnTo>
                  <a:lnTo>
                    <a:pt x="289562" y="1316990"/>
                  </a:lnTo>
                  <a:lnTo>
                    <a:pt x="289562" y="1310640"/>
                  </a:lnTo>
                  <a:lnTo>
                    <a:pt x="309373" y="1292640"/>
                  </a:lnTo>
                  <a:cubicBezTo>
                    <a:pt x="471720" y="1130348"/>
                    <a:pt x="572135" y="906144"/>
                    <a:pt x="572135" y="658494"/>
                  </a:cubicBezTo>
                  <a:cubicBezTo>
                    <a:pt x="572135" y="410846"/>
                    <a:pt x="471720" y="186642"/>
                    <a:pt x="309373" y="24350"/>
                  </a:cubicBezTo>
                  <a:lnTo>
                    <a:pt x="289562" y="6350"/>
                  </a:lnTo>
                  <a:lnTo>
                    <a:pt x="289562" y="0"/>
                  </a:lnTo>
                  <a:lnTo>
                    <a:pt x="286067" y="3176"/>
                  </a:lnTo>
                  <a:lnTo>
                    <a:pt x="282572" y="0"/>
                  </a:lnTo>
                  <a:lnTo>
                    <a:pt x="282572" y="6351"/>
                  </a:lnTo>
                  <a:lnTo>
                    <a:pt x="262761" y="24350"/>
                  </a:lnTo>
                  <a:cubicBezTo>
                    <a:pt x="100414" y="186643"/>
                    <a:pt x="0" y="410846"/>
                    <a:pt x="0" y="658496"/>
                  </a:cubicBezTo>
                  <a:cubicBezTo>
                    <a:pt x="0" y="906144"/>
                    <a:pt x="100414" y="1130348"/>
                    <a:pt x="262761" y="1292640"/>
                  </a:cubicBezTo>
                  <a:lnTo>
                    <a:pt x="282572" y="1310640"/>
                  </a:ln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-5226685" tIns="3437255" rIns="-4654550" bIns="4754245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</a:endParaRPr>
            </a:p>
          </p:txBody>
        </p:sp>
        <p:sp>
          <p:nvSpPr>
            <p:cNvPr id="18" name="Freeform: Shape 225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mNr//4kbAACh4f//EC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CIGZy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QgUAANUGAABLDAAAWwsAAAAAAAAmAAAACAAAAP//////////"/>
                </a:ext>
              </a:extLst>
            </p:cNvSpPr>
            <p:nvPr/>
          </p:nvSpPr>
          <p:spPr>
            <a:xfrm>
              <a:off x="854710" y="1110615"/>
              <a:ext cx="1143635" cy="735330"/>
            </a:xfrm>
            <a:custGeom>
              <a:avLst/>
              <a:gdLst/>
              <a:ahLst/>
              <a:cxnLst/>
              <a:rect l="0" t="0" r="1143635" b="735330"/>
              <a:pathLst>
                <a:path w="1143635" h="735330">
                  <a:moveTo>
                    <a:pt x="290576" y="302"/>
                  </a:moveTo>
                  <a:cubicBezTo>
                    <a:pt x="435088" y="4054"/>
                    <a:pt x="580754" y="42876"/>
                    <a:pt x="714751" y="120205"/>
                  </a:cubicBezTo>
                  <a:cubicBezTo>
                    <a:pt x="929145" y="243931"/>
                    <a:pt x="1073070" y="442806"/>
                    <a:pt x="1132452" y="664326"/>
                  </a:cubicBezTo>
                  <a:lnTo>
                    <a:pt x="1138135" y="690455"/>
                  </a:lnTo>
                  <a:lnTo>
                    <a:pt x="1143635" y="693628"/>
                  </a:lnTo>
                  <a:lnTo>
                    <a:pt x="1139139" y="695065"/>
                  </a:lnTo>
                  <a:lnTo>
                    <a:pt x="1140142" y="699675"/>
                  </a:lnTo>
                  <a:lnTo>
                    <a:pt x="1134644" y="696503"/>
                  </a:lnTo>
                  <a:lnTo>
                    <a:pt x="1109163" y="704647"/>
                  </a:lnTo>
                  <a:cubicBezTo>
                    <a:pt x="887547" y="764002"/>
                    <a:pt x="643277" y="738852"/>
                    <a:pt x="428883" y="615125"/>
                  </a:cubicBezTo>
                  <a:cubicBezTo>
                    <a:pt x="214489" y="491399"/>
                    <a:pt x="70563" y="292524"/>
                    <a:pt x="11182" y="71004"/>
                  </a:cubicBezTo>
                  <a:lnTo>
                    <a:pt x="5498" y="44875"/>
                  </a:lnTo>
                  <a:lnTo>
                    <a:pt x="0" y="41703"/>
                  </a:lnTo>
                  <a:lnTo>
                    <a:pt x="4495" y="40265"/>
                  </a:lnTo>
                  <a:lnTo>
                    <a:pt x="3492" y="35655"/>
                  </a:lnTo>
                  <a:lnTo>
                    <a:pt x="8990" y="38828"/>
                  </a:lnTo>
                  <a:lnTo>
                    <a:pt x="34471" y="30684"/>
                  </a:lnTo>
                  <a:cubicBezTo>
                    <a:pt x="117577" y="8425"/>
                    <a:pt x="203868" y="-1946"/>
                    <a:pt x="290576" y="30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-6080760" tIns="4476115" rIns="-4937125" bIns="5212080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226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oeH//4kbAACq6P//EC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BWBNR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SwwAANUGAABUEwAAWwsAAAAAAAAmAAAACAAAAP//////////"/>
                </a:ext>
              </a:extLst>
            </p:cNvSpPr>
            <p:nvPr/>
          </p:nvSpPr>
          <p:spPr>
            <a:xfrm flipH="1">
              <a:off x="1998345" y="1110615"/>
              <a:ext cx="1143635" cy="735330"/>
            </a:xfrm>
            <a:custGeom>
              <a:avLst/>
              <a:gdLst/>
              <a:ahLst/>
              <a:cxnLst/>
              <a:rect l="0" t="0" r="1143635" b="735330"/>
              <a:pathLst>
                <a:path w="1143635" h="735330">
                  <a:moveTo>
                    <a:pt x="290576" y="302"/>
                  </a:moveTo>
                  <a:cubicBezTo>
                    <a:pt x="435088" y="4054"/>
                    <a:pt x="580754" y="42876"/>
                    <a:pt x="714751" y="120205"/>
                  </a:cubicBezTo>
                  <a:cubicBezTo>
                    <a:pt x="929145" y="243931"/>
                    <a:pt x="1073070" y="442806"/>
                    <a:pt x="1132452" y="664326"/>
                  </a:cubicBezTo>
                  <a:lnTo>
                    <a:pt x="1138135" y="690455"/>
                  </a:lnTo>
                  <a:lnTo>
                    <a:pt x="1143635" y="693628"/>
                  </a:lnTo>
                  <a:lnTo>
                    <a:pt x="1139139" y="695065"/>
                  </a:lnTo>
                  <a:lnTo>
                    <a:pt x="1140142" y="699675"/>
                  </a:lnTo>
                  <a:lnTo>
                    <a:pt x="1134644" y="696503"/>
                  </a:lnTo>
                  <a:lnTo>
                    <a:pt x="1109163" y="704647"/>
                  </a:lnTo>
                  <a:cubicBezTo>
                    <a:pt x="887547" y="764002"/>
                    <a:pt x="643277" y="738852"/>
                    <a:pt x="428883" y="615125"/>
                  </a:cubicBezTo>
                  <a:cubicBezTo>
                    <a:pt x="214489" y="491399"/>
                    <a:pt x="70563" y="292524"/>
                    <a:pt x="11182" y="71004"/>
                  </a:cubicBezTo>
                  <a:lnTo>
                    <a:pt x="5498" y="44875"/>
                  </a:lnTo>
                  <a:lnTo>
                    <a:pt x="0" y="41703"/>
                  </a:lnTo>
                  <a:lnTo>
                    <a:pt x="4495" y="40265"/>
                  </a:lnTo>
                  <a:lnTo>
                    <a:pt x="3492" y="35655"/>
                  </a:lnTo>
                  <a:lnTo>
                    <a:pt x="8990" y="38828"/>
                  </a:lnTo>
                  <a:lnTo>
                    <a:pt x="34471" y="30684"/>
                  </a:lnTo>
                  <a:cubicBezTo>
                    <a:pt x="117577" y="8425"/>
                    <a:pt x="203868" y="-1946"/>
                    <a:pt x="290576" y="30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-4937125" tIns="4476115" rIns="-3793490" bIns="5212080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</a:endParaRPr>
            </a:p>
          </p:txBody>
        </p:sp>
        <p:sp>
          <p:nvSpPr>
            <p:cNvPr id="16" name="Freeform: Shape 227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mNr//+4fAACh4f//dSQ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CoHdi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QgUAADoLAABLDAAAwQ8AAAAAAAAmAAAACAAAAP//////////"/>
                </a:ext>
              </a:extLst>
            </p:cNvSpPr>
            <p:nvPr/>
          </p:nvSpPr>
          <p:spPr>
            <a:xfrm>
              <a:off x="854710" y="1824990"/>
              <a:ext cx="1143635" cy="735965"/>
            </a:xfrm>
            <a:custGeom>
              <a:avLst/>
              <a:gdLst/>
              <a:ahLst/>
              <a:cxnLst/>
              <a:rect l="0" t="0" r="1143635" b="735965"/>
              <a:pathLst>
                <a:path w="1143635" h="735965">
                  <a:moveTo>
                    <a:pt x="290576" y="302"/>
                  </a:moveTo>
                  <a:cubicBezTo>
                    <a:pt x="435088" y="4057"/>
                    <a:pt x="580754" y="42912"/>
                    <a:pt x="714751" y="120307"/>
                  </a:cubicBezTo>
                  <a:cubicBezTo>
                    <a:pt x="929145" y="244141"/>
                    <a:pt x="1073070" y="443188"/>
                    <a:pt x="1132452" y="664899"/>
                  </a:cubicBezTo>
                  <a:lnTo>
                    <a:pt x="1138135" y="691051"/>
                  </a:lnTo>
                  <a:lnTo>
                    <a:pt x="1143635" y="694227"/>
                  </a:lnTo>
                  <a:lnTo>
                    <a:pt x="1139139" y="695664"/>
                  </a:lnTo>
                  <a:lnTo>
                    <a:pt x="1140142" y="700279"/>
                  </a:lnTo>
                  <a:lnTo>
                    <a:pt x="1134644" y="697104"/>
                  </a:lnTo>
                  <a:lnTo>
                    <a:pt x="1109163" y="705255"/>
                  </a:lnTo>
                  <a:cubicBezTo>
                    <a:pt x="887547" y="764661"/>
                    <a:pt x="643277" y="739489"/>
                    <a:pt x="428883" y="615656"/>
                  </a:cubicBezTo>
                  <a:cubicBezTo>
                    <a:pt x="214489" y="491823"/>
                    <a:pt x="70563" y="292776"/>
                    <a:pt x="11182" y="71065"/>
                  </a:cubicBezTo>
                  <a:lnTo>
                    <a:pt x="5498" y="44913"/>
                  </a:lnTo>
                  <a:lnTo>
                    <a:pt x="0" y="41738"/>
                  </a:lnTo>
                  <a:lnTo>
                    <a:pt x="4495" y="40300"/>
                  </a:lnTo>
                  <a:lnTo>
                    <a:pt x="3492" y="35685"/>
                  </a:lnTo>
                  <a:lnTo>
                    <a:pt x="8990" y="38861"/>
                  </a:lnTo>
                  <a:lnTo>
                    <a:pt x="34471" y="30710"/>
                  </a:lnTo>
                  <a:cubicBezTo>
                    <a:pt x="117577" y="8432"/>
                    <a:pt x="203868" y="-1950"/>
                    <a:pt x="290576" y="30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-6080760" tIns="5190490" rIns="-4937125" bIns="5926455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228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oeH//+4fAACq6P//dSQ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uIMw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SwwAADoLAABUEwAAwQ8AAAAAAAAmAAAACAAAAP//////////"/>
                </a:ext>
              </a:extLst>
            </p:cNvSpPr>
            <p:nvPr/>
          </p:nvSpPr>
          <p:spPr>
            <a:xfrm flipH="1">
              <a:off x="1998345" y="1824990"/>
              <a:ext cx="1143635" cy="735965"/>
            </a:xfrm>
            <a:custGeom>
              <a:avLst/>
              <a:gdLst/>
              <a:ahLst/>
              <a:cxnLst/>
              <a:rect l="0" t="0" r="1143635" b="735965"/>
              <a:pathLst>
                <a:path w="1143635" h="735965">
                  <a:moveTo>
                    <a:pt x="290576" y="302"/>
                  </a:moveTo>
                  <a:cubicBezTo>
                    <a:pt x="435088" y="4057"/>
                    <a:pt x="580754" y="42912"/>
                    <a:pt x="714751" y="120307"/>
                  </a:cubicBezTo>
                  <a:cubicBezTo>
                    <a:pt x="929145" y="244141"/>
                    <a:pt x="1073070" y="443188"/>
                    <a:pt x="1132452" y="664899"/>
                  </a:cubicBezTo>
                  <a:lnTo>
                    <a:pt x="1138135" y="691051"/>
                  </a:lnTo>
                  <a:lnTo>
                    <a:pt x="1143635" y="694227"/>
                  </a:lnTo>
                  <a:lnTo>
                    <a:pt x="1139139" y="695664"/>
                  </a:lnTo>
                  <a:lnTo>
                    <a:pt x="1140142" y="700279"/>
                  </a:lnTo>
                  <a:lnTo>
                    <a:pt x="1134644" y="697104"/>
                  </a:lnTo>
                  <a:lnTo>
                    <a:pt x="1109163" y="705255"/>
                  </a:lnTo>
                  <a:cubicBezTo>
                    <a:pt x="887547" y="764661"/>
                    <a:pt x="643277" y="739489"/>
                    <a:pt x="428883" y="615656"/>
                  </a:cubicBezTo>
                  <a:cubicBezTo>
                    <a:pt x="214489" y="491823"/>
                    <a:pt x="70563" y="292776"/>
                    <a:pt x="11182" y="71065"/>
                  </a:cubicBezTo>
                  <a:lnTo>
                    <a:pt x="5498" y="44913"/>
                  </a:lnTo>
                  <a:lnTo>
                    <a:pt x="0" y="41738"/>
                  </a:lnTo>
                  <a:lnTo>
                    <a:pt x="4495" y="40300"/>
                  </a:lnTo>
                  <a:lnTo>
                    <a:pt x="3492" y="35685"/>
                  </a:lnTo>
                  <a:lnTo>
                    <a:pt x="8990" y="38861"/>
                  </a:lnTo>
                  <a:lnTo>
                    <a:pt x="34471" y="30710"/>
                  </a:lnTo>
                  <a:cubicBezTo>
                    <a:pt x="117577" y="8432"/>
                    <a:pt x="203868" y="-1950"/>
                    <a:pt x="290576" y="30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-4937125" tIns="5190490" rIns="-3793490" bIns="5926455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229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mNr//4IkAACh4f//CCk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G4kAW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QgUAAM4PAABLDAAAVRQAAAAAAAAmAAAACAAAAP//////////"/>
                </a:ext>
              </a:extLst>
            </p:cNvSpPr>
            <p:nvPr/>
          </p:nvSpPr>
          <p:spPr>
            <a:xfrm>
              <a:off x="854710" y="2569210"/>
              <a:ext cx="1143635" cy="735965"/>
            </a:xfrm>
            <a:custGeom>
              <a:avLst/>
              <a:gdLst/>
              <a:ahLst/>
              <a:cxnLst/>
              <a:rect l="0" t="0" r="1143635" b="735965"/>
              <a:pathLst>
                <a:path w="1143635" h="735965">
                  <a:moveTo>
                    <a:pt x="290576" y="302"/>
                  </a:moveTo>
                  <a:cubicBezTo>
                    <a:pt x="435088" y="4057"/>
                    <a:pt x="580754" y="42912"/>
                    <a:pt x="714751" y="120307"/>
                  </a:cubicBezTo>
                  <a:cubicBezTo>
                    <a:pt x="929145" y="244141"/>
                    <a:pt x="1073070" y="443188"/>
                    <a:pt x="1132452" y="664899"/>
                  </a:cubicBezTo>
                  <a:lnTo>
                    <a:pt x="1138135" y="691051"/>
                  </a:lnTo>
                  <a:lnTo>
                    <a:pt x="1143635" y="694227"/>
                  </a:lnTo>
                  <a:lnTo>
                    <a:pt x="1139139" y="695664"/>
                  </a:lnTo>
                  <a:lnTo>
                    <a:pt x="1140142" y="700279"/>
                  </a:lnTo>
                  <a:lnTo>
                    <a:pt x="1134644" y="697104"/>
                  </a:lnTo>
                  <a:lnTo>
                    <a:pt x="1109163" y="705255"/>
                  </a:lnTo>
                  <a:cubicBezTo>
                    <a:pt x="887547" y="764661"/>
                    <a:pt x="643277" y="739489"/>
                    <a:pt x="428883" y="615656"/>
                  </a:cubicBezTo>
                  <a:cubicBezTo>
                    <a:pt x="214489" y="491823"/>
                    <a:pt x="70563" y="292776"/>
                    <a:pt x="11182" y="71065"/>
                  </a:cubicBezTo>
                  <a:lnTo>
                    <a:pt x="5498" y="44913"/>
                  </a:lnTo>
                  <a:lnTo>
                    <a:pt x="0" y="41738"/>
                  </a:lnTo>
                  <a:lnTo>
                    <a:pt x="4495" y="40300"/>
                  </a:lnTo>
                  <a:lnTo>
                    <a:pt x="3492" y="35685"/>
                  </a:lnTo>
                  <a:lnTo>
                    <a:pt x="8990" y="38861"/>
                  </a:lnTo>
                  <a:lnTo>
                    <a:pt x="34471" y="30710"/>
                  </a:lnTo>
                  <a:cubicBezTo>
                    <a:pt x="117577" y="8432"/>
                    <a:pt x="203868" y="-1950"/>
                    <a:pt x="290576" y="30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-6080760" tIns="5934710" rIns="-4937125" bIns="6670040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230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oeH//4IkAACq6P//CCk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DAKgC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SwwAAM4PAABUEwAAVRQAAAAAAAAmAAAACAAAAP//////////"/>
                </a:ext>
              </a:extLst>
            </p:cNvSpPr>
            <p:nvPr/>
          </p:nvSpPr>
          <p:spPr>
            <a:xfrm flipH="1">
              <a:off x="1998345" y="2569210"/>
              <a:ext cx="1143635" cy="735965"/>
            </a:xfrm>
            <a:custGeom>
              <a:avLst/>
              <a:gdLst/>
              <a:ahLst/>
              <a:cxnLst/>
              <a:rect l="0" t="0" r="1143635" b="735965"/>
              <a:pathLst>
                <a:path w="1143635" h="735965">
                  <a:moveTo>
                    <a:pt x="290576" y="302"/>
                  </a:moveTo>
                  <a:cubicBezTo>
                    <a:pt x="435088" y="4057"/>
                    <a:pt x="580754" y="42912"/>
                    <a:pt x="714751" y="120307"/>
                  </a:cubicBezTo>
                  <a:cubicBezTo>
                    <a:pt x="929145" y="244141"/>
                    <a:pt x="1073070" y="443188"/>
                    <a:pt x="1132452" y="664899"/>
                  </a:cubicBezTo>
                  <a:lnTo>
                    <a:pt x="1138135" y="691051"/>
                  </a:lnTo>
                  <a:lnTo>
                    <a:pt x="1143635" y="694227"/>
                  </a:lnTo>
                  <a:lnTo>
                    <a:pt x="1139139" y="695664"/>
                  </a:lnTo>
                  <a:lnTo>
                    <a:pt x="1140142" y="700279"/>
                  </a:lnTo>
                  <a:lnTo>
                    <a:pt x="1134644" y="697104"/>
                  </a:lnTo>
                  <a:lnTo>
                    <a:pt x="1109163" y="705255"/>
                  </a:lnTo>
                  <a:cubicBezTo>
                    <a:pt x="887547" y="764661"/>
                    <a:pt x="643277" y="739489"/>
                    <a:pt x="428883" y="615656"/>
                  </a:cubicBezTo>
                  <a:cubicBezTo>
                    <a:pt x="214489" y="491823"/>
                    <a:pt x="70563" y="292776"/>
                    <a:pt x="11182" y="71065"/>
                  </a:cubicBezTo>
                  <a:lnTo>
                    <a:pt x="5498" y="44913"/>
                  </a:lnTo>
                  <a:lnTo>
                    <a:pt x="0" y="41738"/>
                  </a:lnTo>
                  <a:lnTo>
                    <a:pt x="4495" y="40300"/>
                  </a:lnTo>
                  <a:lnTo>
                    <a:pt x="3492" y="35685"/>
                  </a:lnTo>
                  <a:lnTo>
                    <a:pt x="8990" y="38861"/>
                  </a:lnTo>
                  <a:lnTo>
                    <a:pt x="34471" y="30710"/>
                  </a:lnTo>
                  <a:cubicBezTo>
                    <a:pt x="117577" y="8432"/>
                    <a:pt x="203868" y="-1950"/>
                    <a:pt x="290576" y="30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-4937125" tIns="5934710" rIns="-3793490" bIns="6670040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</a:endParaRPr>
            </a:p>
          </p:txBody>
        </p:sp>
      </p:grpSp>
      <p:sp>
        <p:nvSpPr>
          <p:cNvPr id="21" name="Straight Connector 23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g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HEoCH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1yMAALQWAAApJwAAtBYAABAAAAAmAAAACAAAAP//////////"/>
              </a:ext>
            </a:extLst>
          </p:cNvSpPr>
          <p:nvPr/>
        </p:nvSpPr>
        <p:spPr>
          <a:xfrm>
            <a:off x="5826125" y="3690620"/>
            <a:ext cx="53975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22" name="Freeform: Shape 23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AjcAACMBAAAVRQAABhUAAAAAAAABAAAAAAAAAAEAAABQAAAAAAAAAAAA4D8AAAAAAADgPwAAAAAAAOA/AAAAAAAA4D8AAAAAAADgPwAAAAAAAOA/AAAAAAAA4D8AAAAAAADgPwAAAAAAAOA/AAAAAAAA4D8CAAAAjAAAAAEAAAAAAAAA////CQAAAAhS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p0Kw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gAAAAEAAAAAAAAAAAAAAAAAAAAAAAAAAAAAAAAAAAAAAAAAAP///wJ/f38AcyEkA8zMzADAwP8Af39/AAAAAAAAAAAAAAAAAAAAAAAAAAAAIQAAABgAAAAUAAAAAjcAACMBAAAVRQAABhUAABAAAAAmAAAACAAAAP//////////"/>
              </a:ext>
            </a:extLst>
          </p:cNvSpPr>
          <p:nvPr/>
        </p:nvSpPr>
        <p:spPr>
          <a:xfrm rot="18900000" flipV="1">
            <a:off x="8942070" y="184785"/>
            <a:ext cx="2287905" cy="3232785"/>
          </a:xfrm>
          <a:custGeom>
            <a:avLst/>
            <a:gdLst/>
            <a:ahLst/>
            <a:cxnLst/>
            <a:rect l="0" t="0" r="2287905" b="3232785"/>
            <a:pathLst>
              <a:path w="2287905" h="3232785">
                <a:moveTo>
                  <a:pt x="1143952" y="1916124"/>
                </a:moveTo>
                <a:lnTo>
                  <a:pt x="1140459" y="1919299"/>
                </a:lnTo>
                <a:lnTo>
                  <a:pt x="1136965" y="1916124"/>
                </a:lnTo>
                <a:lnTo>
                  <a:pt x="1136965" y="1922474"/>
                </a:lnTo>
                <a:lnTo>
                  <a:pt x="1117163" y="1940469"/>
                </a:lnTo>
                <a:cubicBezTo>
                  <a:pt x="954883" y="2102721"/>
                  <a:pt x="854511" y="2326868"/>
                  <a:pt x="854511" y="2574455"/>
                </a:cubicBezTo>
                <a:cubicBezTo>
                  <a:pt x="854511" y="2822041"/>
                  <a:pt x="954883" y="3046190"/>
                  <a:pt x="1117163" y="3208441"/>
                </a:cubicBezTo>
                <a:lnTo>
                  <a:pt x="1136965" y="3226436"/>
                </a:lnTo>
                <a:lnTo>
                  <a:pt x="1136965" y="3232785"/>
                </a:lnTo>
                <a:lnTo>
                  <a:pt x="1140459" y="3229610"/>
                </a:lnTo>
                <a:lnTo>
                  <a:pt x="1143952" y="3232785"/>
                </a:lnTo>
                <a:lnTo>
                  <a:pt x="1143952" y="3226436"/>
                </a:lnTo>
                <a:lnTo>
                  <a:pt x="1163755" y="3208441"/>
                </a:lnTo>
                <a:cubicBezTo>
                  <a:pt x="1326034" y="3046190"/>
                  <a:pt x="1426406" y="2822041"/>
                  <a:pt x="1426406" y="2574454"/>
                </a:cubicBezTo>
                <a:cubicBezTo>
                  <a:pt x="1426406" y="2326868"/>
                  <a:pt x="1326034" y="2102720"/>
                  <a:pt x="1163755" y="1940469"/>
                </a:cubicBezTo>
                <a:lnTo>
                  <a:pt x="1143952" y="1922474"/>
                </a:lnTo>
                <a:close/>
                <a:moveTo>
                  <a:pt x="1140460" y="1494173"/>
                </a:moveTo>
                <a:lnTo>
                  <a:pt x="1134960" y="1497347"/>
                </a:lnTo>
                <a:lnTo>
                  <a:pt x="1109472" y="1489199"/>
                </a:lnTo>
                <a:cubicBezTo>
                  <a:pt x="887795" y="1429811"/>
                  <a:pt x="643457" y="1454975"/>
                  <a:pt x="429002" y="1578769"/>
                </a:cubicBezTo>
                <a:cubicBezTo>
                  <a:pt x="214549" y="1702562"/>
                  <a:pt x="70584" y="1901546"/>
                  <a:pt x="11186" y="2123185"/>
                </a:cubicBezTo>
                <a:lnTo>
                  <a:pt x="5499" y="2149329"/>
                </a:lnTo>
                <a:lnTo>
                  <a:pt x="0" y="2152503"/>
                </a:lnTo>
                <a:lnTo>
                  <a:pt x="4497" y="2153941"/>
                </a:lnTo>
                <a:lnTo>
                  <a:pt x="3493" y="2158553"/>
                </a:lnTo>
                <a:lnTo>
                  <a:pt x="8993" y="2155378"/>
                </a:lnTo>
                <a:lnTo>
                  <a:pt x="34481" y="2163527"/>
                </a:lnTo>
                <a:cubicBezTo>
                  <a:pt x="117611" y="2185798"/>
                  <a:pt x="203926" y="2196178"/>
                  <a:pt x="290657" y="2193926"/>
                </a:cubicBezTo>
                <a:cubicBezTo>
                  <a:pt x="435209" y="2190172"/>
                  <a:pt x="580916" y="2151329"/>
                  <a:pt x="714950" y="2073958"/>
                </a:cubicBezTo>
                <a:cubicBezTo>
                  <a:pt x="929403" y="1950164"/>
                  <a:pt x="1073369" y="1751181"/>
                  <a:pt x="1132768" y="1529542"/>
                </a:cubicBezTo>
                <a:lnTo>
                  <a:pt x="1138452" y="1503398"/>
                </a:lnTo>
                <a:lnTo>
                  <a:pt x="1143952" y="1500223"/>
                </a:lnTo>
                <a:lnTo>
                  <a:pt x="1139455" y="1498786"/>
                </a:lnTo>
                <a:close/>
                <a:moveTo>
                  <a:pt x="2069683" y="1746985"/>
                </a:moveTo>
                <a:cubicBezTo>
                  <a:pt x="2009830" y="1682187"/>
                  <a:pt x="1939322" y="1625191"/>
                  <a:pt x="1858902" y="1578768"/>
                </a:cubicBezTo>
                <a:cubicBezTo>
                  <a:pt x="1644448" y="1454974"/>
                  <a:pt x="1400110" y="1429810"/>
                  <a:pt x="1178433" y="1489198"/>
                </a:cubicBezTo>
                <a:lnTo>
                  <a:pt x="1152945" y="1497346"/>
                </a:lnTo>
                <a:lnTo>
                  <a:pt x="1147445" y="1494172"/>
                </a:lnTo>
                <a:lnTo>
                  <a:pt x="1148449" y="1498785"/>
                </a:lnTo>
                <a:lnTo>
                  <a:pt x="1143952" y="1500222"/>
                </a:lnTo>
                <a:lnTo>
                  <a:pt x="1149453" y="1503397"/>
                </a:lnTo>
                <a:lnTo>
                  <a:pt x="1155137" y="1529541"/>
                </a:lnTo>
                <a:cubicBezTo>
                  <a:pt x="1214536" y="1751180"/>
                  <a:pt x="1358501" y="1950163"/>
                  <a:pt x="1572955" y="2073957"/>
                </a:cubicBezTo>
                <a:cubicBezTo>
                  <a:pt x="1706988" y="2151328"/>
                  <a:pt x="1852695" y="2190171"/>
                  <a:pt x="1997248" y="2193925"/>
                </a:cubicBezTo>
                <a:cubicBezTo>
                  <a:pt x="2083979" y="2196177"/>
                  <a:pt x="2170294" y="2185797"/>
                  <a:pt x="2253423" y="2163526"/>
                </a:cubicBezTo>
                <a:lnTo>
                  <a:pt x="2278911" y="2155377"/>
                </a:lnTo>
                <a:lnTo>
                  <a:pt x="2284411" y="2158552"/>
                </a:lnTo>
                <a:lnTo>
                  <a:pt x="2283408" y="2153940"/>
                </a:lnTo>
                <a:lnTo>
                  <a:pt x="2287905" y="2152502"/>
                </a:lnTo>
                <a:lnTo>
                  <a:pt x="2282405" y="2149328"/>
                </a:lnTo>
                <a:lnTo>
                  <a:pt x="2276719" y="2123184"/>
                </a:lnTo>
                <a:cubicBezTo>
                  <a:pt x="2239596" y="1984660"/>
                  <a:pt x="2169438" y="1854986"/>
                  <a:pt x="2069683" y="1746985"/>
                </a:cubicBezTo>
                <a:close/>
                <a:moveTo>
                  <a:pt x="1140459" y="779654"/>
                </a:moveTo>
                <a:lnTo>
                  <a:pt x="1134959" y="782828"/>
                </a:lnTo>
                <a:lnTo>
                  <a:pt x="1109472" y="774680"/>
                </a:lnTo>
                <a:cubicBezTo>
                  <a:pt x="887794" y="715292"/>
                  <a:pt x="643457" y="740456"/>
                  <a:pt x="429002" y="864250"/>
                </a:cubicBezTo>
                <a:cubicBezTo>
                  <a:pt x="214549" y="988043"/>
                  <a:pt x="70584" y="1187027"/>
                  <a:pt x="11186" y="1408666"/>
                </a:cubicBezTo>
                <a:lnTo>
                  <a:pt x="5499" y="1434810"/>
                </a:lnTo>
                <a:lnTo>
                  <a:pt x="0" y="1437984"/>
                </a:lnTo>
                <a:lnTo>
                  <a:pt x="4497" y="1439422"/>
                </a:lnTo>
                <a:lnTo>
                  <a:pt x="3493" y="1444035"/>
                </a:lnTo>
                <a:lnTo>
                  <a:pt x="8993" y="1440860"/>
                </a:lnTo>
                <a:lnTo>
                  <a:pt x="34481" y="1449008"/>
                </a:lnTo>
                <a:cubicBezTo>
                  <a:pt x="117610" y="1471279"/>
                  <a:pt x="203926" y="1481659"/>
                  <a:pt x="290657" y="1479407"/>
                </a:cubicBezTo>
                <a:cubicBezTo>
                  <a:pt x="435210" y="1475653"/>
                  <a:pt x="580916" y="1436810"/>
                  <a:pt x="714950" y="1359439"/>
                </a:cubicBezTo>
                <a:cubicBezTo>
                  <a:pt x="929404" y="1235646"/>
                  <a:pt x="1073368" y="1036662"/>
                  <a:pt x="1132768" y="815023"/>
                </a:cubicBezTo>
                <a:lnTo>
                  <a:pt x="1138452" y="788879"/>
                </a:lnTo>
                <a:lnTo>
                  <a:pt x="1143953" y="785704"/>
                </a:lnTo>
                <a:lnTo>
                  <a:pt x="1139455" y="784267"/>
                </a:lnTo>
                <a:close/>
                <a:moveTo>
                  <a:pt x="2069683" y="1032466"/>
                </a:moveTo>
                <a:cubicBezTo>
                  <a:pt x="2009830" y="967669"/>
                  <a:pt x="1939322" y="910674"/>
                  <a:pt x="1858902" y="864251"/>
                </a:cubicBezTo>
                <a:cubicBezTo>
                  <a:pt x="1644448" y="740457"/>
                  <a:pt x="1400110" y="715293"/>
                  <a:pt x="1178433" y="774681"/>
                </a:cubicBezTo>
                <a:lnTo>
                  <a:pt x="1152945" y="782829"/>
                </a:lnTo>
                <a:lnTo>
                  <a:pt x="1147445" y="779655"/>
                </a:lnTo>
                <a:lnTo>
                  <a:pt x="1148449" y="784268"/>
                </a:lnTo>
                <a:lnTo>
                  <a:pt x="1143952" y="785705"/>
                </a:lnTo>
                <a:lnTo>
                  <a:pt x="1149453" y="788880"/>
                </a:lnTo>
                <a:lnTo>
                  <a:pt x="1155137" y="815024"/>
                </a:lnTo>
                <a:cubicBezTo>
                  <a:pt x="1214536" y="1036663"/>
                  <a:pt x="1358501" y="1235647"/>
                  <a:pt x="1572955" y="1359440"/>
                </a:cubicBezTo>
                <a:cubicBezTo>
                  <a:pt x="1706988" y="1436811"/>
                  <a:pt x="1852695" y="1475654"/>
                  <a:pt x="1997248" y="1479408"/>
                </a:cubicBezTo>
                <a:cubicBezTo>
                  <a:pt x="2083979" y="1481660"/>
                  <a:pt x="2170294" y="1471280"/>
                  <a:pt x="2253423" y="1449009"/>
                </a:cubicBezTo>
                <a:lnTo>
                  <a:pt x="2278911" y="1440861"/>
                </a:lnTo>
                <a:lnTo>
                  <a:pt x="2284411" y="1444036"/>
                </a:lnTo>
                <a:lnTo>
                  <a:pt x="2283408" y="1439423"/>
                </a:lnTo>
                <a:lnTo>
                  <a:pt x="2287905" y="1437985"/>
                </a:lnTo>
                <a:lnTo>
                  <a:pt x="2282405" y="1434811"/>
                </a:lnTo>
                <a:lnTo>
                  <a:pt x="2276719" y="1408667"/>
                </a:lnTo>
                <a:cubicBezTo>
                  <a:pt x="2239596" y="1270142"/>
                  <a:pt x="2169438" y="1140468"/>
                  <a:pt x="2069683" y="1032466"/>
                </a:cubicBezTo>
                <a:close/>
                <a:moveTo>
                  <a:pt x="1140459" y="35674"/>
                </a:moveTo>
                <a:lnTo>
                  <a:pt x="1134959" y="38848"/>
                </a:lnTo>
                <a:lnTo>
                  <a:pt x="1109472" y="30699"/>
                </a:lnTo>
                <a:cubicBezTo>
                  <a:pt x="887794" y="-28685"/>
                  <a:pt x="643457" y="-3523"/>
                  <a:pt x="429003" y="120269"/>
                </a:cubicBezTo>
                <a:cubicBezTo>
                  <a:pt x="214548" y="244063"/>
                  <a:pt x="70584" y="443046"/>
                  <a:pt x="11186" y="664686"/>
                </a:cubicBezTo>
                <a:lnTo>
                  <a:pt x="5499" y="690829"/>
                </a:lnTo>
                <a:lnTo>
                  <a:pt x="0" y="694003"/>
                </a:lnTo>
                <a:lnTo>
                  <a:pt x="4497" y="695441"/>
                </a:lnTo>
                <a:lnTo>
                  <a:pt x="3493" y="700054"/>
                </a:lnTo>
                <a:lnTo>
                  <a:pt x="8993" y="696879"/>
                </a:lnTo>
                <a:lnTo>
                  <a:pt x="34481" y="705028"/>
                </a:lnTo>
                <a:cubicBezTo>
                  <a:pt x="117610" y="727299"/>
                  <a:pt x="203926" y="737678"/>
                  <a:pt x="290657" y="735426"/>
                </a:cubicBezTo>
                <a:cubicBezTo>
                  <a:pt x="435210" y="731673"/>
                  <a:pt x="580916" y="692829"/>
                  <a:pt x="714949" y="615459"/>
                </a:cubicBezTo>
                <a:cubicBezTo>
                  <a:pt x="929404" y="491665"/>
                  <a:pt x="1073368" y="292682"/>
                  <a:pt x="1132768" y="71042"/>
                </a:cubicBezTo>
                <a:lnTo>
                  <a:pt x="1138452" y="44899"/>
                </a:lnTo>
                <a:lnTo>
                  <a:pt x="1143953" y="41724"/>
                </a:lnTo>
                <a:lnTo>
                  <a:pt x="1139455" y="40287"/>
                </a:lnTo>
                <a:close/>
                <a:moveTo>
                  <a:pt x="2069683" y="288488"/>
                </a:moveTo>
                <a:cubicBezTo>
                  <a:pt x="2009830" y="223689"/>
                  <a:pt x="1939322" y="166692"/>
                  <a:pt x="1858902" y="120270"/>
                </a:cubicBezTo>
                <a:cubicBezTo>
                  <a:pt x="1644448" y="-3522"/>
                  <a:pt x="1400110" y="-28685"/>
                  <a:pt x="1178433" y="30700"/>
                </a:cubicBezTo>
                <a:lnTo>
                  <a:pt x="1152945" y="38848"/>
                </a:lnTo>
                <a:lnTo>
                  <a:pt x="1147445" y="35674"/>
                </a:lnTo>
                <a:lnTo>
                  <a:pt x="1148449" y="40288"/>
                </a:lnTo>
                <a:lnTo>
                  <a:pt x="1143952" y="41725"/>
                </a:lnTo>
                <a:lnTo>
                  <a:pt x="1149453" y="44899"/>
                </a:lnTo>
                <a:lnTo>
                  <a:pt x="1155137" y="71042"/>
                </a:lnTo>
                <a:cubicBezTo>
                  <a:pt x="1214536" y="292682"/>
                  <a:pt x="1358501" y="491666"/>
                  <a:pt x="1572955" y="615459"/>
                </a:cubicBezTo>
                <a:cubicBezTo>
                  <a:pt x="1706988" y="692829"/>
                  <a:pt x="1852695" y="731673"/>
                  <a:pt x="1997248" y="735427"/>
                </a:cubicBezTo>
                <a:cubicBezTo>
                  <a:pt x="2083979" y="737679"/>
                  <a:pt x="2170294" y="727300"/>
                  <a:pt x="2253423" y="705029"/>
                </a:cubicBezTo>
                <a:lnTo>
                  <a:pt x="2278911" y="696879"/>
                </a:lnTo>
                <a:lnTo>
                  <a:pt x="2284411" y="700054"/>
                </a:lnTo>
                <a:lnTo>
                  <a:pt x="2283408" y="695442"/>
                </a:lnTo>
                <a:lnTo>
                  <a:pt x="2287905" y="694004"/>
                </a:lnTo>
                <a:lnTo>
                  <a:pt x="2282405" y="690829"/>
                </a:lnTo>
                <a:lnTo>
                  <a:pt x="2276719" y="664687"/>
                </a:lnTo>
                <a:cubicBezTo>
                  <a:pt x="2239596" y="526162"/>
                  <a:pt x="2169438" y="396487"/>
                  <a:pt x="2069683" y="288488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  <a:effectLst/>
        </p:spPr>
        <p:txBody>
          <a:bodyPr vert="horz" wrap="square" lIns="8942070" tIns="184785" rIns="11229975" bIns="3417570" numCol="1" spcCol="215900" anchor="ctr"/>
          <a:lstStyle/>
          <a:p>
            <a:pPr algn="ctr">
              <a:defRPr lang="uk-UA" cap="none">
                <a:solidFill>
                  <a:srgbClr val="FFFFFF"/>
                </a:solidFill>
              </a:defRPr>
            </a:pPr>
            <a:endParaRPr lang="en-US" cap="none">
              <a:solidFill>
                <a:schemeClr val="tx1"/>
              </a:solidFill>
            </a:endParaRPr>
          </a:p>
        </p:txBody>
      </p:sp>
      <p:grpSp>
        <p:nvGrpSpPr>
          <p:cNvPr id="23" name="Group 236"/>
          <p:cNvGrp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9gFAZBMAAAAlAAAAAQAAAA8BAAAAkAAAAEgAAACQAAAASAAAAAAAAAAAAAAAAAAAABcAAAAUAAAAAAAAAAAAAAD/fwAA/38AAAAAAAAJAAAABAAAAKEAAAAfAAAAVAAAAAAAAAAAAAAAAAAAAAAAAAAAAAAAAAAAAAAAAAAAAAAAAAAAAAAAAAAAAAAAAAAAAAAAAAAAAAAAAAAAAAAAAAAAAAAAAAAAAAAAAAAAAAAAAAAAACEAAAAYAAAAFAAAADUDAACwIgAAiQgAAI4mAAAQAAAAJgAAAAgAAAD/////AAAAAA=="/>
              </a:ext>
            </a:extLst>
          </p:cNvGrpSpPr>
          <p:nvPr/>
        </p:nvGrpSpPr>
        <p:grpSpPr>
          <a:xfrm rot="8100000" flipV="1">
            <a:off x="521335" y="5638800"/>
            <a:ext cx="866140" cy="628650"/>
            <a:chOff x="521335" y="5638800"/>
            <a:chExt cx="866140" cy="628650"/>
          </a:xfrm>
        </p:grpSpPr>
        <p:sp>
          <p:nvSpPr>
            <p:cNvPr id="25" name="Freeform: Shape 237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bwMAAOcGAABLBgAAwwkAAAAAAAABAAAAAAAAAAEAAABQAAAAAAAAAAAA4D8AAAAAAADgPwAAAAAAAOA/AAAAAAAA4D8AAAAAAADgPwAAAAAAAOA/AAAAAAAA4D8AAAAAAADgPwAAAAAAAOA/AAAAAAAA4D8CAAAAjAAAAAEAAAAAAAAAcoN3AAAAA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coN3AAAAAAEAAAAAAAAAAAAAAAAAAAAAAAAAAAAAAAAAAAAAAAAAAP///wJ/f38AcyEkA8zMzADAwP8Af39/AAAAAAAAAAAAAAAAAAAAAAAAAAAAIQAAABgAAAAUAAAANQMAALIjAAARBgAAjiYAAAAAAAAmAAAACAAAAP//////////"/>
                </a:ext>
              </a:extLst>
            </p:cNvSpPr>
            <p:nvPr/>
          </p:nvSpPr>
          <p:spPr>
            <a:xfrm rot="8100000" flipH="1">
              <a:off x="521335" y="5802630"/>
              <a:ext cx="464820" cy="464820"/>
            </a:xfrm>
            <a:custGeom>
              <a:avLst/>
              <a:gdLst/>
              <a:ahLst/>
              <a:cxnLst/>
              <a:rect l="0" t="0" r="464820" b="464820"/>
              <a:pathLst>
                <a:path w="464820" h="464820">
                  <a:moveTo>
                    <a:pt x="446221" y="464820"/>
                  </a:moveTo>
                  <a:cubicBezTo>
                    <a:pt x="332024" y="464820"/>
                    <a:pt x="217825" y="421255"/>
                    <a:pt x="130696" y="334125"/>
                  </a:cubicBezTo>
                  <a:cubicBezTo>
                    <a:pt x="43566" y="246996"/>
                    <a:pt x="1" y="132797"/>
                    <a:pt x="0" y="18599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9" y="0"/>
                  </a:lnTo>
                  <a:cubicBezTo>
                    <a:pt x="132797" y="0"/>
                    <a:pt x="246995" y="43565"/>
                    <a:pt x="334125" y="130695"/>
                  </a:cubicBezTo>
                  <a:cubicBezTo>
                    <a:pt x="421255" y="217825"/>
                    <a:pt x="464820" y="332023"/>
                    <a:pt x="464820" y="446221"/>
                  </a:cubicBezTo>
                  <a:lnTo>
                    <a:pt x="463984" y="463732"/>
                  </a:lnTo>
                  <a:lnTo>
                    <a:pt x="464214" y="463962"/>
                  </a:lnTo>
                  <a:lnTo>
                    <a:pt x="463973" y="463974"/>
                  </a:lnTo>
                  <a:lnTo>
                    <a:pt x="463961" y="464214"/>
                  </a:lnTo>
                  <a:lnTo>
                    <a:pt x="463732" y="463985"/>
                  </a:lnTo>
                  <a:close/>
                </a:path>
              </a:pathLst>
            </a:custGeom>
            <a:solidFill>
              <a:srgbClr val="728377"/>
            </a:solidFill>
            <a:ln>
              <a:noFill/>
            </a:ln>
            <a:effectLst/>
          </p:spPr>
          <p:txBody>
            <a:bodyPr vert="horz" wrap="square" lIns="558165" tIns="1122045" rIns="1022985" bIns="1586865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238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5wUAAOUFAADCCAAAwQgAAAAAAAABAAAAAAAAAAEAAABQAAAAAAAAAAAA4D8AAAAAAADgPwAAAAAAAOA/AAAAAAAA4D8AAAAAAADgPwAAAAAAAOA/AAAAAAAA4D8AAAAAAADgPwAAAAAAAOA/AAAAAAAA4D8CAAAAjAAAAAEAAAAAAAAAcoN3AAAAA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N1K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coN3AAAAAAEAAAAAAAAAAAAAAAAAAAAAAAAAAAAAAAAAAAAAAAAAAP///wJ/f38AcyEkA8zMzADAwP8Af39/AAAAAAAAAAAAAAAAAAAAAAAAAAAAIQAAABgAAAAUAAAArQUAALAiAACJCAAAjCUAAAAAAAAmAAAACAAAAP//////////"/>
                </a:ext>
              </a:extLst>
            </p:cNvSpPr>
            <p:nvPr/>
          </p:nvSpPr>
          <p:spPr>
            <a:xfrm rot="5400000" flipH="1">
              <a:off x="922655" y="5638800"/>
              <a:ext cx="464820" cy="464820"/>
            </a:xfrm>
            <a:custGeom>
              <a:avLst/>
              <a:gdLst/>
              <a:ahLst/>
              <a:cxnLst/>
              <a:rect l="0" t="0" r="464820" b="464820"/>
              <a:pathLst>
                <a:path w="464820" h="464820">
                  <a:moveTo>
                    <a:pt x="464213" y="463962"/>
                  </a:moveTo>
                  <a:lnTo>
                    <a:pt x="463972" y="463973"/>
                  </a:lnTo>
                  <a:lnTo>
                    <a:pt x="463961" y="464213"/>
                  </a:lnTo>
                  <a:lnTo>
                    <a:pt x="463732" y="463984"/>
                  </a:lnTo>
                  <a:lnTo>
                    <a:pt x="446220" y="464820"/>
                  </a:lnTo>
                  <a:cubicBezTo>
                    <a:pt x="332023" y="464820"/>
                    <a:pt x="217825" y="421255"/>
                    <a:pt x="130696" y="334125"/>
                  </a:cubicBezTo>
                  <a:cubicBezTo>
                    <a:pt x="43566" y="246996"/>
                    <a:pt x="1" y="132798"/>
                    <a:pt x="0" y="18600"/>
                  </a:cubicBezTo>
                  <a:lnTo>
                    <a:pt x="836" y="1089"/>
                  </a:lnTo>
                  <a:lnTo>
                    <a:pt x="607" y="860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7"/>
                  </a:lnTo>
                  <a:lnTo>
                    <a:pt x="18600" y="0"/>
                  </a:lnTo>
                  <a:cubicBezTo>
                    <a:pt x="132798" y="0"/>
                    <a:pt x="246995" y="43565"/>
                    <a:pt x="334125" y="130695"/>
                  </a:cubicBezTo>
                  <a:cubicBezTo>
                    <a:pt x="421255" y="217825"/>
                    <a:pt x="464820" y="332022"/>
                    <a:pt x="464820" y="446220"/>
                  </a:cubicBezTo>
                  <a:lnTo>
                    <a:pt x="463984" y="463733"/>
                  </a:lnTo>
                  <a:close/>
                </a:path>
              </a:pathLst>
            </a:custGeom>
            <a:solidFill>
              <a:srgbClr val="728377"/>
            </a:solidFill>
            <a:ln>
              <a:noFill/>
            </a:ln>
            <a:effectLst/>
          </p:spPr>
          <p:txBody>
            <a:bodyPr vert="horz" wrap="square" lIns="959485" tIns="958215" rIns="1423670" bIns="1423035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40"/>
          <p:cNvGrp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9gFAZBMAAAAlAAAAAQAAAA8BAAAAkAAAAEgAAACQAAAASAAAAAAAAAAAAAAAAAAAABcAAAAUAAAAAAAAAAAAAAD/fwAA/38AAAAAAAAJAAAABAAAAHD+BQAfAAAAVAAAAAAAAAAAAAAAAAAAAAAAAAAAAAAAAAAAAAAAAAAAAAAAAAAAAAAAAAAAAAAAAAAAAAAAAAAAAAAAAAAAAAAAAAAAAAAAAAAAAAAAAAAAAAAAAAAAACEAAAAYAAAAFAAAAP4CAAA/FAAA+w0AANUhAAAQAAAAJgAAAAgAAAD/////AAAAAA=="/>
              </a:ext>
            </a:extLst>
          </p:cNvGrpSpPr>
          <p:nvPr/>
        </p:nvGrpSpPr>
        <p:grpSpPr>
          <a:xfrm rot="2700000">
            <a:off x="486410" y="3291205"/>
            <a:ext cx="1786255" cy="2208530"/>
            <a:chOff x="486410" y="3291205"/>
            <a:chExt cx="1786255" cy="2208530"/>
          </a:xfrm>
        </p:grpSpPr>
        <p:sp>
          <p:nvSpPr>
            <p:cNvPr id="31" name="Straight Connector 241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g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Ik1EI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fAgAAD8UAAB8CAAA1SEAAAAAAAAmAAAACAAAAP//////////"/>
                </a:ext>
              </a:extLst>
            </p:cNvSpPr>
            <p:nvPr/>
          </p:nvSpPr>
          <p:spPr>
            <a:xfrm rot="10800000" flipH="1">
              <a:off x="1379220" y="3291205"/>
              <a:ext cx="0" cy="220853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30" name="Straight Connector 242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g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EwMAABwZAADoDQAAHBkAAAAAAAAmAAAACAAAAP//////////"/>
                </a:ext>
              </a:extLst>
            </p:cNvSpPr>
            <p:nvPr/>
          </p:nvSpPr>
          <p:spPr>
            <a:xfrm flipH="1">
              <a:off x="499745" y="4081780"/>
              <a:ext cx="1760855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29" name="Freeform: Shape 243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xBAAAOgdAADAGwAA+yg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DULiT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/gIAAMMWAAD7DQAA1SEAAAAAAAAmAAAACAAAAP//////////"/>
                </a:ext>
              </a:extLst>
            </p:cNvSpPr>
            <p:nvPr/>
          </p:nvSpPr>
          <p:spPr>
            <a:xfrm flipH="1">
              <a:off x="486410" y="3700145"/>
              <a:ext cx="1786255" cy="1799590"/>
            </a:xfrm>
            <a:custGeom>
              <a:avLst/>
              <a:gdLst/>
              <a:ahLst/>
              <a:cxnLst/>
              <a:rect l="0" t="0" r="1786255" b="1799590"/>
              <a:pathLst>
                <a:path w="1786255" h="1799590">
                  <a:moveTo>
                    <a:pt x="440886" y="59"/>
                  </a:moveTo>
                  <a:cubicBezTo>
                    <a:pt x="584455" y="2557"/>
                    <a:pt x="735216" y="83286"/>
                    <a:pt x="846046" y="261574"/>
                  </a:cubicBezTo>
                  <a:lnTo>
                    <a:pt x="893128" y="360728"/>
                  </a:lnTo>
                  <a:lnTo>
                    <a:pt x="893128" y="365342"/>
                  </a:lnTo>
                  <a:lnTo>
                    <a:pt x="940208" y="266190"/>
                  </a:lnTo>
                  <a:cubicBezTo>
                    <a:pt x="1066871" y="62432"/>
                    <a:pt x="1245688" y="-13899"/>
                    <a:pt x="1406320" y="8337"/>
                  </a:cubicBezTo>
                  <a:cubicBezTo>
                    <a:pt x="1827980" y="66714"/>
                    <a:pt x="2124324" y="804321"/>
                    <a:pt x="1023056" y="1699310"/>
                  </a:cubicBezTo>
                  <a:lnTo>
                    <a:pt x="893126" y="1799590"/>
                  </a:lnTo>
                  <a:lnTo>
                    <a:pt x="763198" y="1694695"/>
                  </a:lnTo>
                  <a:cubicBezTo>
                    <a:pt x="-338069" y="799706"/>
                    <a:pt x="-41725" y="62099"/>
                    <a:pt x="379933" y="3722"/>
                  </a:cubicBezTo>
                  <a:cubicBezTo>
                    <a:pt x="400013" y="942"/>
                    <a:pt x="420377" y="-295"/>
                    <a:pt x="440886" y="59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2725420" tIns="4861560" rIns="4511040" bIns="6661785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  <a:latin typeface="Bell MT" pitchFamily="1" charset="0"/>
                <a:ea typeface="Avenir Next LT Pro Light" charset="0"/>
                <a:cs typeface="Avenir Next LT Pro Light" charset="0"/>
              </a:endParaRPr>
            </a:p>
          </p:txBody>
        </p:sp>
        <p:sp>
          <p:nvSpPr>
            <p:cNvPr id="28" name="Rectangle 30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OBMAAIQhAABMGQAAlyc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CsJeC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cgUAAF4aAACGCwAAciAAAAAAAAAmAAAACAAAAP//////////"/>
                </a:ext>
              </a:extLst>
            </p:cNvSpPr>
            <p:nvPr/>
          </p:nvSpPr>
          <p:spPr>
            <a:xfrm rot="2700000">
              <a:off x="885190" y="4286250"/>
              <a:ext cx="988060" cy="988060"/>
            </a:xfrm>
            <a:custGeom>
              <a:avLst/>
              <a:gdLst/>
              <a:ahLst/>
              <a:cxnLst/>
              <a:rect l="0" t="0" r="988060" b="988060"/>
              <a:pathLst>
                <a:path w="988060" h="988060">
                  <a:moveTo>
                    <a:pt x="0" y="988060"/>
                  </a:moveTo>
                  <a:lnTo>
                    <a:pt x="0" y="0"/>
                  </a:lnTo>
                  <a:lnTo>
                    <a:pt x="98806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3124200" tIns="5448300" rIns="4112260" bIns="6435725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/>
            </a:p>
          </p:txBody>
        </p:sp>
        <p:sp>
          <p:nvSpPr>
            <p:cNvPr id="27" name="Rectangle 30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ZRQAAM4kAAAfGAAAiSg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HTEN9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nwYAAKkdAABaCgAAYyEAAAAAAAAmAAAACAAAAP//////////"/>
                </a:ext>
              </a:extLst>
            </p:cNvSpPr>
            <p:nvPr/>
          </p:nvSpPr>
          <p:spPr>
            <a:xfrm rot="2700000">
              <a:off x="1076325" y="4821555"/>
              <a:ext cx="606425" cy="605790"/>
            </a:xfrm>
            <a:custGeom>
              <a:avLst/>
              <a:gdLst/>
              <a:ahLst/>
              <a:cxnLst/>
              <a:rect l="0" t="0" r="606425" b="605790"/>
              <a:pathLst>
                <a:path w="606425" h="605790">
                  <a:moveTo>
                    <a:pt x="0" y="605790"/>
                  </a:moveTo>
                  <a:lnTo>
                    <a:pt x="0" y="0"/>
                  </a:lnTo>
                  <a:lnTo>
                    <a:pt x="606425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3315335" tIns="5982970" rIns="3921125" bIns="6589395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/>
            </a:p>
          </p:txBody>
        </p:sp>
      </p:grpSp>
      <p:grpSp>
        <p:nvGrpSpPr>
          <p:cNvPr id="32" name="Group 247"/>
          <p:cNvGrp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9gFAZBMAAAAlAAAAAQAAAA8BAAAAkAAAAEgAAACQAAAASAAAAAAAAAAAAAAAAAAAABcAAAAUAAAAAAAAAAAAAAD/fwAA/38AAAAAAAAJAAAABAAAANAFGwAfAAAAVAAAAAAAAAAAAAAAAAAAAAAAAAAAAAAAAAAAAAAAAAAAAAAAAAAAAAAAAAAAAAAAAAAAAAAAAAAAAAAAAAAAAAAAAAAAAAAAAAAAAAAAAAAAAAAAAAAAACEAAAAYAAAAFAAAAOoCAAB8IAAAOwgAANYmAAAQAAAAJgAAAAgAAAD/////AAAAAA=="/>
              </a:ext>
            </a:extLst>
          </p:cNvGrpSpPr>
          <p:nvPr/>
        </p:nvGrpSpPr>
        <p:grpSpPr>
          <a:xfrm rot="10800000" flipH="1" flipV="1">
            <a:off x="473710" y="5280660"/>
            <a:ext cx="864235" cy="1032510"/>
            <a:chOff x="473710" y="5280660"/>
            <a:chExt cx="864235" cy="1032510"/>
          </a:xfrm>
        </p:grpSpPr>
        <p:sp>
          <p:nvSpPr>
            <p:cNvPr id="37" name="Freeform: Shape 248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lQ0AAJIRAABxEAAAbhQ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IMvC4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6gIAAGMjAADGBQAAPyYAAAAAAAAmAAAACAAAAP//////////"/>
                </a:ext>
              </a:extLst>
            </p:cNvSpPr>
            <p:nvPr/>
          </p:nvSpPr>
          <p:spPr>
            <a:xfrm rot="13500000">
              <a:off x="473710" y="5752465"/>
              <a:ext cx="464820" cy="464820"/>
            </a:xfrm>
            <a:custGeom>
              <a:avLst/>
              <a:gdLst/>
              <a:ahLst/>
              <a:cxnLst/>
              <a:rect l="0" t="0" r="464820" b="464820"/>
              <a:pathLst>
                <a:path w="464820" h="464820">
                  <a:moveTo>
                    <a:pt x="464213" y="463962"/>
                  </a:moveTo>
                  <a:lnTo>
                    <a:pt x="463972" y="463973"/>
                  </a:lnTo>
                  <a:lnTo>
                    <a:pt x="463961" y="464213"/>
                  </a:lnTo>
                  <a:lnTo>
                    <a:pt x="463732" y="463984"/>
                  </a:lnTo>
                  <a:lnTo>
                    <a:pt x="446220" y="464820"/>
                  </a:lnTo>
                  <a:cubicBezTo>
                    <a:pt x="332023" y="464820"/>
                    <a:pt x="217825" y="421255"/>
                    <a:pt x="130696" y="334125"/>
                  </a:cubicBezTo>
                  <a:cubicBezTo>
                    <a:pt x="43566" y="246996"/>
                    <a:pt x="1" y="132798"/>
                    <a:pt x="0" y="18600"/>
                  </a:cubicBezTo>
                  <a:lnTo>
                    <a:pt x="836" y="1089"/>
                  </a:lnTo>
                  <a:lnTo>
                    <a:pt x="607" y="860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7"/>
                  </a:lnTo>
                  <a:lnTo>
                    <a:pt x="18600" y="0"/>
                  </a:lnTo>
                  <a:cubicBezTo>
                    <a:pt x="132798" y="0"/>
                    <a:pt x="246995" y="43565"/>
                    <a:pt x="334125" y="130695"/>
                  </a:cubicBezTo>
                  <a:cubicBezTo>
                    <a:pt x="421255" y="217825"/>
                    <a:pt x="464820" y="332022"/>
                    <a:pt x="464820" y="446220"/>
                  </a:cubicBezTo>
                  <a:lnTo>
                    <a:pt x="463984" y="463733"/>
                  </a:ln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2207895" tIns="2856230" rIns="2672715" bIns="3321050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</a:endParaRPr>
            </a:p>
          </p:txBody>
        </p:sp>
        <p:sp>
          <p:nvSpPr>
            <p:cNvPr id="36" name="Freeform: Shape 249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ChAAAIoQAADmEgAAZhM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GV0AA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XwUAAFsiAAA7CAAANyUAAAAAAAAmAAAACAAAAP//////////"/>
                </a:ext>
              </a:extLst>
            </p:cNvSpPr>
            <p:nvPr/>
          </p:nvSpPr>
          <p:spPr>
            <a:xfrm rot="10800000">
              <a:off x="873125" y="5584825"/>
              <a:ext cx="464820" cy="464820"/>
            </a:xfrm>
            <a:custGeom>
              <a:avLst/>
              <a:gdLst/>
              <a:ahLst/>
              <a:cxnLst/>
              <a:rect l="0" t="0" r="464820" b="464820"/>
              <a:pathLst>
                <a:path w="464820" h="464820">
                  <a:moveTo>
                    <a:pt x="446221" y="464820"/>
                  </a:moveTo>
                  <a:cubicBezTo>
                    <a:pt x="332024" y="464820"/>
                    <a:pt x="217825" y="421255"/>
                    <a:pt x="130696" y="334125"/>
                  </a:cubicBezTo>
                  <a:cubicBezTo>
                    <a:pt x="43566" y="246996"/>
                    <a:pt x="1" y="132797"/>
                    <a:pt x="0" y="18599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9" y="0"/>
                  </a:lnTo>
                  <a:cubicBezTo>
                    <a:pt x="132797" y="0"/>
                    <a:pt x="246995" y="43565"/>
                    <a:pt x="334125" y="130695"/>
                  </a:cubicBezTo>
                  <a:cubicBezTo>
                    <a:pt x="421255" y="217825"/>
                    <a:pt x="464820" y="332023"/>
                    <a:pt x="464820" y="446221"/>
                  </a:cubicBezTo>
                  <a:lnTo>
                    <a:pt x="463984" y="463732"/>
                  </a:lnTo>
                  <a:lnTo>
                    <a:pt x="464214" y="463962"/>
                  </a:lnTo>
                  <a:lnTo>
                    <a:pt x="463973" y="463974"/>
                  </a:lnTo>
                  <a:lnTo>
                    <a:pt x="463961" y="464214"/>
                  </a:lnTo>
                  <a:lnTo>
                    <a:pt x="463732" y="463985"/>
                  </a:ln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2607310" tIns="2688590" rIns="3072130" bIns="3153410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</a:endParaRPr>
            </a:p>
          </p:txBody>
        </p:sp>
        <p:grpSp>
          <p:nvGrpSpPr>
            <p:cNvPr id="33" name="Group 250"/>
            <p:cNvGrp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9gFAZBMAAAAlAAAAAQAAAA8BAAAAkAAAAEgAAACQAAAASAAAAAAAAAAAAAAAAAAAABcAAAAUAAAAAAAAAAAAAAD/fwAA/38AAAAAAAAJAAAABAAAAGQiAgAfAAAAVAAAAAAAAAAAAAAAAAAAAAAAAAAAAAAAAAAAAAAAAAAAAAAAAAAAAAAAAAAAAAAAAAAAAAAAAAAAAAAAAAAAAAAAAAAAAAAAAAAAAAAAAAAAAAAAAAAAACEAAAAYAAAAFAAAAFkEAAB8IAAARgYAANYmAAAAAAAAJgAAAAgAAAD/////AAAAAA=="/>
                </a:ext>
              </a:extLst>
            </p:cNvGrpSpPr>
            <p:nvPr/>
          </p:nvGrpSpPr>
          <p:grpSpPr>
            <a:xfrm>
              <a:off x="706755" y="5280660"/>
              <a:ext cx="313055" cy="1032510"/>
              <a:chOff x="706755" y="5280660"/>
              <a:chExt cx="313055" cy="1032510"/>
            </a:xfrm>
          </p:grpSpPr>
          <p:sp>
            <p:nvSpPr>
              <p:cNvPr id="35" name="Straight Connector 251"/>
              <p:cNvSpPr>
                <a:extLst>
                  <a:ext uri="smNativeData">
  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gAAAA0AAAAAkAAAAEgAAACQAAAASAAAAAAAAAAAAAAAAg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DYPjj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WQQAAE0hAABZBAAA1iYAAAAAAAAmAAAACAAAAP//////////"/>
                  </a:ext>
                </a:extLst>
              </p:cNvSpPr>
              <p:nvPr/>
            </p:nvSpPr>
            <p:spPr>
              <a:xfrm rot="10800000" flipH="1" flipV="1">
                <a:off x="706755" y="5413375"/>
                <a:ext cx="0" cy="899795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34" name="Straight Connector 252"/>
              <p:cNvSpPr>
                <a:extLst>
                  <a:ext uri="smNativeData">
  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gAAAA0AAAAAkAAAAEgAAACQAAAASAAAAAAAAAAAAAAAAg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qVQB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RgYAAHwgAABGBgAABSYAAAAAAAAmAAAACAAAAP//////////"/>
                  </a:ext>
                </a:extLst>
              </p:cNvSpPr>
              <p:nvPr/>
            </p:nvSpPr>
            <p:spPr>
              <a:xfrm rot="13500000" flipH="1" flipV="1">
                <a:off x="1019810" y="5280660"/>
                <a:ext cx="0" cy="899795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</p:sp>
        </p:grpSp>
      </p:grpSp>
      <p:sp>
        <p:nvSpPr>
          <p:cNvPr id="38" name="Freeform: Shape 25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LT4AAL4WAAA/SQAAuyEAAAAAAAABAAAAAAAAAAEAAABQAAAAAAAAAAAA4D8AAAAAAADgPwAAAAAAAOA/AAAAAAAA4D8AAAAAAADgPwAAAAAAAOA/AAAAAAAA4D8AAAAAAADgPwAAAAAAAOA/AAAAAAAA4D8CAAAAjAAAAAEAAAAAAAAA00gXDAAAAAgq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BuWRB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LT4AAL4WAAA/SQAAuyEAABAAAAAmAAAACAAAAP//////////"/>
              </a:ext>
            </a:extLst>
          </p:cNvSpPr>
          <p:nvPr/>
        </p:nvSpPr>
        <p:spPr>
          <a:xfrm rot="18900000">
            <a:off x="10113645" y="3690620"/>
            <a:ext cx="1786255" cy="1799590"/>
          </a:xfrm>
          <a:custGeom>
            <a:avLst/>
            <a:gdLst/>
            <a:ahLst/>
            <a:cxnLst/>
            <a:rect l="0" t="0" r="1786255" b="1799590"/>
            <a:pathLst>
              <a:path w="1786255" h="1799590">
                <a:moveTo>
                  <a:pt x="440886" y="59"/>
                </a:moveTo>
                <a:cubicBezTo>
                  <a:pt x="584455" y="2557"/>
                  <a:pt x="735216" y="83286"/>
                  <a:pt x="846046" y="261574"/>
                </a:cubicBezTo>
                <a:lnTo>
                  <a:pt x="893128" y="360728"/>
                </a:lnTo>
                <a:lnTo>
                  <a:pt x="893128" y="365342"/>
                </a:lnTo>
                <a:lnTo>
                  <a:pt x="940208" y="266190"/>
                </a:lnTo>
                <a:cubicBezTo>
                  <a:pt x="1066871" y="62432"/>
                  <a:pt x="1245688" y="-13899"/>
                  <a:pt x="1406320" y="8337"/>
                </a:cubicBezTo>
                <a:cubicBezTo>
                  <a:pt x="1827980" y="66714"/>
                  <a:pt x="2124324" y="804321"/>
                  <a:pt x="1023056" y="1699310"/>
                </a:cubicBezTo>
                <a:lnTo>
                  <a:pt x="893126" y="1799590"/>
                </a:lnTo>
                <a:lnTo>
                  <a:pt x="893126" y="1794974"/>
                </a:lnTo>
                <a:lnTo>
                  <a:pt x="763198" y="1694695"/>
                </a:lnTo>
                <a:cubicBezTo>
                  <a:pt x="-338069" y="799706"/>
                  <a:pt x="-41725" y="62099"/>
                  <a:pt x="379933" y="3722"/>
                </a:cubicBezTo>
                <a:cubicBezTo>
                  <a:pt x="400013" y="942"/>
                  <a:pt x="420377" y="-295"/>
                  <a:pt x="440886" y="59"/>
                </a:cubicBezTo>
                <a:close/>
              </a:path>
            </a:pathLst>
          </a:custGeom>
          <a:solidFill>
            <a:schemeClr val="accent1">
              <a:alpha val="58000"/>
            </a:schemeClr>
          </a:solidFill>
          <a:ln>
            <a:noFill/>
          </a:ln>
          <a:effectLst/>
        </p:spPr>
        <p:txBody>
          <a:bodyPr vert="horz" wrap="square" lIns="10107295" tIns="3696970" rIns="11906885" bIns="5483225" numCol="1" spcCol="215900" anchor="ctr"/>
          <a:lstStyle/>
          <a:p>
            <a:pPr algn="ctr">
              <a:defRPr lang="uk-UA" cap="none">
                <a:solidFill>
                  <a:srgbClr val="FFFFFF"/>
                </a:solidFill>
              </a:defRPr>
            </a:pPr>
            <a:endParaRPr lang="en-US" cap="none"/>
          </a:p>
        </p:txBody>
      </p:sp>
      <p:grpSp>
        <p:nvGrpSpPr>
          <p:cNvPr id="39" name="Group 256"/>
          <p:cNvGrp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9gFAZBMAAAAlAAAAAQAAAA8BAAAAkAAAAEgAAACQAAAASAAAAAAAAAAAAAAAAAAAABcAAAAUAAAAAAAAAAAAAAD/fwAA/38AAAAAAAAJAAAABAAAAKghAQAfAAAAVAAAAAAAAAAAAAAAAAAAAAAAAAAAAAAAAAAAAAAAAAAAAAAAAAAAAAAAAAAAAAAAAAAAAAAAAAAAAAAAAAAAAAAAAAAAAAAAAAAAAAAAAAAAAAAAAAAAACEAAAAYAAAAFAAAAKw3AABxAAAAvkUAAAsXAAAQAAAAJgAAAAgAAAD/////AAAAAA=="/>
              </a:ext>
            </a:extLst>
          </p:cNvGrpSpPr>
          <p:nvPr/>
        </p:nvGrpSpPr>
        <p:grpSpPr>
          <a:xfrm rot="8100000" flipV="1">
            <a:off x="9050020" y="71755"/>
            <a:ext cx="2287270" cy="3674110"/>
            <a:chOff x="9050020" y="71755"/>
            <a:chExt cx="2287270" cy="3674110"/>
          </a:xfrm>
        </p:grpSpPr>
        <p:sp>
          <p:nvSpPr>
            <p:cNvPr id="47" name="Straight Connector 257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gAAAA0AAAAAkAAAAEgAAACQAAAASAAAAAAAAAAAAAAAAg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GQ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tT4AAIsIAAC1PgAACxcAAAAAAAAmAAAACAAAAP//////////"/>
                </a:ext>
              </a:extLst>
            </p:cNvSpPr>
            <p:nvPr/>
          </p:nvSpPr>
          <p:spPr>
            <a:xfrm flipV="1">
              <a:off x="10193655" y="1388745"/>
              <a:ext cx="0" cy="235712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46" name="Freeform: Shape 258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2d///yUVAABe4///Px0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CgBdC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7TwAAHEAAAByQAAAiwgAAAAAAAAmAAAACAAAAP//////////"/>
                </a:ext>
              </a:extLst>
            </p:cNvSpPr>
            <p:nvPr/>
          </p:nvSpPr>
          <p:spPr>
            <a:xfrm rot="10800000" flipH="1">
              <a:off x="9904095" y="71755"/>
              <a:ext cx="572135" cy="1316990"/>
            </a:xfrm>
            <a:custGeom>
              <a:avLst/>
              <a:gdLst/>
              <a:ahLst/>
              <a:cxnLst/>
              <a:rect l="0" t="0" r="572135" b="1316990"/>
              <a:pathLst>
                <a:path w="572135" h="1316990">
                  <a:moveTo>
                    <a:pt x="282572" y="1316990"/>
                  </a:moveTo>
                  <a:lnTo>
                    <a:pt x="286067" y="1313814"/>
                  </a:lnTo>
                  <a:lnTo>
                    <a:pt x="289562" y="1316990"/>
                  </a:lnTo>
                  <a:lnTo>
                    <a:pt x="289562" y="1310640"/>
                  </a:lnTo>
                  <a:lnTo>
                    <a:pt x="309373" y="1292640"/>
                  </a:lnTo>
                  <a:cubicBezTo>
                    <a:pt x="471720" y="1130348"/>
                    <a:pt x="572135" y="906144"/>
                    <a:pt x="572135" y="658494"/>
                  </a:cubicBezTo>
                  <a:cubicBezTo>
                    <a:pt x="572135" y="410846"/>
                    <a:pt x="471720" y="186642"/>
                    <a:pt x="309373" y="24350"/>
                  </a:cubicBezTo>
                  <a:lnTo>
                    <a:pt x="289562" y="6350"/>
                  </a:lnTo>
                  <a:lnTo>
                    <a:pt x="289562" y="0"/>
                  </a:lnTo>
                  <a:lnTo>
                    <a:pt x="286067" y="3176"/>
                  </a:lnTo>
                  <a:lnTo>
                    <a:pt x="282572" y="0"/>
                  </a:lnTo>
                  <a:lnTo>
                    <a:pt x="282572" y="6351"/>
                  </a:lnTo>
                  <a:lnTo>
                    <a:pt x="262761" y="24350"/>
                  </a:lnTo>
                  <a:cubicBezTo>
                    <a:pt x="100414" y="186643"/>
                    <a:pt x="0" y="410846"/>
                    <a:pt x="0" y="658496"/>
                  </a:cubicBezTo>
                  <a:cubicBezTo>
                    <a:pt x="0" y="906144"/>
                    <a:pt x="100414" y="1130348"/>
                    <a:pt x="262761" y="1292640"/>
                  </a:cubicBezTo>
                  <a:lnTo>
                    <a:pt x="282572" y="1310640"/>
                  </a:ln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-5226685" tIns="3437255" rIns="-4654550" bIns="4754245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</a:endParaRPr>
            </a:p>
          </p:txBody>
        </p:sp>
        <p:sp>
          <p:nvSpPr>
            <p:cNvPr id="45" name="Freeform: Shape 259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mNr//4kbAACh4f//EC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CTITw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rDcAANUGAAC1PgAAWwsAAAAAAAAmAAAACAAAAP//////////"/>
                </a:ext>
              </a:extLst>
            </p:cNvSpPr>
            <p:nvPr/>
          </p:nvSpPr>
          <p:spPr>
            <a:xfrm>
              <a:off x="9050020" y="1110615"/>
              <a:ext cx="1143635" cy="735330"/>
            </a:xfrm>
            <a:custGeom>
              <a:avLst/>
              <a:gdLst/>
              <a:ahLst/>
              <a:cxnLst/>
              <a:rect l="0" t="0" r="1143635" b="735330"/>
              <a:pathLst>
                <a:path w="1143635" h="735330">
                  <a:moveTo>
                    <a:pt x="290576" y="302"/>
                  </a:moveTo>
                  <a:cubicBezTo>
                    <a:pt x="435088" y="4054"/>
                    <a:pt x="580754" y="42876"/>
                    <a:pt x="714751" y="120205"/>
                  </a:cubicBezTo>
                  <a:cubicBezTo>
                    <a:pt x="929145" y="243931"/>
                    <a:pt x="1073070" y="442806"/>
                    <a:pt x="1132452" y="664326"/>
                  </a:cubicBezTo>
                  <a:lnTo>
                    <a:pt x="1138135" y="690455"/>
                  </a:lnTo>
                  <a:lnTo>
                    <a:pt x="1143635" y="693628"/>
                  </a:lnTo>
                  <a:lnTo>
                    <a:pt x="1139139" y="695065"/>
                  </a:lnTo>
                  <a:lnTo>
                    <a:pt x="1140142" y="699675"/>
                  </a:lnTo>
                  <a:lnTo>
                    <a:pt x="1134644" y="696503"/>
                  </a:lnTo>
                  <a:lnTo>
                    <a:pt x="1109163" y="704647"/>
                  </a:lnTo>
                  <a:cubicBezTo>
                    <a:pt x="887547" y="764002"/>
                    <a:pt x="643277" y="738852"/>
                    <a:pt x="428883" y="615125"/>
                  </a:cubicBezTo>
                  <a:cubicBezTo>
                    <a:pt x="214489" y="491399"/>
                    <a:pt x="70563" y="292524"/>
                    <a:pt x="11182" y="71004"/>
                  </a:cubicBezTo>
                  <a:lnTo>
                    <a:pt x="5498" y="44875"/>
                  </a:lnTo>
                  <a:lnTo>
                    <a:pt x="0" y="41703"/>
                  </a:lnTo>
                  <a:lnTo>
                    <a:pt x="4495" y="40265"/>
                  </a:lnTo>
                  <a:lnTo>
                    <a:pt x="3492" y="35655"/>
                  </a:lnTo>
                  <a:lnTo>
                    <a:pt x="8990" y="38828"/>
                  </a:lnTo>
                  <a:lnTo>
                    <a:pt x="34471" y="30684"/>
                  </a:lnTo>
                  <a:cubicBezTo>
                    <a:pt x="117577" y="8425"/>
                    <a:pt x="203868" y="-1946"/>
                    <a:pt x="290576" y="30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-6080760" tIns="4476115" rIns="-4937125" bIns="5212080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</a:endParaRPr>
            </a:p>
          </p:txBody>
        </p:sp>
        <p:sp>
          <p:nvSpPr>
            <p:cNvPr id="44" name="Freeform: Shape 260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oeH//4kbAACq6P//EC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JlFFp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tT4AANUGAAC+RQAAWwsAAAAAAAAmAAAACAAAAP//////////"/>
                </a:ext>
              </a:extLst>
            </p:cNvSpPr>
            <p:nvPr/>
          </p:nvSpPr>
          <p:spPr>
            <a:xfrm flipH="1">
              <a:off x="10193655" y="1110615"/>
              <a:ext cx="1143635" cy="735330"/>
            </a:xfrm>
            <a:custGeom>
              <a:avLst/>
              <a:gdLst/>
              <a:ahLst/>
              <a:cxnLst/>
              <a:rect l="0" t="0" r="1143635" b="735330"/>
              <a:pathLst>
                <a:path w="1143635" h="735330">
                  <a:moveTo>
                    <a:pt x="290576" y="302"/>
                  </a:moveTo>
                  <a:cubicBezTo>
                    <a:pt x="435088" y="4054"/>
                    <a:pt x="580754" y="42876"/>
                    <a:pt x="714751" y="120205"/>
                  </a:cubicBezTo>
                  <a:cubicBezTo>
                    <a:pt x="929145" y="243931"/>
                    <a:pt x="1073070" y="442806"/>
                    <a:pt x="1132452" y="664326"/>
                  </a:cubicBezTo>
                  <a:lnTo>
                    <a:pt x="1138135" y="690455"/>
                  </a:lnTo>
                  <a:lnTo>
                    <a:pt x="1143635" y="693628"/>
                  </a:lnTo>
                  <a:lnTo>
                    <a:pt x="1139139" y="695065"/>
                  </a:lnTo>
                  <a:lnTo>
                    <a:pt x="1140142" y="699675"/>
                  </a:lnTo>
                  <a:lnTo>
                    <a:pt x="1134644" y="696503"/>
                  </a:lnTo>
                  <a:lnTo>
                    <a:pt x="1109163" y="704647"/>
                  </a:lnTo>
                  <a:cubicBezTo>
                    <a:pt x="887547" y="764002"/>
                    <a:pt x="643277" y="738852"/>
                    <a:pt x="428883" y="615125"/>
                  </a:cubicBezTo>
                  <a:cubicBezTo>
                    <a:pt x="214489" y="491399"/>
                    <a:pt x="70563" y="292524"/>
                    <a:pt x="11182" y="71004"/>
                  </a:cubicBezTo>
                  <a:lnTo>
                    <a:pt x="5498" y="44875"/>
                  </a:lnTo>
                  <a:lnTo>
                    <a:pt x="0" y="41703"/>
                  </a:lnTo>
                  <a:lnTo>
                    <a:pt x="4495" y="40265"/>
                  </a:lnTo>
                  <a:lnTo>
                    <a:pt x="3492" y="35655"/>
                  </a:lnTo>
                  <a:lnTo>
                    <a:pt x="8990" y="38828"/>
                  </a:lnTo>
                  <a:lnTo>
                    <a:pt x="34471" y="30684"/>
                  </a:lnTo>
                  <a:cubicBezTo>
                    <a:pt x="117577" y="8425"/>
                    <a:pt x="203868" y="-1946"/>
                    <a:pt x="290576" y="30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-4937125" tIns="4476115" rIns="-3793490" bIns="5212080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</a:endParaRPr>
            </a:p>
          </p:txBody>
        </p:sp>
        <p:sp>
          <p:nvSpPr>
            <p:cNvPr id="43" name="Freeform: Shape 261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mNr//+4fAACh4f//dSQ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rDcAADoLAAC1PgAAwQ8AAAAAAAAmAAAACAAAAP//////////"/>
                </a:ext>
              </a:extLst>
            </p:cNvSpPr>
            <p:nvPr/>
          </p:nvSpPr>
          <p:spPr>
            <a:xfrm>
              <a:off x="9050020" y="1824990"/>
              <a:ext cx="1143635" cy="735965"/>
            </a:xfrm>
            <a:custGeom>
              <a:avLst/>
              <a:gdLst/>
              <a:ahLst/>
              <a:cxnLst/>
              <a:rect l="0" t="0" r="1143635" b="735965"/>
              <a:pathLst>
                <a:path w="1143635" h="735965">
                  <a:moveTo>
                    <a:pt x="290576" y="302"/>
                  </a:moveTo>
                  <a:cubicBezTo>
                    <a:pt x="435088" y="4057"/>
                    <a:pt x="580754" y="42912"/>
                    <a:pt x="714751" y="120307"/>
                  </a:cubicBezTo>
                  <a:cubicBezTo>
                    <a:pt x="929145" y="244141"/>
                    <a:pt x="1073070" y="443188"/>
                    <a:pt x="1132452" y="664899"/>
                  </a:cubicBezTo>
                  <a:lnTo>
                    <a:pt x="1138135" y="691051"/>
                  </a:lnTo>
                  <a:lnTo>
                    <a:pt x="1143635" y="694227"/>
                  </a:lnTo>
                  <a:lnTo>
                    <a:pt x="1139139" y="695664"/>
                  </a:lnTo>
                  <a:lnTo>
                    <a:pt x="1140142" y="700279"/>
                  </a:lnTo>
                  <a:lnTo>
                    <a:pt x="1134644" y="697104"/>
                  </a:lnTo>
                  <a:lnTo>
                    <a:pt x="1109163" y="705255"/>
                  </a:lnTo>
                  <a:cubicBezTo>
                    <a:pt x="887547" y="764661"/>
                    <a:pt x="643277" y="739489"/>
                    <a:pt x="428883" y="615656"/>
                  </a:cubicBezTo>
                  <a:cubicBezTo>
                    <a:pt x="214489" y="491823"/>
                    <a:pt x="70563" y="292776"/>
                    <a:pt x="11182" y="71065"/>
                  </a:cubicBezTo>
                  <a:lnTo>
                    <a:pt x="5498" y="44913"/>
                  </a:lnTo>
                  <a:lnTo>
                    <a:pt x="0" y="41738"/>
                  </a:lnTo>
                  <a:lnTo>
                    <a:pt x="4495" y="40300"/>
                  </a:lnTo>
                  <a:lnTo>
                    <a:pt x="3492" y="35685"/>
                  </a:lnTo>
                  <a:lnTo>
                    <a:pt x="8990" y="38861"/>
                  </a:lnTo>
                  <a:lnTo>
                    <a:pt x="34471" y="30710"/>
                  </a:lnTo>
                  <a:cubicBezTo>
                    <a:pt x="117577" y="8432"/>
                    <a:pt x="203868" y="-1950"/>
                    <a:pt x="290576" y="30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-6080760" tIns="5190490" rIns="-4937125" bIns="5926455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</a:endParaRPr>
            </a:p>
          </p:txBody>
        </p:sp>
        <p:sp>
          <p:nvSpPr>
            <p:cNvPr id="42" name="Freeform: Shape 262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oeH//+4fAACq6P//dSQ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lxJw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tT4AADoLAAC+RQAAwQ8AAAAAAAAmAAAACAAAAP//////////"/>
                </a:ext>
              </a:extLst>
            </p:cNvSpPr>
            <p:nvPr/>
          </p:nvSpPr>
          <p:spPr>
            <a:xfrm flipH="1">
              <a:off x="10193655" y="1824990"/>
              <a:ext cx="1143635" cy="735965"/>
            </a:xfrm>
            <a:custGeom>
              <a:avLst/>
              <a:gdLst/>
              <a:ahLst/>
              <a:cxnLst/>
              <a:rect l="0" t="0" r="1143635" b="735965"/>
              <a:pathLst>
                <a:path w="1143635" h="735965">
                  <a:moveTo>
                    <a:pt x="290576" y="302"/>
                  </a:moveTo>
                  <a:cubicBezTo>
                    <a:pt x="435088" y="4057"/>
                    <a:pt x="580754" y="42912"/>
                    <a:pt x="714751" y="120307"/>
                  </a:cubicBezTo>
                  <a:cubicBezTo>
                    <a:pt x="929145" y="244141"/>
                    <a:pt x="1073070" y="443188"/>
                    <a:pt x="1132452" y="664899"/>
                  </a:cubicBezTo>
                  <a:lnTo>
                    <a:pt x="1138135" y="691051"/>
                  </a:lnTo>
                  <a:lnTo>
                    <a:pt x="1143635" y="694227"/>
                  </a:lnTo>
                  <a:lnTo>
                    <a:pt x="1139139" y="695664"/>
                  </a:lnTo>
                  <a:lnTo>
                    <a:pt x="1140142" y="700279"/>
                  </a:lnTo>
                  <a:lnTo>
                    <a:pt x="1134644" y="697104"/>
                  </a:lnTo>
                  <a:lnTo>
                    <a:pt x="1109163" y="705255"/>
                  </a:lnTo>
                  <a:cubicBezTo>
                    <a:pt x="887547" y="764661"/>
                    <a:pt x="643277" y="739489"/>
                    <a:pt x="428883" y="615656"/>
                  </a:cubicBezTo>
                  <a:cubicBezTo>
                    <a:pt x="214489" y="491823"/>
                    <a:pt x="70563" y="292776"/>
                    <a:pt x="11182" y="71065"/>
                  </a:cubicBezTo>
                  <a:lnTo>
                    <a:pt x="5498" y="44913"/>
                  </a:lnTo>
                  <a:lnTo>
                    <a:pt x="0" y="41738"/>
                  </a:lnTo>
                  <a:lnTo>
                    <a:pt x="4495" y="40300"/>
                  </a:lnTo>
                  <a:lnTo>
                    <a:pt x="3492" y="35685"/>
                  </a:lnTo>
                  <a:lnTo>
                    <a:pt x="8990" y="38861"/>
                  </a:lnTo>
                  <a:lnTo>
                    <a:pt x="34471" y="30710"/>
                  </a:lnTo>
                  <a:cubicBezTo>
                    <a:pt x="117577" y="8432"/>
                    <a:pt x="203868" y="-1950"/>
                    <a:pt x="290576" y="30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-4937125" tIns="5190490" rIns="-3793490" bIns="5926455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</a:endParaRPr>
            </a:p>
          </p:txBody>
        </p:sp>
        <p:sp>
          <p:nvSpPr>
            <p:cNvPr id="41" name="Freeform: Shape 263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mNr//4IkAACh4f//CCk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N2KA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rDcAAM4PAAC1PgAAVRQAAAAAAAAmAAAACAAAAP//////////"/>
                </a:ext>
              </a:extLst>
            </p:cNvSpPr>
            <p:nvPr/>
          </p:nvSpPr>
          <p:spPr>
            <a:xfrm>
              <a:off x="9050020" y="2569210"/>
              <a:ext cx="1143635" cy="735965"/>
            </a:xfrm>
            <a:custGeom>
              <a:avLst/>
              <a:gdLst/>
              <a:ahLst/>
              <a:cxnLst/>
              <a:rect l="0" t="0" r="1143635" b="735965"/>
              <a:pathLst>
                <a:path w="1143635" h="735965">
                  <a:moveTo>
                    <a:pt x="290576" y="302"/>
                  </a:moveTo>
                  <a:cubicBezTo>
                    <a:pt x="435088" y="4057"/>
                    <a:pt x="580754" y="42912"/>
                    <a:pt x="714751" y="120307"/>
                  </a:cubicBezTo>
                  <a:cubicBezTo>
                    <a:pt x="929145" y="244141"/>
                    <a:pt x="1073070" y="443188"/>
                    <a:pt x="1132452" y="664899"/>
                  </a:cubicBezTo>
                  <a:lnTo>
                    <a:pt x="1138135" y="691051"/>
                  </a:lnTo>
                  <a:lnTo>
                    <a:pt x="1143635" y="694227"/>
                  </a:lnTo>
                  <a:lnTo>
                    <a:pt x="1139139" y="695664"/>
                  </a:lnTo>
                  <a:lnTo>
                    <a:pt x="1140142" y="700279"/>
                  </a:lnTo>
                  <a:lnTo>
                    <a:pt x="1134644" y="697104"/>
                  </a:lnTo>
                  <a:lnTo>
                    <a:pt x="1109163" y="705255"/>
                  </a:lnTo>
                  <a:cubicBezTo>
                    <a:pt x="887547" y="764661"/>
                    <a:pt x="643277" y="739489"/>
                    <a:pt x="428883" y="615656"/>
                  </a:cubicBezTo>
                  <a:cubicBezTo>
                    <a:pt x="214489" y="491823"/>
                    <a:pt x="70563" y="292776"/>
                    <a:pt x="11182" y="71065"/>
                  </a:cubicBezTo>
                  <a:lnTo>
                    <a:pt x="5498" y="44913"/>
                  </a:lnTo>
                  <a:lnTo>
                    <a:pt x="0" y="41738"/>
                  </a:lnTo>
                  <a:lnTo>
                    <a:pt x="4495" y="40300"/>
                  </a:lnTo>
                  <a:lnTo>
                    <a:pt x="3492" y="35685"/>
                  </a:lnTo>
                  <a:lnTo>
                    <a:pt x="8990" y="38861"/>
                  </a:lnTo>
                  <a:lnTo>
                    <a:pt x="34471" y="30710"/>
                  </a:lnTo>
                  <a:cubicBezTo>
                    <a:pt x="117577" y="8432"/>
                    <a:pt x="203868" y="-1950"/>
                    <a:pt x="290576" y="30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-6080760" tIns="5934710" rIns="-4937125" bIns="6670040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</a:endParaRPr>
            </a:p>
          </p:txBody>
        </p:sp>
        <p:sp>
          <p:nvSpPr>
            <p:cNvPr id="40" name="Freeform: Shape 264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oeH//4IkAACq6P//CCk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IcyDY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tT4AAM4PAAC+RQAAVRQAAAAAAAAmAAAACAAAAP//////////"/>
                </a:ext>
              </a:extLst>
            </p:cNvSpPr>
            <p:nvPr/>
          </p:nvSpPr>
          <p:spPr>
            <a:xfrm flipH="1">
              <a:off x="10193655" y="2569210"/>
              <a:ext cx="1143635" cy="735965"/>
            </a:xfrm>
            <a:custGeom>
              <a:avLst/>
              <a:gdLst/>
              <a:ahLst/>
              <a:cxnLst/>
              <a:rect l="0" t="0" r="1143635" b="735965"/>
              <a:pathLst>
                <a:path w="1143635" h="735965">
                  <a:moveTo>
                    <a:pt x="290576" y="302"/>
                  </a:moveTo>
                  <a:cubicBezTo>
                    <a:pt x="435088" y="4057"/>
                    <a:pt x="580754" y="42912"/>
                    <a:pt x="714751" y="120307"/>
                  </a:cubicBezTo>
                  <a:cubicBezTo>
                    <a:pt x="929145" y="244141"/>
                    <a:pt x="1073070" y="443188"/>
                    <a:pt x="1132452" y="664899"/>
                  </a:cubicBezTo>
                  <a:lnTo>
                    <a:pt x="1138135" y="691051"/>
                  </a:lnTo>
                  <a:lnTo>
                    <a:pt x="1143635" y="694227"/>
                  </a:lnTo>
                  <a:lnTo>
                    <a:pt x="1139139" y="695664"/>
                  </a:lnTo>
                  <a:lnTo>
                    <a:pt x="1140142" y="700279"/>
                  </a:lnTo>
                  <a:lnTo>
                    <a:pt x="1134644" y="697104"/>
                  </a:lnTo>
                  <a:lnTo>
                    <a:pt x="1109163" y="705255"/>
                  </a:lnTo>
                  <a:cubicBezTo>
                    <a:pt x="887547" y="764661"/>
                    <a:pt x="643277" y="739489"/>
                    <a:pt x="428883" y="615656"/>
                  </a:cubicBezTo>
                  <a:cubicBezTo>
                    <a:pt x="214489" y="491823"/>
                    <a:pt x="70563" y="292776"/>
                    <a:pt x="11182" y="71065"/>
                  </a:cubicBezTo>
                  <a:lnTo>
                    <a:pt x="5498" y="44913"/>
                  </a:lnTo>
                  <a:lnTo>
                    <a:pt x="0" y="41738"/>
                  </a:lnTo>
                  <a:lnTo>
                    <a:pt x="4495" y="40300"/>
                  </a:lnTo>
                  <a:lnTo>
                    <a:pt x="3492" y="35685"/>
                  </a:lnTo>
                  <a:lnTo>
                    <a:pt x="8990" y="38861"/>
                  </a:lnTo>
                  <a:lnTo>
                    <a:pt x="34471" y="30710"/>
                  </a:lnTo>
                  <a:cubicBezTo>
                    <a:pt x="117577" y="8432"/>
                    <a:pt x="203868" y="-1950"/>
                    <a:pt x="290576" y="30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-4937125" tIns="5934710" rIns="-3793490" bIns="6670040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266"/>
          <p:cNvGrp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9gFAZBMAAAAlAAAAAQAAAA8BAAAAkAAAAEgAAACQAAAASAAAAAAAAAAAAAAAAAAAABcAAAAUAAAAAAAAAAAAAAD/fwAA/38AAAAAAAAJAAAABAAAABkiAgAfAAAAVAAAAAAAAAAAAAAAAAAAAAAAAAAAAAAAAAAAAAAAAAAAAAAAAAAAAAAAAAAAAAAAAAAAAAAAAAAAAAAAAAAAAAAAAAAAAAAAAAAAAAAAAAAAAAAAAAAAACEAAAAYAAAAFAAAAA9DAACwIgAAYkgAAI4mAAAQAAAAJgAAAAgAAAD/////AAAAAA=="/>
              </a:ext>
            </a:extLst>
          </p:cNvGrpSpPr>
          <p:nvPr/>
        </p:nvGrpSpPr>
        <p:grpSpPr>
          <a:xfrm rot="13500000" flipH="1" flipV="1">
            <a:off x="10901045" y="5638800"/>
            <a:ext cx="865505" cy="628650"/>
            <a:chOff x="10901045" y="5638800"/>
            <a:chExt cx="865505" cy="628650"/>
          </a:xfrm>
        </p:grpSpPr>
        <p:sp>
          <p:nvSpPr>
            <p:cNvPr id="50" name="Freeform: Shape 267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bwMAAOcGAABLBgAAwwkAAAAAAAABAAAAAAAAAAEAAABQAAAAAAAAAAAA4D8AAAAAAADgPwAAAAAAAOA/AAAAAAAA4D8AAAAAAADgPwAAAAAAAOA/AAAAAAAA4D8AAAAAAADgPwAAAAAAAOA/AAAAAAAA4D8CAAAAjAAAAAEAAAAAAAAAcoN3AAAAA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BkGAh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coN3AAAAAAEAAAAAAAAAAAAAAAAAAAAAAAAAAAAAAAAAAAAAAAAAAP///wJ/f38AcyEkA8zMzADAwP8Af39/AAAAAAAAAAAAAAAAAAAAAAAAAAAAIQAAABgAAAAUAAAAD0MAALIjAADrRQAAjiYAAAAAAAAmAAAACAAAAP//////////"/>
                </a:ext>
              </a:extLst>
            </p:cNvSpPr>
            <p:nvPr/>
          </p:nvSpPr>
          <p:spPr>
            <a:xfrm rot="8100000" flipH="1">
              <a:off x="10901045" y="5802630"/>
              <a:ext cx="464820" cy="464820"/>
            </a:xfrm>
            <a:custGeom>
              <a:avLst/>
              <a:gdLst/>
              <a:ahLst/>
              <a:cxnLst/>
              <a:rect l="0" t="0" r="464820" b="464820"/>
              <a:pathLst>
                <a:path w="464820" h="464820">
                  <a:moveTo>
                    <a:pt x="446221" y="464820"/>
                  </a:moveTo>
                  <a:cubicBezTo>
                    <a:pt x="332024" y="464820"/>
                    <a:pt x="217825" y="421255"/>
                    <a:pt x="130696" y="334125"/>
                  </a:cubicBezTo>
                  <a:cubicBezTo>
                    <a:pt x="43566" y="246996"/>
                    <a:pt x="1" y="132797"/>
                    <a:pt x="0" y="18599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9" y="0"/>
                  </a:lnTo>
                  <a:cubicBezTo>
                    <a:pt x="132797" y="0"/>
                    <a:pt x="246995" y="43565"/>
                    <a:pt x="334125" y="130695"/>
                  </a:cubicBezTo>
                  <a:cubicBezTo>
                    <a:pt x="421255" y="217825"/>
                    <a:pt x="464820" y="332023"/>
                    <a:pt x="464820" y="446221"/>
                  </a:cubicBezTo>
                  <a:lnTo>
                    <a:pt x="463984" y="463732"/>
                  </a:lnTo>
                  <a:lnTo>
                    <a:pt x="464214" y="463962"/>
                  </a:lnTo>
                  <a:lnTo>
                    <a:pt x="463973" y="463974"/>
                  </a:lnTo>
                  <a:lnTo>
                    <a:pt x="463961" y="464214"/>
                  </a:lnTo>
                  <a:lnTo>
                    <a:pt x="463732" y="463985"/>
                  </a:lnTo>
                  <a:close/>
                </a:path>
              </a:pathLst>
            </a:custGeom>
            <a:solidFill>
              <a:srgbClr val="728377"/>
            </a:solidFill>
            <a:ln>
              <a:noFill/>
            </a:ln>
            <a:effectLst/>
          </p:spPr>
          <p:txBody>
            <a:bodyPr vert="horz" wrap="square" lIns="558165" tIns="1122045" rIns="1022985" bIns="1586865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</a:endParaRPr>
            </a:p>
          </p:txBody>
        </p:sp>
        <p:sp>
          <p:nvSpPr>
            <p:cNvPr id="49" name="Freeform: Shape 268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5wUAAOUFAADCCAAAwQgAAAAAAAABAAAAAAAAAAEAAABQAAAAAAAAAAAA4D8AAAAAAADgPwAAAAAAAOA/AAAAAAAA4D8AAAAAAADgPwAAAAAAAOA/AAAAAAAA4D8AAAAAAADgPwAAAAAAAOA/AAAAAAAA4D8CAAAAjAAAAAEAAAAAAAAAcoN3AAAAA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coN3AAAAAAEAAAAAAAAAAAAAAAAAAAAAAAAAAAAAAAAAAAAAAAAAAP///wJ/f38AcyEkA8zMzADAwP8Af39/AAAAAAAAAAAAAAAAAAAAAAAAAAAAIQAAABgAAAAUAAAAhkUAALAiAABiSAAAjCUAAAAAAAAmAAAACAAAAP//////////"/>
                </a:ext>
              </a:extLst>
            </p:cNvSpPr>
            <p:nvPr/>
          </p:nvSpPr>
          <p:spPr>
            <a:xfrm rot="5400000" flipH="1">
              <a:off x="11301730" y="5638800"/>
              <a:ext cx="464820" cy="464820"/>
            </a:xfrm>
            <a:custGeom>
              <a:avLst/>
              <a:gdLst/>
              <a:ahLst/>
              <a:cxnLst/>
              <a:rect l="0" t="0" r="464820" b="464820"/>
              <a:pathLst>
                <a:path w="464820" h="464820">
                  <a:moveTo>
                    <a:pt x="464213" y="463962"/>
                  </a:moveTo>
                  <a:lnTo>
                    <a:pt x="463972" y="463973"/>
                  </a:lnTo>
                  <a:lnTo>
                    <a:pt x="463961" y="464213"/>
                  </a:lnTo>
                  <a:lnTo>
                    <a:pt x="463732" y="463984"/>
                  </a:lnTo>
                  <a:lnTo>
                    <a:pt x="446220" y="464820"/>
                  </a:lnTo>
                  <a:cubicBezTo>
                    <a:pt x="332023" y="464820"/>
                    <a:pt x="217825" y="421255"/>
                    <a:pt x="130696" y="334125"/>
                  </a:cubicBezTo>
                  <a:cubicBezTo>
                    <a:pt x="43566" y="246996"/>
                    <a:pt x="1" y="132798"/>
                    <a:pt x="0" y="18600"/>
                  </a:cubicBezTo>
                  <a:lnTo>
                    <a:pt x="836" y="1089"/>
                  </a:lnTo>
                  <a:lnTo>
                    <a:pt x="607" y="860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7"/>
                  </a:lnTo>
                  <a:lnTo>
                    <a:pt x="18600" y="0"/>
                  </a:lnTo>
                  <a:cubicBezTo>
                    <a:pt x="132798" y="0"/>
                    <a:pt x="246995" y="43565"/>
                    <a:pt x="334125" y="130695"/>
                  </a:cubicBezTo>
                  <a:cubicBezTo>
                    <a:pt x="421255" y="217825"/>
                    <a:pt x="464820" y="332022"/>
                    <a:pt x="464820" y="446220"/>
                  </a:cubicBezTo>
                  <a:lnTo>
                    <a:pt x="463984" y="463733"/>
                  </a:lnTo>
                  <a:close/>
                </a:path>
              </a:pathLst>
            </a:custGeom>
            <a:solidFill>
              <a:srgbClr val="728377"/>
            </a:solidFill>
            <a:ln>
              <a:noFill/>
            </a:ln>
            <a:effectLst/>
          </p:spPr>
          <p:txBody>
            <a:bodyPr vert="horz" wrap="square" lIns="959485" tIns="958215" rIns="1423670" bIns="1423035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270"/>
          <p:cNvGrp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9gFAZBMAAAAlAAAAAQAAAA8BAAAAkAAAAEgAAACQAAAASAAAAAAAAAAAAAAAAAAAABcAAAAUAAAAAAAAAAAAAAD/fwAA/38AAAAAAAAJAAAABAAAADEFJgAfAAAAVAAAAAAAAAAAAAAAAAAAAAAAAAAAAAAAAAAAAAAAAAAAAAAAAAAAAAAAAAAAAAAAAAAAAAAAAAAAAAAAAAAAAAAAAAAAAAAAAAAAAAAAAAAAAAAAAAAAACEAAAAYAAAAFAAAAAU9AAA/FAAAAkgAANUhAAAQAAAAJgAAAAgAAAD/////AAAAAA=="/>
              </a:ext>
            </a:extLst>
          </p:cNvGrpSpPr>
          <p:nvPr/>
        </p:nvGrpSpPr>
        <p:grpSpPr>
          <a:xfrm rot="18900000" flipH="1">
            <a:off x="9919335" y="3291205"/>
            <a:ext cx="1786255" cy="2208530"/>
            <a:chOff x="9919335" y="3291205"/>
            <a:chExt cx="1786255" cy="2208530"/>
          </a:xfrm>
        </p:grpSpPr>
        <p:sp>
          <p:nvSpPr>
            <p:cNvPr id="56" name="Straight Connector 271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g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g0IAAD8UAACDQgAA1SEAAAAAAAAmAAAACAAAAP//////////"/>
                </a:ext>
              </a:extLst>
            </p:cNvSpPr>
            <p:nvPr/>
          </p:nvSpPr>
          <p:spPr>
            <a:xfrm rot="10800000" flipH="1">
              <a:off x="10812145" y="3291205"/>
              <a:ext cx="0" cy="220853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55" name="Straight Connector 272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g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Gj0AABwZAADvRwAAHBkAAAAAAAAmAAAACAAAAP//////////"/>
                </a:ext>
              </a:extLst>
            </p:cNvSpPr>
            <p:nvPr/>
          </p:nvSpPr>
          <p:spPr>
            <a:xfrm>
              <a:off x="9932670" y="4081780"/>
              <a:ext cx="1760855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54" name="Freeform: Shape 273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xBAAAOgdAADAGwAA+yg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BT0AAMMWAAACSAAA1SEAAAAAAAAmAAAACAAAAP//////////"/>
                </a:ext>
              </a:extLst>
            </p:cNvSpPr>
            <p:nvPr/>
          </p:nvSpPr>
          <p:spPr>
            <a:xfrm flipH="1">
              <a:off x="9919335" y="3700145"/>
              <a:ext cx="1786255" cy="1799590"/>
            </a:xfrm>
            <a:custGeom>
              <a:avLst/>
              <a:gdLst/>
              <a:ahLst/>
              <a:cxnLst/>
              <a:rect l="0" t="0" r="1786255" b="1799590"/>
              <a:pathLst>
                <a:path w="1786255" h="1799590">
                  <a:moveTo>
                    <a:pt x="440886" y="59"/>
                  </a:moveTo>
                  <a:cubicBezTo>
                    <a:pt x="584455" y="2557"/>
                    <a:pt x="735216" y="83286"/>
                    <a:pt x="846046" y="261574"/>
                  </a:cubicBezTo>
                  <a:lnTo>
                    <a:pt x="893128" y="360728"/>
                  </a:lnTo>
                  <a:lnTo>
                    <a:pt x="893128" y="365342"/>
                  </a:lnTo>
                  <a:lnTo>
                    <a:pt x="940208" y="266190"/>
                  </a:lnTo>
                  <a:cubicBezTo>
                    <a:pt x="1066871" y="62432"/>
                    <a:pt x="1245688" y="-13899"/>
                    <a:pt x="1406320" y="8337"/>
                  </a:cubicBezTo>
                  <a:cubicBezTo>
                    <a:pt x="1827980" y="66714"/>
                    <a:pt x="2124324" y="804321"/>
                    <a:pt x="1023056" y="1699310"/>
                  </a:cubicBezTo>
                  <a:lnTo>
                    <a:pt x="893126" y="1799590"/>
                  </a:lnTo>
                  <a:lnTo>
                    <a:pt x="763198" y="1694695"/>
                  </a:lnTo>
                  <a:cubicBezTo>
                    <a:pt x="-338069" y="799706"/>
                    <a:pt x="-41725" y="62099"/>
                    <a:pt x="379933" y="3722"/>
                  </a:cubicBezTo>
                  <a:cubicBezTo>
                    <a:pt x="400013" y="942"/>
                    <a:pt x="420377" y="-295"/>
                    <a:pt x="440886" y="59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2725420" tIns="4861560" rIns="4511040" bIns="6661785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  <a:latin typeface="Bell MT" pitchFamily="1" charset="0"/>
                <a:ea typeface="Avenir Next LT Pro Light" charset="0"/>
                <a:cs typeface="Avenir Next LT Pro Light" charset="0"/>
              </a:endParaRPr>
            </a:p>
          </p:txBody>
        </p:sp>
        <p:sp>
          <p:nvSpPr>
            <p:cNvPr id="53" name="Rectangle 30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OBMAAIQhAABMGQAAlyc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eT8AAF4aAACNRQAAciAAAAAAAAAmAAAACAAAAP//////////"/>
                </a:ext>
              </a:extLst>
            </p:cNvSpPr>
            <p:nvPr/>
          </p:nvSpPr>
          <p:spPr>
            <a:xfrm rot="2700000">
              <a:off x="10318115" y="4286250"/>
              <a:ext cx="988060" cy="988060"/>
            </a:xfrm>
            <a:custGeom>
              <a:avLst/>
              <a:gdLst/>
              <a:ahLst/>
              <a:cxnLst/>
              <a:rect l="0" t="0" r="988060" b="988060"/>
              <a:pathLst>
                <a:path w="988060" h="988060">
                  <a:moveTo>
                    <a:pt x="0" y="988060"/>
                  </a:moveTo>
                  <a:lnTo>
                    <a:pt x="0" y="0"/>
                  </a:lnTo>
                  <a:lnTo>
                    <a:pt x="988060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3124200" tIns="5448300" rIns="4112260" bIns="6435725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/>
            </a:p>
          </p:txBody>
        </p:sp>
        <p:sp>
          <p:nvSpPr>
            <p:cNvPr id="52" name="Rectangle 30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ZRQAAM4kAAAfGAAAiSg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pkAAAKkdAABhRAAAYyEAAAAAAAAmAAAACAAAAP//////////"/>
                </a:ext>
              </a:extLst>
            </p:cNvSpPr>
            <p:nvPr/>
          </p:nvSpPr>
          <p:spPr>
            <a:xfrm rot="2700000">
              <a:off x="10509250" y="4821555"/>
              <a:ext cx="606425" cy="605790"/>
            </a:xfrm>
            <a:custGeom>
              <a:avLst/>
              <a:gdLst/>
              <a:ahLst/>
              <a:cxnLst/>
              <a:rect l="0" t="0" r="606425" b="605790"/>
              <a:pathLst>
                <a:path w="606425" h="605790">
                  <a:moveTo>
                    <a:pt x="0" y="605790"/>
                  </a:moveTo>
                  <a:lnTo>
                    <a:pt x="0" y="0"/>
                  </a:lnTo>
                  <a:lnTo>
                    <a:pt x="606425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3315335" tIns="5982970" rIns="3921125" bIns="6589395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/>
            </a:p>
          </p:txBody>
        </p:sp>
      </p:grpSp>
      <p:grpSp>
        <p:nvGrpSpPr>
          <p:cNvPr id="57" name="Group 277"/>
          <p:cNvGrp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9gFAZBMAAAAlAAAAAQAAAA8BAAAAkAAAAEgAAACQAAAASAAAAAAAAAAAAAAAAAAAABcAAAAUAAAAAAAAAAAAAAD/fwAA/38AAAAAAAAJAAAABAAAAF4gAQAfAAAAVAAAAAAAAAAAAAAAAAAAAAAAAAAAAAAAAAAAAAAAAAAAAAAAAAAAAAAAAAAAAAAAAAAAAAAAAAAAAAAAAAAAAAAAAAAAAAAAAAAAAAAAAAAAAAAAAAAAACEAAAAYAAAAFAAAAMVCAAB8IAAAFkgAANYmAAAQAAAAJgAAAAgAAAD/////AAAAAA=="/>
              </a:ext>
            </a:extLst>
          </p:cNvGrpSpPr>
          <p:nvPr/>
        </p:nvGrpSpPr>
        <p:grpSpPr>
          <a:xfrm rot="10800000" flipV="1">
            <a:off x="10854055" y="5280660"/>
            <a:ext cx="864235" cy="1032510"/>
            <a:chOff x="10854055" y="5280660"/>
            <a:chExt cx="864235" cy="1032510"/>
          </a:xfrm>
        </p:grpSpPr>
        <p:sp>
          <p:nvSpPr>
            <p:cNvPr id="62" name="Freeform: Shape 278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lQ0AAJIRAABxEAAAbhQ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xUIAAGMjAAChRQAAPyYAAAAAAAAmAAAACAAAAP//////////"/>
                </a:ext>
              </a:extLst>
            </p:cNvSpPr>
            <p:nvPr/>
          </p:nvSpPr>
          <p:spPr>
            <a:xfrm rot="13500000">
              <a:off x="10854055" y="5752465"/>
              <a:ext cx="464820" cy="464820"/>
            </a:xfrm>
            <a:custGeom>
              <a:avLst/>
              <a:gdLst/>
              <a:ahLst/>
              <a:cxnLst/>
              <a:rect l="0" t="0" r="464820" b="464820"/>
              <a:pathLst>
                <a:path w="464820" h="464820">
                  <a:moveTo>
                    <a:pt x="464213" y="463962"/>
                  </a:moveTo>
                  <a:lnTo>
                    <a:pt x="463972" y="463973"/>
                  </a:lnTo>
                  <a:lnTo>
                    <a:pt x="463961" y="464213"/>
                  </a:lnTo>
                  <a:lnTo>
                    <a:pt x="463732" y="463984"/>
                  </a:lnTo>
                  <a:lnTo>
                    <a:pt x="446220" y="464820"/>
                  </a:lnTo>
                  <a:cubicBezTo>
                    <a:pt x="332023" y="464820"/>
                    <a:pt x="217825" y="421255"/>
                    <a:pt x="130696" y="334125"/>
                  </a:cubicBezTo>
                  <a:cubicBezTo>
                    <a:pt x="43566" y="246996"/>
                    <a:pt x="1" y="132798"/>
                    <a:pt x="0" y="18600"/>
                  </a:cubicBezTo>
                  <a:lnTo>
                    <a:pt x="836" y="1089"/>
                  </a:lnTo>
                  <a:lnTo>
                    <a:pt x="607" y="860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7"/>
                  </a:lnTo>
                  <a:lnTo>
                    <a:pt x="18600" y="0"/>
                  </a:lnTo>
                  <a:cubicBezTo>
                    <a:pt x="132798" y="0"/>
                    <a:pt x="246995" y="43565"/>
                    <a:pt x="334125" y="130695"/>
                  </a:cubicBezTo>
                  <a:cubicBezTo>
                    <a:pt x="421255" y="217825"/>
                    <a:pt x="464820" y="332022"/>
                    <a:pt x="464820" y="446220"/>
                  </a:cubicBezTo>
                  <a:lnTo>
                    <a:pt x="463984" y="463733"/>
                  </a:ln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2207895" tIns="2856230" rIns="2672715" bIns="3321050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</a:endParaRPr>
            </a:p>
          </p:txBody>
        </p:sp>
        <p:sp>
          <p:nvSpPr>
            <p:cNvPr id="61" name="Freeform: Shape 279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ChAAAIoQAADmEgAAZhM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OkUAAFsiAAAWSAAANyUAAAAAAAAmAAAACAAAAP//////////"/>
                </a:ext>
              </a:extLst>
            </p:cNvSpPr>
            <p:nvPr/>
          </p:nvSpPr>
          <p:spPr>
            <a:xfrm rot="10800000">
              <a:off x="11253470" y="5584825"/>
              <a:ext cx="464820" cy="464820"/>
            </a:xfrm>
            <a:custGeom>
              <a:avLst/>
              <a:gdLst/>
              <a:ahLst/>
              <a:cxnLst/>
              <a:rect l="0" t="0" r="464820" b="464820"/>
              <a:pathLst>
                <a:path w="464820" h="464820">
                  <a:moveTo>
                    <a:pt x="446221" y="464820"/>
                  </a:moveTo>
                  <a:cubicBezTo>
                    <a:pt x="332024" y="464820"/>
                    <a:pt x="217825" y="421255"/>
                    <a:pt x="130696" y="334125"/>
                  </a:cubicBezTo>
                  <a:cubicBezTo>
                    <a:pt x="43566" y="246996"/>
                    <a:pt x="1" y="132797"/>
                    <a:pt x="0" y="18599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9" y="0"/>
                  </a:lnTo>
                  <a:cubicBezTo>
                    <a:pt x="132797" y="0"/>
                    <a:pt x="246995" y="43565"/>
                    <a:pt x="334125" y="130695"/>
                  </a:cubicBezTo>
                  <a:cubicBezTo>
                    <a:pt x="421255" y="217825"/>
                    <a:pt x="464820" y="332023"/>
                    <a:pt x="464820" y="446221"/>
                  </a:cubicBezTo>
                  <a:lnTo>
                    <a:pt x="463984" y="463732"/>
                  </a:lnTo>
                  <a:lnTo>
                    <a:pt x="464214" y="463962"/>
                  </a:lnTo>
                  <a:lnTo>
                    <a:pt x="463973" y="463974"/>
                  </a:lnTo>
                  <a:lnTo>
                    <a:pt x="463961" y="464214"/>
                  </a:lnTo>
                  <a:lnTo>
                    <a:pt x="463732" y="463985"/>
                  </a:ln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2607310" tIns="2688590" rIns="3072130" bIns="3153410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>
                <a:solidFill>
                  <a:schemeClr val="tx1"/>
                </a:solidFill>
              </a:endParaRPr>
            </a:p>
          </p:txBody>
        </p:sp>
        <p:grpSp>
          <p:nvGrpSpPr>
            <p:cNvPr id="58" name="Group 280"/>
            <p:cNvGrp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9gFAZBMAAAAlAAAAAQAAAA8BAAAAkAAAAEgAAACQAAAASAAAAAAAAAAAAAAAAAAAABcAAAAUAAAAAAAAAAAAAAD/fwAA/38AAAAAAAAJAAAABAAAACwlAQAfAAAAVAAAAAAAAAAAAAAAAAAAAAAAAAAAAAAAAAAAAAAAAAAAAAAAAAAAAAAAAAAAAAAAAAAAAAAAAAAAAAAAAAAAAAAAAAAAAAAAAAAAAAAAAAAAAAAAAAAAACEAAAAYAAAAFAAAADREAAB8IAAAIUYAANYmAAAAAAAAJgAAAAgAAAD/////AAAAAA=="/>
                </a:ext>
              </a:extLst>
            </p:cNvGrpSpPr>
            <p:nvPr/>
          </p:nvGrpSpPr>
          <p:grpSpPr>
            <a:xfrm>
              <a:off x="11087100" y="5280660"/>
              <a:ext cx="313055" cy="1032510"/>
              <a:chOff x="11087100" y="5280660"/>
              <a:chExt cx="313055" cy="1032510"/>
            </a:xfrm>
          </p:grpSpPr>
          <p:sp>
            <p:nvSpPr>
              <p:cNvPr id="60" name="Straight Connector 281"/>
              <p:cNvSpPr>
                <a:extLst>
                  <a:ext uri="smNativeData">
  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gAAAA0AAAAAkAAAAEgAAACQAAAASAAAAAAAAAAAAAAAAg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NEQAAE0hAAA0RAAA1iYAAAAAAAAmAAAACAAAAP//////////"/>
                  </a:ext>
                </a:extLst>
              </p:cNvSpPr>
              <p:nvPr/>
            </p:nvSpPr>
            <p:spPr>
              <a:xfrm rot="10800000" flipH="1" flipV="1">
                <a:off x="11087100" y="5413375"/>
                <a:ext cx="0" cy="899795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59" name="Straight Connector 282"/>
              <p:cNvSpPr>
                <a:extLst>
                  <a:ext uri="smNativeData">
  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gAAAA0AAAAAkAAAAEgAAACQAAAASAAAAAAAAAAAAAAAAg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IUYAAHwgAAAhRgAABSYAAAAAAAAmAAAACAAAAP//////////"/>
                  </a:ext>
                </a:extLst>
              </p:cNvSpPr>
              <p:nvPr/>
            </p:nvSpPr>
            <p:spPr>
              <a:xfrm rot="13500000" flipH="1" flipV="1">
                <a:off x="11400155" y="5280660"/>
                <a:ext cx="0" cy="899795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PQQAACoFAAB/RgAAtBsAAAAAAAAmAAAACAAAAP//////////"/>
              </a:ext>
            </a:extLst>
          </p:cNvSpPr>
          <p:nvPr/>
        </p:nvSpPr>
        <p:spPr>
          <a:xfrm>
            <a:off x="688975" y="839470"/>
            <a:ext cx="10770870" cy="3663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uk-UA" sz="3600" cap="none">
                <a:latin typeface="Palatino" charset="0"/>
                <a:ea typeface="Palatino" charset="0"/>
                <a:cs typeface="Palatino" charset="0"/>
              </a:defRPr>
            </a:pPr>
            <a:r>
              <a:t>Список використаних джерел:</a:t>
            </a:r>
          </a:p>
          <a:p>
            <a:pPr algn="ctr">
              <a:defRPr lang="uk-UA" sz="3600" cap="none">
                <a:latin typeface="Palatino" charset="0"/>
                <a:ea typeface="Palatino" charset="0"/>
                <a:cs typeface="Palatino" charset="0"/>
              </a:defRPr>
            </a:pPr>
            <a:endParaRPr/>
          </a:p>
          <a:p>
            <a:pPr algn="l">
              <a:defRPr lang="uk-UA" sz="2000" cap="none">
                <a:latin typeface="Palatino" charset="0"/>
                <a:ea typeface="Palatino" charset="0"/>
                <a:cs typeface="Palatino" charset="0"/>
                <a:hlinkClick r:id="rId2"/>
              </a:defRPr>
            </a:pPr>
            <a:r>
              <a:rPr lang="uk-UA" cap="none"/>
              <a:t>1.</a:t>
            </a:r>
            <a:r>
              <a:rPr lang="uk-UA" cap="none">
                <a:solidFill>
                  <a:srgbClr val="FFFFFF"/>
                </a:solidFill>
              </a:rPr>
              <a:t>Україна в складі двох імперій. </a:t>
            </a:r>
            <a:r>
              <a:rPr lang="uk-UA">
                <a:hlinkClick r:id="rId2"/>
              </a:rPr>
              <a:t>https://arm.naiau.kiev.ua/books/history/material/navmat/tema_5/lekcia.html</a:t>
            </a:r>
          </a:p>
          <a:p>
            <a:pPr algn="l">
              <a:defRPr lang="uk-UA" sz="2000" cap="none">
                <a:latin typeface="Palatino" charset="0"/>
                <a:ea typeface="Palatino" charset="0"/>
                <a:cs typeface="Palatino" charset="0"/>
                <a:hlinkClick r:id="rId3"/>
              </a:defRPr>
            </a:pPr>
            <a:endParaRPr lang="uk-UA">
              <a:hlinkClick r:id="rId3"/>
            </a:endParaRPr>
          </a:p>
          <a:p>
            <a:pPr algn="l">
              <a:defRPr lang="uk-UA" sz="2000" cap="none">
                <a:latin typeface="Palatino" charset="0"/>
                <a:ea typeface="Palatino" charset="0"/>
                <a:cs typeface="Palatino" charset="0"/>
              </a:defRPr>
            </a:pPr>
            <a:r>
              <a:t>2. Характеристика монет. </a:t>
            </a:r>
          </a:p>
          <a:p>
            <a:pPr algn="l">
              <a:defRPr lang="uk-UA" sz="2000" cap="none">
                <a:latin typeface="Palatino" charset="0"/>
                <a:ea typeface="Palatino" charset="0"/>
                <a:cs typeface="Palatino" charset="0"/>
                <a:hlinkClick r:id="rId2"/>
              </a:defRPr>
            </a:pPr>
            <a:r>
              <a:rPr lang="uk-UA">
                <a:hlinkClick r:id="rId2"/>
              </a:rPr>
              <a:t>https://uk.wikipedia.org/wiki/</a:t>
            </a:r>
          </a:p>
          <a:p>
            <a:pPr algn="l">
              <a:defRPr lang="uk-UA" sz="2000" cap="none">
                <a:latin typeface="Palatino" charset="0"/>
                <a:ea typeface="Palatino" charset="0"/>
                <a:cs typeface="Palatino" charset="0"/>
                <a:hlinkClick r:id="rId2"/>
              </a:defRPr>
            </a:pPr>
            <a:endParaRPr lang="uk-UA">
              <a:hlinkClick r:id="rId2"/>
            </a:endParaRPr>
          </a:p>
          <a:p>
            <a:pPr algn="l">
              <a:defRPr lang="uk-UA" sz="2000" cap="none">
                <a:latin typeface="Palatino" charset="0"/>
                <a:ea typeface="Palatino" charset="0"/>
                <a:cs typeface="Palatino" charset="0"/>
              </a:defRPr>
            </a:pPr>
            <a:r>
              <a:t>3. Історія грошового обігу в Україні. </a:t>
            </a:r>
          </a:p>
          <a:p>
            <a:pPr algn="l">
              <a:defRPr lang="uk-UA" sz="2000" cap="none">
                <a:latin typeface="Palatino" charset="0"/>
                <a:ea typeface="Palatino" charset="0"/>
                <a:cs typeface="Palatino" charset="0"/>
                <a:hlinkClick r:id="rId4"/>
              </a:defRPr>
            </a:pPr>
            <a:r>
              <a:rPr lang="uk-UA">
                <a:hlinkClick r:id="rId4"/>
              </a:rPr>
              <a:t>https://textbook.com.ua/ekonomika/1475208957/s-6?page=1</a:t>
            </a:r>
          </a:p>
          <a:p>
            <a:pPr algn="l">
              <a:defRPr lang="uk-UA" sz="2000" cap="none">
                <a:latin typeface="Palatino" charset="0"/>
                <a:ea typeface="Palatino" charset="0"/>
                <a:cs typeface="Palatino" charset="0"/>
                <a:hlinkClick r:id="rId4"/>
              </a:defRPr>
            </a:pPr>
            <a:endParaRPr lang="uk-UA">
              <a:hlinkClick r:id="rId4"/>
            </a:endParaRPr>
          </a:p>
          <a:p>
            <a:pPr algn="l">
              <a:defRPr lang="uk-UA" sz="2000" cap="none">
                <a:latin typeface="Palatino" charset="0"/>
                <a:ea typeface="Palatino" charset="0"/>
                <a:cs typeface="Palatino" charset="0"/>
              </a:defRPr>
            </a:pPr>
            <a:r>
              <a:t>4. Як стоврити родинне дерево. </a:t>
            </a:r>
          </a:p>
          <a:p>
            <a:pPr algn="l">
              <a:defRPr lang="uk-UA" sz="2000" cap="none">
                <a:latin typeface="Palatino" charset="0"/>
                <a:ea typeface="Palatino" charset="0"/>
                <a:cs typeface="Palatino" charset="0"/>
                <a:hlinkClick r:id="rId5"/>
              </a:defRPr>
            </a:pPr>
            <a:r>
              <a:rPr lang="uk-UA">
                <a:hlinkClick r:id="rId5"/>
              </a:rPr>
              <a:t>https://photo-lviv.in.ua/yak-zrobyty-rodove-derevo-5-shliakhiv-poshuku-predkiv/</a:t>
            </a:r>
          </a:p>
          <a:p>
            <a:pPr algn="l">
              <a:defRPr lang="uk-UA" sz="2000" cap="none">
                <a:latin typeface="Palatino" charset="0"/>
                <a:ea typeface="Palatino" charset="0"/>
                <a:cs typeface="Palatino" charset="0"/>
                <a:hlinkClick r:id="rId5"/>
              </a:defRPr>
            </a:pPr>
            <a:endParaRPr lang="uk-UA">
              <a:hlinkClick r:id="rId5"/>
            </a:endParaRPr>
          </a:p>
          <a:p>
            <a:pPr algn="l">
              <a:defRPr lang="uk-UA" sz="2000" cap="none">
                <a:latin typeface="Palatino" charset="0"/>
                <a:ea typeface="Palatino" charset="0"/>
                <a:cs typeface="Palatino" charset="0"/>
              </a:defRPr>
            </a:pPr>
            <a:r>
              <a:t> </a:t>
            </a:r>
          </a:p>
          <a:p>
            <a:pPr algn="l">
              <a:defRPr lang="uk-UA" sz="2000" cap="none">
                <a:latin typeface="Palatino" charset="0"/>
                <a:ea typeface="Palatino" charset="0"/>
                <a:cs typeface="Palatino" charset="0"/>
              </a:defRPr>
            </a:pPr>
            <a:endParaRPr/>
          </a:p>
          <a:p>
            <a:pPr algn="ctr">
              <a:defRPr lang="uk-UA" sz="3600" cap="none">
                <a:latin typeface="Palatino" charset="0"/>
                <a:ea typeface="Palatino" charset="0"/>
                <a:cs typeface="Palatino" charset="0"/>
              </a:defRPr>
            </a:pPr>
            <a:endParaRPr/>
          </a:p>
          <a:p>
            <a:pPr algn="ctr">
              <a:defRPr lang="uk-UA" sz="3600" cap="none">
                <a:latin typeface="Palatino" charset="0"/>
                <a:ea typeface="Palatino" charset="0"/>
                <a:cs typeface="Palatino" charset="0"/>
              </a:defRPr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е поле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2BQAAPQOAADRNQAAtBsAABAAAAAmAAAACAAAAP//////////"/>
              </a:ext>
            </a:extLst>
          </p:cNvSpPr>
          <p:nvPr/>
        </p:nvSpPr>
        <p:spPr>
          <a:xfrm>
            <a:off x="3388360" y="2430780"/>
            <a:ext cx="5360035" cy="20726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uk-UA" sz="3600" cap="none">
                <a:latin typeface="Palatino" charset="0"/>
                <a:ea typeface="Palatino" charset="0"/>
                <a:cs typeface="Palatino" charset="0"/>
              </a:defRPr>
            </a:pPr>
            <a:r>
              <a:t>ДЯКУЮ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RQUAAAQEAADzQgAAfRwAABAAAAAmAAAACAAAAD0QAAAAAAAA"/>
              </a:ext>
            </a:extLst>
          </p:cNvSpPr>
          <p:nvPr>
            <p:ph type="body" idx="1"/>
          </p:nvPr>
        </p:nvSpPr>
        <p:spPr>
          <a:xfrm>
            <a:off x="856615" y="652780"/>
            <a:ext cx="10026650" cy="3978275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0" lvl="1" indent="0" algn="just">
              <a:lnSpc>
                <a:spcPct val="130000"/>
              </a:lnSpc>
              <a:spcBef>
                <a:spcPts val="250"/>
              </a:spcBef>
              <a:spcAft>
                <a:spcPts val="200"/>
              </a:spcAft>
              <a:buNone/>
              <a:defRPr lang="uk-UA" sz="2400" cap="none">
                <a:latin typeface="Palatino" charset="0"/>
                <a:ea typeface="Palatino" charset="0"/>
                <a:cs typeface="Palatino" charset="0"/>
              </a:defRPr>
            </a:pPr>
            <a:r>
              <a:rPr lang="uk-UA" b="1" cap="none" dirty="0"/>
              <a:t>	Мета:</a:t>
            </a:r>
            <a:r>
              <a:rPr dirty="0"/>
              <a:t> </a:t>
            </a:r>
            <a:r>
              <a:rPr dirty="0" err="1"/>
              <a:t>дослідити</a:t>
            </a:r>
            <a:r>
              <a:rPr dirty="0"/>
              <a:t>  </a:t>
            </a:r>
            <a:r>
              <a:rPr dirty="0" err="1"/>
              <a:t>родинні</a:t>
            </a:r>
            <a:r>
              <a:rPr dirty="0"/>
              <a:t> </a:t>
            </a:r>
            <a:r>
              <a:rPr dirty="0" err="1"/>
              <a:t>артефакти</a:t>
            </a:r>
            <a:r>
              <a:rPr dirty="0"/>
              <a:t> - </a:t>
            </a:r>
            <a:r>
              <a:rPr dirty="0" err="1"/>
              <a:t>різні</a:t>
            </a:r>
            <a:r>
              <a:rPr dirty="0"/>
              <a:t> </a:t>
            </a:r>
            <a:r>
              <a:rPr dirty="0" err="1"/>
              <a:t>грошові</a:t>
            </a:r>
            <a:r>
              <a:rPr dirty="0"/>
              <a:t> </a:t>
            </a:r>
            <a:r>
              <a:rPr dirty="0" err="1"/>
              <a:t>знаки</a:t>
            </a:r>
            <a:r>
              <a:rPr dirty="0"/>
              <a:t>, </a:t>
            </a:r>
            <a:r>
              <a:rPr dirty="0" err="1"/>
              <a:t>які</a:t>
            </a:r>
            <a:r>
              <a:rPr dirty="0"/>
              <a:t> </a:t>
            </a:r>
            <a:r>
              <a:rPr dirty="0" err="1"/>
              <a:t>використовувались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території</a:t>
            </a:r>
            <a:r>
              <a:rPr dirty="0"/>
              <a:t>  </a:t>
            </a:r>
            <a:r>
              <a:rPr dirty="0" err="1"/>
              <a:t>нашої</a:t>
            </a:r>
            <a:r>
              <a:rPr dirty="0"/>
              <a:t> </a:t>
            </a:r>
            <a:r>
              <a:rPr dirty="0" err="1"/>
              <a:t>держави</a:t>
            </a:r>
            <a:r>
              <a:rPr dirty="0"/>
              <a:t> у </a:t>
            </a:r>
            <a:r>
              <a:rPr dirty="0" err="1"/>
              <a:t>різні</a:t>
            </a:r>
            <a:r>
              <a:rPr dirty="0"/>
              <a:t>  </a:t>
            </a:r>
            <a:r>
              <a:rPr dirty="0" err="1"/>
              <a:t>хронологічні</a:t>
            </a:r>
            <a:r>
              <a:rPr dirty="0"/>
              <a:t> </a:t>
            </a:r>
            <a:r>
              <a:rPr dirty="0" err="1"/>
              <a:t>часи</a:t>
            </a:r>
            <a:r>
              <a:rPr dirty="0"/>
              <a:t> </a:t>
            </a:r>
            <a:r>
              <a:rPr dirty="0" err="1" smtClean="0"/>
              <a:t>під</a:t>
            </a:r>
            <a:r>
              <a:rPr dirty="0" smtClean="0"/>
              <a:t> </a:t>
            </a:r>
            <a:r>
              <a:rPr dirty="0" err="1" smtClean="0"/>
              <a:t>час</a:t>
            </a:r>
            <a:r>
              <a:rPr dirty="0" smtClean="0"/>
              <a:t> </a:t>
            </a:r>
            <a:r>
              <a:rPr dirty="0" err="1" smtClean="0"/>
              <a:t>перебування</a:t>
            </a:r>
            <a:r>
              <a:rPr dirty="0" smtClean="0"/>
              <a:t> </a:t>
            </a:r>
            <a:r>
              <a:rPr dirty="0" err="1" smtClean="0"/>
              <a:t>України</a:t>
            </a:r>
            <a:r>
              <a:rPr dirty="0" smtClean="0"/>
              <a:t> </a:t>
            </a:r>
            <a:r>
              <a:rPr dirty="0"/>
              <a:t>у </a:t>
            </a:r>
            <a:r>
              <a:rPr dirty="0" err="1"/>
              <a:t>складі</a:t>
            </a:r>
            <a:r>
              <a:rPr dirty="0"/>
              <a:t> </a:t>
            </a:r>
            <a:r>
              <a:rPr dirty="0" err="1" smtClean="0"/>
              <a:t>інших</a:t>
            </a:r>
            <a:r>
              <a:rPr dirty="0" smtClean="0"/>
              <a:t> </a:t>
            </a:r>
            <a:r>
              <a:rPr dirty="0" err="1" smtClean="0"/>
              <a:t>країн</a:t>
            </a:r>
            <a:r>
              <a:rPr dirty="0"/>
              <a:t>.</a:t>
            </a:r>
          </a:p>
          <a:p>
            <a:pPr marL="0" lvl="1" indent="0" algn="just">
              <a:lnSpc>
                <a:spcPct val="130000"/>
              </a:lnSpc>
              <a:spcBef>
                <a:spcPts val="250"/>
              </a:spcBef>
              <a:spcAft>
                <a:spcPts val="200"/>
              </a:spcAft>
              <a:buNone/>
              <a:defRPr lang="uk-UA" sz="2400" b="1" cap="none">
                <a:latin typeface="Palatino" charset="0"/>
                <a:ea typeface="Palatino" charset="0"/>
                <a:cs typeface="Palatino" charset="0"/>
              </a:defRPr>
            </a:pPr>
            <a:r>
              <a:rPr dirty="0"/>
              <a:t>	</a:t>
            </a:r>
            <a:r>
              <a:rPr dirty="0" err="1"/>
              <a:t>Завдання</a:t>
            </a:r>
            <a:r>
              <a:rPr lang="ru-RU" cap="none" dirty="0"/>
              <a:t>:</a:t>
            </a:r>
          </a:p>
          <a:p>
            <a:pPr>
              <a:lnSpc>
                <a:spcPct val="130000"/>
              </a:lnSpc>
              <a:spcBef>
                <a:spcPts val="250"/>
              </a:spcBef>
              <a:buClrTx/>
              <a:buFont typeface="Wingdings" pitchFamily="2" charset="2"/>
              <a:buChar char=""/>
              <a:defRPr lang="uk-UA" sz="2400" cap="none">
                <a:latin typeface="Palatino" charset="0"/>
                <a:ea typeface="Palatino" charset="0"/>
                <a:cs typeface="Palatino" charset="0"/>
              </a:defRPr>
            </a:pPr>
            <a:r>
              <a:rPr dirty="0" err="1"/>
              <a:t>встановити</a:t>
            </a:r>
            <a:r>
              <a:rPr dirty="0"/>
              <a:t> </a:t>
            </a:r>
            <a:r>
              <a:rPr dirty="0" err="1"/>
              <a:t>хронологічні</a:t>
            </a:r>
            <a:r>
              <a:rPr dirty="0"/>
              <a:t> </a:t>
            </a:r>
            <a:r>
              <a:rPr dirty="0" err="1"/>
              <a:t>рамки</a:t>
            </a:r>
            <a:r>
              <a:rPr dirty="0"/>
              <a:t> </a:t>
            </a:r>
            <a:r>
              <a:rPr dirty="0" err="1"/>
              <a:t>монет</a:t>
            </a:r>
            <a:r>
              <a:rPr dirty="0"/>
              <a:t>, </a:t>
            </a:r>
            <a:r>
              <a:rPr dirty="0" err="1"/>
              <a:t>які</a:t>
            </a:r>
            <a:r>
              <a:rPr dirty="0"/>
              <a:t> </a:t>
            </a:r>
            <a:r>
              <a:rPr dirty="0" err="1"/>
              <a:t>потрапили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родинного</a:t>
            </a:r>
            <a:r>
              <a:rPr dirty="0"/>
              <a:t> </a:t>
            </a:r>
            <a:r>
              <a:rPr dirty="0" err="1" smtClean="0"/>
              <a:t>спадку</a:t>
            </a:r>
            <a:r>
              <a:rPr dirty="0" smtClean="0"/>
              <a:t> </a:t>
            </a:r>
            <a:r>
              <a:rPr dirty="0" err="1"/>
              <a:t>сім’ї</a:t>
            </a:r>
            <a:r>
              <a:rPr dirty="0"/>
              <a:t> </a:t>
            </a:r>
            <a:r>
              <a:rPr dirty="0" err="1"/>
              <a:t>Гопкало</a:t>
            </a:r>
            <a:endParaRPr lang="ru-RU" cap="none" dirty="0"/>
          </a:p>
          <a:p>
            <a:pPr>
              <a:lnSpc>
                <a:spcPct val="130000"/>
              </a:lnSpc>
              <a:spcBef>
                <a:spcPts val="250"/>
              </a:spcBef>
              <a:buClrTx/>
              <a:buFont typeface="Wingdings" pitchFamily="2" charset="2"/>
              <a:buChar char=""/>
              <a:defRPr lang="uk-UA" sz="2400" cap="none">
                <a:latin typeface="Palatino" charset="0"/>
                <a:ea typeface="Palatino" charset="0"/>
                <a:cs typeface="Palatino" charset="0"/>
              </a:defRPr>
            </a:pPr>
            <a:r>
              <a:rPr dirty="0" err="1"/>
              <a:t>проаналізувати</a:t>
            </a:r>
            <a:r>
              <a:rPr dirty="0"/>
              <a:t> </a:t>
            </a:r>
            <a:r>
              <a:rPr dirty="0" err="1"/>
              <a:t>розповіді</a:t>
            </a:r>
            <a:r>
              <a:rPr dirty="0"/>
              <a:t> </a:t>
            </a:r>
            <a:r>
              <a:rPr dirty="0" err="1"/>
              <a:t>рідних</a:t>
            </a:r>
            <a:r>
              <a:rPr dirty="0"/>
              <a:t>,  </a:t>
            </a:r>
            <a:r>
              <a:rPr dirty="0" err="1"/>
              <a:t>щоб</a:t>
            </a:r>
            <a:r>
              <a:rPr dirty="0"/>
              <a:t> </a:t>
            </a:r>
            <a:r>
              <a:rPr dirty="0" err="1"/>
              <a:t>дослідити</a:t>
            </a:r>
            <a:r>
              <a:rPr dirty="0"/>
              <a:t> </a:t>
            </a:r>
            <a:r>
              <a:rPr dirty="0" err="1"/>
              <a:t>яким</a:t>
            </a:r>
            <a:r>
              <a:rPr dirty="0"/>
              <a:t> </a:t>
            </a:r>
            <a:r>
              <a:rPr dirty="0" err="1"/>
              <a:t>чином</a:t>
            </a:r>
            <a:r>
              <a:rPr dirty="0"/>
              <a:t> </a:t>
            </a:r>
            <a:r>
              <a:rPr dirty="0" err="1"/>
              <a:t>монети</a:t>
            </a:r>
            <a:r>
              <a:rPr dirty="0"/>
              <a:t> </a:t>
            </a:r>
            <a:r>
              <a:rPr dirty="0" err="1"/>
              <a:t>потрапили</a:t>
            </a:r>
            <a:r>
              <a:rPr dirty="0"/>
              <a:t> </a:t>
            </a:r>
            <a:r>
              <a:rPr dirty="0" smtClean="0"/>
              <a:t>у </a:t>
            </a:r>
            <a:r>
              <a:rPr dirty="0" err="1"/>
              <a:t>родину</a:t>
            </a:r>
            <a:r>
              <a:rPr dirty="0"/>
              <a:t>.</a:t>
            </a:r>
            <a:endParaRPr lang="ru-RU" cap="none" dirty="0"/>
          </a:p>
          <a:p>
            <a:pPr>
              <a:lnSpc>
                <a:spcPct val="130000"/>
              </a:lnSpc>
              <a:spcBef>
                <a:spcPts val="250"/>
              </a:spcBef>
              <a:buClrTx/>
              <a:buFont typeface="Wingdings" pitchFamily="2" charset="2"/>
              <a:buChar char=""/>
              <a:defRPr lang="uk-UA" sz="2400" cap="none">
                <a:latin typeface="Palatino" charset="0"/>
                <a:ea typeface="Palatino" charset="0"/>
                <a:cs typeface="Palatino" charset="0"/>
              </a:defRPr>
            </a:pPr>
            <a:r>
              <a:rPr dirty="0" err="1"/>
              <a:t>встановити</a:t>
            </a:r>
            <a:r>
              <a:rPr dirty="0"/>
              <a:t>  </a:t>
            </a:r>
            <a:r>
              <a:rPr dirty="0" err="1"/>
              <a:t>приблизний</a:t>
            </a:r>
            <a:r>
              <a:rPr dirty="0"/>
              <a:t> </a:t>
            </a:r>
            <a:r>
              <a:rPr dirty="0" err="1"/>
              <a:t>склад</a:t>
            </a:r>
            <a:r>
              <a:rPr dirty="0"/>
              <a:t> </a:t>
            </a:r>
            <a:r>
              <a:rPr dirty="0" err="1"/>
              <a:t>сплавів</a:t>
            </a:r>
            <a:r>
              <a:rPr dirty="0"/>
              <a:t>, з </a:t>
            </a:r>
            <a:r>
              <a:rPr dirty="0" err="1" smtClean="0"/>
              <a:t>яких</a:t>
            </a:r>
            <a:r>
              <a:rPr dirty="0" smtClean="0"/>
              <a:t> </a:t>
            </a:r>
            <a:r>
              <a:rPr dirty="0" err="1" smtClean="0"/>
              <a:t>були</a:t>
            </a:r>
            <a:r>
              <a:rPr dirty="0" smtClean="0"/>
              <a:t> </a:t>
            </a:r>
            <a:r>
              <a:rPr dirty="0" err="1"/>
              <a:t>виготовленні</a:t>
            </a:r>
            <a:r>
              <a:rPr dirty="0"/>
              <a:t> </a:t>
            </a:r>
            <a:r>
              <a:rPr dirty="0" err="1"/>
              <a:t>монети</a:t>
            </a:r>
            <a:endParaRPr dirty="0"/>
          </a:p>
          <a:p>
            <a:pPr>
              <a:lnSpc>
                <a:spcPct val="130000"/>
              </a:lnSpc>
              <a:spcBef>
                <a:spcPts val="250"/>
              </a:spcBef>
              <a:spcAft>
                <a:spcPts val="200"/>
              </a:spcAft>
              <a:buClrTx/>
              <a:buFont typeface="Wingdings" pitchFamily="2" charset="2"/>
              <a:buChar char=""/>
              <a:defRPr lang="uk-UA" sz="2400" cap="none">
                <a:latin typeface="Palatino" charset="0"/>
                <a:ea typeface="Palatino" charset="0"/>
                <a:cs typeface="Palatino" charset="0"/>
              </a:defRPr>
            </a:pPr>
            <a:r>
              <a:rPr lang="uk-UA" dirty="0" smtClean="0"/>
              <a:t>д</a:t>
            </a:r>
            <a:r>
              <a:rPr dirty="0" err="1" smtClean="0"/>
              <a:t>ослідити</a:t>
            </a:r>
            <a:r>
              <a:rPr dirty="0" smtClean="0"/>
              <a:t>, </a:t>
            </a:r>
            <a:r>
              <a:rPr dirty="0" err="1" smtClean="0"/>
              <a:t>на</a:t>
            </a:r>
            <a:r>
              <a:rPr dirty="0" smtClean="0"/>
              <a:t> </a:t>
            </a:r>
            <a:r>
              <a:rPr dirty="0" err="1" smtClean="0"/>
              <a:t>території</a:t>
            </a:r>
            <a:r>
              <a:rPr dirty="0" smtClean="0"/>
              <a:t> </a:t>
            </a:r>
            <a:r>
              <a:rPr dirty="0" err="1" smtClean="0"/>
              <a:t>яких</a:t>
            </a:r>
            <a:r>
              <a:rPr dirty="0" smtClean="0"/>
              <a:t> </a:t>
            </a:r>
            <a:r>
              <a:rPr dirty="0" err="1" smtClean="0"/>
              <a:t>держав</a:t>
            </a:r>
            <a:r>
              <a:rPr dirty="0" smtClean="0"/>
              <a:t> </a:t>
            </a:r>
            <a:r>
              <a:rPr dirty="0" err="1"/>
              <a:t>були</a:t>
            </a:r>
            <a:r>
              <a:rPr dirty="0"/>
              <a:t> </a:t>
            </a:r>
            <a:r>
              <a:rPr dirty="0" err="1" smtClean="0"/>
              <a:t>викарбувані</a:t>
            </a:r>
            <a:r>
              <a:rPr dirty="0" smtClean="0"/>
              <a:t> </a:t>
            </a:r>
            <a:r>
              <a:rPr dirty="0" err="1" smtClean="0"/>
              <a:t>монети</a:t>
            </a:r>
            <a:r>
              <a:rPr dirty="0" smtClean="0"/>
              <a:t>.</a:t>
            </a:r>
            <a:endParaRPr lang="ru-RU" cap="none" dirty="0"/>
          </a:p>
          <a:p>
            <a:pPr marL="359410" indent="-359410">
              <a:lnSpc>
                <a:spcPct val="105000"/>
              </a:lnSpc>
              <a:spcBef>
                <a:spcPts val="250"/>
              </a:spcBef>
              <a:buFont typeface="Wingdings" charset="2"/>
              <a:buChar char="q"/>
              <a:defRPr lang="uk-UA" sz="2400" cap="none">
                <a:latin typeface="Palatino" charset="0"/>
                <a:ea typeface="Palatino" charset="0"/>
                <a:cs typeface="Palatino" charset="0"/>
              </a:defRPr>
            </a:pPr>
            <a:endParaRPr lang="uk-UA" cap="none" dirty="0">
              <a:solidFill>
                <a:srgbClr val="FFFFFF"/>
              </a:solidFill>
            </a:endParaRPr>
          </a:p>
          <a:p>
            <a:pPr marL="359410" indent="-359410">
              <a:lnSpc>
                <a:spcPct val="105000"/>
              </a:lnSpc>
              <a:spcBef>
                <a:spcPts val="250"/>
              </a:spcBef>
              <a:buClr>
                <a:srgbClr val="EF8C6A"/>
              </a:buClr>
              <a:buFont typeface="Wingdings" charset="2"/>
              <a:buChar char="q"/>
              <a:defRPr lang="uk-UA" sz="2400" cap="none"/>
            </a:pPr>
            <a:endParaRPr lang="uk-UA" cap="none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qgIAALH8//8hLQAAFhgAAAAAAAAmAAAACAAAAP//////////"/>
              </a:ext>
            </a:extLst>
          </p:cNvSpPr>
          <p:nvPr/>
        </p:nvSpPr>
        <p:spPr>
          <a:xfrm>
            <a:off x="433070" y="-537845"/>
            <a:ext cx="6903085" cy="44532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uk-UA"/>
            </a:pPr>
            <a:endParaRPr lang="uk-UA" sz="3600" cap="none" dirty="0"/>
          </a:p>
          <a:p>
            <a:pPr algn="r">
              <a:defRPr lang="uk-UA" sz="2000" cap="none">
                <a:latin typeface="Palatino" charset="0"/>
                <a:ea typeface="Palatino" charset="0"/>
                <a:cs typeface="Palatino" charset="0"/>
              </a:defRPr>
            </a:pPr>
            <a:endParaRPr dirty="0"/>
          </a:p>
          <a:p>
            <a:pPr>
              <a:defRPr lang="uk-UA" cap="none">
                <a:latin typeface="Palatino" charset="0"/>
                <a:ea typeface="Palatino" charset="0"/>
                <a:cs typeface="Palatino" charset="0"/>
              </a:defRPr>
            </a:pPr>
            <a:r>
              <a:rPr lang="uk-UA" sz="3600" cap="none" dirty="0"/>
              <a:t>Кожна українська  родина має культурні традиції, які передаються з </a:t>
            </a:r>
            <a:r>
              <a:rPr lang="uk-UA" sz="3600" cap="none" dirty="0" err="1" smtClean="0"/>
              <a:t>поколіня</a:t>
            </a:r>
            <a:r>
              <a:rPr lang="uk-UA" sz="3600" cap="none" dirty="0" smtClean="0"/>
              <a:t> </a:t>
            </a:r>
            <a:r>
              <a:rPr lang="uk-UA" sz="3600" cap="none" dirty="0"/>
              <a:t>в покоління:  вишита сорочка, рушник,  вінок, лялька, калина, сімейна пісня,  побутові речі. </a:t>
            </a:r>
          </a:p>
          <a:p>
            <a:pPr>
              <a:defRPr lang="uk-UA" cap="none">
                <a:latin typeface="Palatino" charset="0"/>
                <a:ea typeface="Palatino" charset="0"/>
                <a:cs typeface="Palatino" charset="0"/>
              </a:defRPr>
            </a:pPr>
            <a:r>
              <a:rPr lang="uk-UA" sz="3600" cap="none" dirty="0"/>
              <a:t>Для моєї родини  дуже важливий артефакт  - старовинні монети, які  передавались у родині від пращурів до онуків.</a:t>
            </a:r>
          </a:p>
          <a:p>
            <a:pPr>
              <a:defRPr lang="uk-UA"/>
            </a:pPr>
            <a:endParaRPr lang="ru-RU" sz="3600" cap="none" dirty="0"/>
          </a:p>
        </p:txBody>
      </p:sp>
      <p:pic>
        <p:nvPicPr>
          <p:cNvPr id="3" name="Зображення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EAAAAAAAAAAEAAABzISQKMgAAAGQAAABkAAAAZAAAAGQAAAAAAAAAy8vLADIAAABkAAAAZAAAAGQAAABkAAAAAAAAAAcAAAA4AAAAAAAAAAAAAAAAAAAA////AAAAAAAAAAAAAAAAAAAAAAAAAAAAAAAAAAAAAABkAAAAZAAAAAAAAAAjAAAABAAAAGQAAAAXAAAAFAAAAAAAAAAAAAAA/38AAP9/AAAAAAAACQAAAAQAAAD5////HgAAAGgAAAAAAAAAAAAAAAAAAAAAAAAAAAAAABAnAAAQJwAAAAAAAAAAAAAAAAAAAAAAAAAAAAAAAAAAAAAAAAAAAADI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Ly8sAwMD/AH9/fwAAAAAAAAAAAAAAAAD///8AAAAAACEAAAAYAAAAFAAAAKEuAABUBgAAU0gAAJUoAAAQAAAAJgAAAAgAAAD//////////w=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9995" y="1028700"/>
            <a:ext cx="4177030" cy="5568315"/>
          </a:xfrm>
          <a:prstGeom prst="rect">
            <a:avLst/>
          </a:prstGeom>
          <a:noFill/>
          <a:ln>
            <a:noFill/>
          </a:ln>
          <a:effectLst>
            <a:outerShdw blurRad="127000" dist="89803" dir="2700000" algn="ctr">
              <a:schemeClr val="bg2">
                <a:alpha val="50000"/>
              </a:schemeClr>
            </a:outerShdw>
          </a:effectLst>
        </p:spPr>
      </p:pic>
      <p:sp>
        <p:nvSpPr>
          <p:cNvPr id="4" name="Текстове поле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MDAw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azAAACgCAAALRAAAmAQAABAAAAAmAAAACAAAAP//////////"/>
              </a:ext>
            </a:extLst>
          </p:cNvSpPr>
          <p:nvPr/>
        </p:nvSpPr>
        <p:spPr>
          <a:xfrm>
            <a:off x="7870825" y="350520"/>
            <a:ext cx="319024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r">
              <a:defRPr lang="uk-UA" cap="none">
                <a:latin typeface="Palatino" charset="0"/>
                <a:ea typeface="Palatino" charset="0"/>
                <a:cs typeface="Palatino" charset="0"/>
              </a:defRPr>
            </a:pPr>
            <a:r>
              <a:rPr lang="uk-UA" sz="2000" cap="none"/>
              <a:t>Від прадіда – до мене…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rAEAAHz7//+vLQAAHiQAABAAAAAmAAAACAAAAP//////////"/>
              </a:ext>
            </a:extLst>
          </p:cNvSpPr>
          <p:nvPr/>
        </p:nvSpPr>
        <p:spPr>
          <a:xfrm>
            <a:off x="271780" y="-734060"/>
            <a:ext cx="7154545" cy="66052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uk-UA"/>
            </a:pPr>
            <a:endParaRPr lang="uk-UA" sz="3600" cap="none" dirty="0"/>
          </a:p>
          <a:p>
            <a:pPr algn="r">
              <a:defRPr lang="uk-UA" sz="3600" cap="none">
                <a:latin typeface="Palatino" charset="0"/>
                <a:ea typeface="Palatino" charset="0"/>
                <a:cs typeface="Palatino" charset="0"/>
              </a:defRPr>
            </a:pPr>
            <a:endParaRPr dirty="0"/>
          </a:p>
          <a:p>
            <a:pPr algn="just">
              <a:defRPr lang="uk-UA" sz="3600" cap="none">
                <a:latin typeface="Palatino" charset="0"/>
                <a:ea typeface="Palatino" charset="0"/>
                <a:cs typeface="Palatino" charset="0"/>
              </a:defRPr>
            </a:pP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сьогодні</a:t>
            </a:r>
            <a:r>
              <a:rPr dirty="0"/>
              <a:t> </a:t>
            </a:r>
            <a:r>
              <a:rPr dirty="0" smtClean="0"/>
              <a:t>у </a:t>
            </a:r>
            <a:r>
              <a:rPr dirty="0" err="1" smtClean="0"/>
              <a:t>власності</a:t>
            </a:r>
            <a:r>
              <a:rPr dirty="0" smtClean="0"/>
              <a:t>  </a:t>
            </a:r>
            <a:r>
              <a:rPr dirty="0" err="1"/>
              <a:t>родини</a:t>
            </a:r>
            <a:r>
              <a:rPr dirty="0"/>
              <a:t> в </a:t>
            </a:r>
            <a:r>
              <a:rPr dirty="0" err="1"/>
              <a:t>наявності</a:t>
            </a:r>
            <a:r>
              <a:rPr dirty="0"/>
              <a:t> є  </a:t>
            </a:r>
            <a:r>
              <a:rPr dirty="0" err="1" smtClean="0"/>
              <a:t>шість</a:t>
            </a:r>
            <a:r>
              <a:rPr dirty="0" smtClean="0"/>
              <a:t> </a:t>
            </a:r>
            <a:r>
              <a:rPr dirty="0" err="1" smtClean="0"/>
              <a:t>монет</a:t>
            </a:r>
            <a:r>
              <a:rPr dirty="0" smtClean="0"/>
              <a:t>: </a:t>
            </a:r>
            <a:r>
              <a:rPr dirty="0" err="1"/>
              <a:t>монета</a:t>
            </a:r>
            <a:r>
              <a:rPr dirty="0"/>
              <a:t> 1880, </a:t>
            </a:r>
            <a:r>
              <a:rPr dirty="0" err="1"/>
              <a:t>монета</a:t>
            </a:r>
            <a:r>
              <a:rPr dirty="0"/>
              <a:t> 1914, </a:t>
            </a:r>
            <a:r>
              <a:rPr dirty="0" err="1"/>
              <a:t>монета</a:t>
            </a:r>
            <a:r>
              <a:rPr dirty="0"/>
              <a:t> 1932, </a:t>
            </a:r>
            <a:r>
              <a:rPr dirty="0" err="1"/>
              <a:t>монета</a:t>
            </a:r>
            <a:r>
              <a:rPr dirty="0"/>
              <a:t> 1941, </a:t>
            </a:r>
            <a:r>
              <a:rPr dirty="0" err="1"/>
              <a:t>монета</a:t>
            </a:r>
            <a:r>
              <a:rPr dirty="0"/>
              <a:t> 2022, </a:t>
            </a:r>
            <a:r>
              <a:rPr dirty="0" err="1"/>
              <a:t>монета</a:t>
            </a:r>
            <a:r>
              <a:rPr dirty="0"/>
              <a:t> 2023 </a:t>
            </a:r>
            <a:r>
              <a:rPr dirty="0" err="1"/>
              <a:t>років</a:t>
            </a:r>
            <a:r>
              <a:rPr dirty="0"/>
              <a:t>.</a:t>
            </a:r>
          </a:p>
          <a:p>
            <a:pPr algn="just">
              <a:defRPr lang="uk-UA" sz="3600" cap="none">
                <a:latin typeface="Palatino" charset="0"/>
                <a:ea typeface="Palatino" charset="0"/>
                <a:cs typeface="Palatino" charset="0"/>
              </a:defRPr>
            </a:pP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свідченням</a:t>
            </a:r>
            <a:r>
              <a:rPr dirty="0"/>
              <a:t> </a:t>
            </a:r>
            <a:r>
              <a:rPr dirty="0" err="1"/>
              <a:t>мого</a:t>
            </a:r>
            <a:r>
              <a:rPr dirty="0"/>
              <a:t> </a:t>
            </a:r>
            <a:r>
              <a:rPr dirty="0" err="1"/>
              <a:t>дідуся</a:t>
            </a:r>
            <a:r>
              <a:rPr dirty="0"/>
              <a:t> </a:t>
            </a:r>
            <a:r>
              <a:rPr dirty="0" err="1"/>
              <a:t>Гопкало</a:t>
            </a:r>
            <a:r>
              <a:rPr dirty="0"/>
              <a:t> </a:t>
            </a:r>
            <a:r>
              <a:rPr dirty="0" err="1"/>
              <a:t>Миколи</a:t>
            </a:r>
            <a:r>
              <a:rPr dirty="0"/>
              <a:t> </a:t>
            </a:r>
            <a:r>
              <a:rPr dirty="0" err="1"/>
              <a:t>Степановича</a:t>
            </a:r>
            <a:r>
              <a:rPr dirty="0"/>
              <a:t> </a:t>
            </a:r>
            <a:r>
              <a:rPr dirty="0" err="1"/>
              <a:t>монет</a:t>
            </a:r>
            <a:r>
              <a:rPr dirty="0"/>
              <a:t> </a:t>
            </a:r>
            <a:r>
              <a:rPr dirty="0" err="1"/>
              <a:t>було</a:t>
            </a:r>
            <a:r>
              <a:rPr dirty="0"/>
              <a:t> </a:t>
            </a:r>
            <a:r>
              <a:rPr dirty="0" err="1"/>
              <a:t>більше</a:t>
            </a:r>
            <a:r>
              <a:rPr dirty="0"/>
              <a:t>, </a:t>
            </a:r>
            <a:r>
              <a:rPr dirty="0" err="1"/>
              <a:t>але</a:t>
            </a:r>
            <a:r>
              <a:rPr dirty="0"/>
              <a:t> </a:t>
            </a:r>
            <a:r>
              <a:rPr dirty="0" err="1"/>
              <a:t>ці</a:t>
            </a:r>
            <a:r>
              <a:rPr dirty="0"/>
              <a:t> </a:t>
            </a:r>
            <a:r>
              <a:rPr dirty="0" err="1" smtClean="0"/>
              <a:t>монети</a:t>
            </a:r>
            <a:r>
              <a:rPr dirty="0" smtClean="0"/>
              <a:t>, </a:t>
            </a:r>
            <a:r>
              <a:rPr dirty="0" err="1"/>
              <a:t>як</a:t>
            </a:r>
            <a:r>
              <a:rPr dirty="0"/>
              <a:t> і </a:t>
            </a:r>
            <a:r>
              <a:rPr dirty="0" err="1" smtClean="0"/>
              <a:t>люди</a:t>
            </a:r>
            <a:r>
              <a:rPr dirty="0" smtClean="0"/>
              <a:t>, </a:t>
            </a:r>
            <a:r>
              <a:rPr dirty="0" err="1" smtClean="0"/>
              <a:t>зазнали</a:t>
            </a:r>
            <a:r>
              <a:rPr dirty="0" smtClean="0"/>
              <a:t> </a:t>
            </a:r>
            <a:r>
              <a:rPr dirty="0" err="1"/>
              <a:t>багато</a:t>
            </a:r>
            <a:r>
              <a:rPr dirty="0"/>
              <a:t> </a:t>
            </a:r>
            <a:r>
              <a:rPr dirty="0" err="1"/>
              <a:t>трагічних</a:t>
            </a:r>
            <a:r>
              <a:rPr dirty="0"/>
              <a:t> </a:t>
            </a:r>
            <a:r>
              <a:rPr dirty="0" err="1"/>
              <a:t>подій</a:t>
            </a:r>
            <a:r>
              <a:rPr dirty="0"/>
              <a:t> і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всі</a:t>
            </a:r>
            <a:r>
              <a:rPr dirty="0"/>
              <a:t> </a:t>
            </a:r>
            <a:r>
              <a:rPr dirty="0" err="1" smtClean="0"/>
              <a:t>збереглись</a:t>
            </a:r>
            <a:r>
              <a:rPr dirty="0"/>
              <a:t>.</a:t>
            </a:r>
            <a:endParaRPr lang="ru-RU" cap="none" dirty="0"/>
          </a:p>
        </p:txBody>
      </p:sp>
      <p:pic>
        <p:nvPicPr>
          <p:cNvPr id="3" name="Зображення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AAAAAAAAAAAAAAAAAAAAABkAAAAZAAAAAAAAAAjAAAABAAAAGQAAAAXAAAAFAAAAAAAAAAAAAAA/38AAP9/AAAAAAAACQAAAAQAAAB+ADI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MzMwAwMD/AH9/fwAAAAAAAAAAAAAAAAD///8AAAAAACEAAAAYAAAAFAAAANkwAABKCAAAEUgAAD8nAAAQAAAAJgAAAAgAAAD//////////w=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0675" y="1347470"/>
            <a:ext cx="3774440" cy="50323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Текстове поле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GdD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XTAAAMYCAABrSAAAFgcAABAAAAAmAAAACAAAAP//////////"/>
              </a:ext>
            </a:extLst>
          </p:cNvSpPr>
          <p:nvPr/>
        </p:nvSpPr>
        <p:spPr>
          <a:xfrm>
            <a:off x="7861935" y="450850"/>
            <a:ext cx="3910330" cy="701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r">
              <a:defRPr lang="uk-UA" cap="none">
                <a:latin typeface="Palatino" charset="0"/>
                <a:ea typeface="Palatino" charset="0"/>
                <a:cs typeface="Palatino" charset="0"/>
              </a:defRPr>
            </a:pPr>
            <a:r>
              <a:rPr lang="uk-UA" sz="2000" cap="none"/>
              <a:t>Цінність  артефакту залежить</a:t>
            </a:r>
          </a:p>
          <a:p>
            <a:pPr algn="r">
              <a:defRPr lang="uk-UA" cap="none">
                <a:latin typeface="Palatino" charset="0"/>
                <a:ea typeface="Palatino" charset="0"/>
                <a:cs typeface="Palatino" charset="0"/>
              </a:defRPr>
            </a:pPr>
            <a:r>
              <a:rPr lang="uk-UA" sz="2000" cap="none"/>
              <a:t> від того, хто його тримав…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1"/>
          <p:cNvGrp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9gFAZBMAAAAlAAAAAQAAAA8BAAAAkAAAAEgAAACQAAAASAAAAAAAAAAAAAAAAAAAABcAAAAUAAAAAAAAAAAAAAD/fwAA/38AAAAAAAAJAAAABAAAAF8AAAAfAAAAVAAAAAAAAAAAAAAAAAAAAAAAAAAAAAAAAAAAAAAAAAAAAAAAAAAAAAAAAAAAAAAAAAAAAAAAAAAAAAAAAAAAAAAAAAAAAAAAAAAAAAAAAAAAAAAAAAAAACEAAAAYAAAAFAAAANcBAAB8BgAAw0kAAJMiAAAQAAAAJgAAAAgAAAD/////AAAAAA=="/>
              </a:ext>
            </a:extLst>
          </p:cNvGrpSpPr>
          <p:nvPr/>
        </p:nvGrpSpPr>
        <p:grpSpPr>
          <a:xfrm>
            <a:off x="299085" y="1054100"/>
            <a:ext cx="11691620" cy="4566285"/>
            <a:chOff x="299085" y="1054100"/>
            <a:chExt cx="11691620" cy="4566285"/>
          </a:xfrm>
        </p:grpSpPr>
        <p:sp>
          <p:nvSpPr>
            <p:cNvPr id="47" name="Автофігура1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LQEAAA0AAAAAkAAAAEgAAACQAAAAS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o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gY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Hx0AAJAIAACYJwAACQ4AAAAAAAAmAAAACAAAAP//////////"/>
                </a:ext>
              </a:extLst>
            </p:cNvSpPr>
            <p:nvPr/>
          </p:nvSpPr>
          <p:spPr>
            <a:xfrm>
              <a:off x="4733925" y="1391920"/>
              <a:ext cx="1702435" cy="889635"/>
            </a:xfrm>
            <a:prstGeom prst="flowChartAlternateProcess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uk-UA" sz="1200" cap="none"/>
              </a:pPr>
              <a:r>
                <a:t>Гопкало</a:t>
              </a:r>
              <a:br/>
              <a:r>
                <a:t>Марія Володимирівна</a:t>
              </a:r>
            </a:p>
          </p:txBody>
        </p:sp>
        <p:sp>
          <p:nvSpPr>
            <p:cNvPr id="46" name="Автофігура2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LQEAAA0AAAAAkAAAAEgAAACQAAAAS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o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Iw4AAJkMAAA7GQAA3xEAAAAAAAAmAAAACAAAAP//////////"/>
                </a:ext>
              </a:extLst>
            </p:cNvSpPr>
            <p:nvPr/>
          </p:nvSpPr>
          <p:spPr>
            <a:xfrm>
              <a:off x="2298065" y="2047875"/>
              <a:ext cx="1803400" cy="857250"/>
            </a:xfrm>
            <a:prstGeom prst="flowChartAlternateProcess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uk-UA" sz="1000" cap="none"/>
              </a:pPr>
              <a:r>
                <a:t>Мама</a:t>
              </a:r>
              <a:br/>
              <a:r>
                <a:t>Гопкало Любов Леонідівна</a:t>
              </a:r>
            </a:p>
          </p:txBody>
        </p:sp>
        <p:sp>
          <p:nvSpPr>
            <p:cNvPr id="45" name="Автофігура3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LQEAAA0AAAAAkAAAAEgAAACQAAAAS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o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qCkAAPkMAAAcNQAAuxEAAAAAAAAmAAAACAAAAP//////////"/>
                </a:ext>
              </a:extLst>
            </p:cNvSpPr>
            <p:nvPr/>
          </p:nvSpPr>
          <p:spPr>
            <a:xfrm>
              <a:off x="6771640" y="2108835"/>
              <a:ext cx="1861820" cy="773430"/>
            </a:xfrm>
            <a:prstGeom prst="flowChartAlternateProcess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uk-UA" sz="1000" cap="none"/>
              </a:pPr>
              <a:r>
                <a:t>Тато</a:t>
              </a:r>
              <a:br/>
              <a:r>
                <a:rPr lang="uk-UA" b="1" cap="none"/>
                <a:t>Гопкало Володимир Миколайович</a:t>
              </a:r>
            </a:p>
          </p:txBody>
        </p:sp>
        <p:sp>
          <p:nvSpPr>
            <p:cNvPr id="44" name="Автофігура4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LQEAAA0AAAAAkAAAAEgAAACQAAAAS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o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GCsAAPYTAAAKNQAAVRgAAAAAAAAmAAAACAAAAP//////////"/>
                </a:ext>
              </a:extLst>
            </p:cNvSpPr>
            <p:nvPr/>
          </p:nvSpPr>
          <p:spPr>
            <a:xfrm>
              <a:off x="7005320" y="3244850"/>
              <a:ext cx="1616710" cy="710565"/>
            </a:xfrm>
            <a:prstGeom prst="flowChartAlternateProcess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uk-UA" sz="1000" cap="none"/>
              </a:pPr>
              <a:r>
                <a:t>Дідусь</a:t>
              </a:r>
            </a:p>
            <a:p>
              <a:pPr algn="ctr">
                <a:defRPr lang="uk-UA" sz="1000" cap="none"/>
              </a:pPr>
              <a:r>
                <a:t>Гопкало Микола Степанович</a:t>
              </a:r>
            </a:p>
          </p:txBody>
        </p:sp>
        <p:sp>
          <p:nvSpPr>
            <p:cNvPr id="43" name="Автофігура5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LQEAAA0AAAAAkAAAAEgAAACQAAAAS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o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eAYAANwTAACSEAAAORgAAAAAAAAmAAAACAAAAP//////////"/>
                </a:ext>
              </a:extLst>
            </p:cNvSpPr>
            <p:nvPr/>
          </p:nvSpPr>
          <p:spPr>
            <a:xfrm>
              <a:off x="1051560" y="3228340"/>
              <a:ext cx="1642110" cy="709295"/>
            </a:xfrm>
            <a:prstGeom prst="flowChartAlternateProcess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uk-UA" sz="1000" cap="none"/>
              </a:pPr>
              <a:r>
                <a:t>Сосновська Надія Георгіївна</a:t>
              </a:r>
            </a:p>
          </p:txBody>
        </p:sp>
        <p:sp>
          <p:nvSpPr>
            <p:cNvPr id="42" name="Автофігура6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LQEAAA0AAAAAkAAAAEgAAACQAAAAS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o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4jcAALgTAAD3QQAAQxgAAAAAAAAmAAAACAAAAP//////////"/>
                </a:ext>
              </a:extLst>
            </p:cNvSpPr>
            <p:nvPr/>
          </p:nvSpPr>
          <p:spPr>
            <a:xfrm>
              <a:off x="9084310" y="3205480"/>
              <a:ext cx="1638935" cy="738505"/>
            </a:xfrm>
            <a:prstGeom prst="flowChartAlternateProcess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uk-UA" sz="1000" cap="none"/>
              </a:pPr>
              <a:r>
                <a:t>Бабуся</a:t>
              </a:r>
            </a:p>
            <a:p>
              <a:pPr algn="ctr">
                <a:defRPr lang="uk-UA" sz="1000" cap="none"/>
              </a:pPr>
              <a:r>
                <a:t>Гопкало</a:t>
              </a:r>
            </a:p>
            <a:p>
              <a:pPr algn="ctr">
                <a:defRPr lang="uk-UA" sz="1000" cap="none"/>
              </a:pPr>
              <a:r>
                <a:t>Ганна Дмитрівна</a:t>
              </a:r>
            </a:p>
          </p:txBody>
        </p:sp>
        <p:sp>
          <p:nvSpPr>
            <p:cNvPr id="41" name="Автофігура7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LQEAAA0AAAAAkAAAAEgAAACQAAAAS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o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hhEAAMQTAACdHAAAZBgAAAAAAAAmAAAACAAAAP//////////"/>
                </a:ext>
              </a:extLst>
            </p:cNvSpPr>
            <p:nvPr/>
          </p:nvSpPr>
          <p:spPr>
            <a:xfrm>
              <a:off x="2848610" y="3213100"/>
              <a:ext cx="1802765" cy="751840"/>
            </a:xfrm>
            <a:prstGeom prst="flowChartAlternateProcess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uk-UA" sz="1000" cap="none"/>
              </a:pPr>
              <a:r>
                <a:t>Сосновський</a:t>
              </a:r>
            </a:p>
            <a:p>
              <a:pPr algn="ctr">
                <a:defRPr lang="uk-UA" sz="1000" cap="none"/>
              </a:pPr>
              <a:r>
                <a:t>Леонід Васильович</a:t>
              </a:r>
            </a:p>
          </p:txBody>
        </p:sp>
        <p:sp>
          <p:nvSpPr>
            <p:cNvPr id="40" name="Автофігура8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LQEAAA0AAAAAkAAAAEgAAACQAAAAS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o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kAcAAH0eAACpEQAAZiIAAAAAAAAmAAAACAAAAP//////////"/>
                </a:ext>
              </a:extLst>
            </p:cNvSpPr>
            <p:nvPr/>
          </p:nvSpPr>
          <p:spPr>
            <a:xfrm>
              <a:off x="1229360" y="4956175"/>
              <a:ext cx="1641475" cy="635635"/>
            </a:xfrm>
            <a:prstGeom prst="flowChartAlternateProcess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uk-UA" sz="1200" cap="none"/>
              </a:pPr>
              <a:r>
                <a:t>Прабабуся</a:t>
              </a:r>
            </a:p>
          </p:txBody>
        </p:sp>
        <p:sp>
          <p:nvSpPr>
            <p:cNvPr id="39" name="Автофігура9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LQEAAA0AAAAAkAAAAEgAAACQAAAAS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o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Q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1wEAAAkaAADwCwAA8h0AAAAAAAAmAAAACAAAAP//////////"/>
                </a:ext>
              </a:extLst>
            </p:cNvSpPr>
            <p:nvPr/>
          </p:nvSpPr>
          <p:spPr>
            <a:xfrm>
              <a:off x="299085" y="4232275"/>
              <a:ext cx="1641475" cy="635635"/>
            </a:xfrm>
            <a:prstGeom prst="flowChartAlternateProcess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uk-UA" sz="1200" cap="none"/>
              </a:pPr>
              <a:r>
                <a:t>Прадідусь</a:t>
              </a:r>
            </a:p>
          </p:txBody>
        </p:sp>
        <p:sp>
          <p:nvSpPr>
            <p:cNvPr id="38" name="Автофігура10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LQEAAA0AAAAAkAAAAEgAAACQAAAAS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o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5RcAAGAeAAD+IQAASSIAAAAAAAAmAAAACAAAAP//////////"/>
                </a:ext>
              </a:extLst>
            </p:cNvSpPr>
            <p:nvPr/>
          </p:nvSpPr>
          <p:spPr>
            <a:xfrm>
              <a:off x="3884295" y="4937760"/>
              <a:ext cx="1641475" cy="635635"/>
            </a:xfrm>
            <a:prstGeom prst="flowChartAlternateProcess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uk-UA" sz="1200" cap="none"/>
              </a:pPr>
              <a:r>
                <a:t>Прабабуся</a:t>
              </a:r>
            </a:p>
          </p:txBody>
        </p:sp>
        <p:sp>
          <p:nvSpPr>
            <p:cNvPr id="37" name="Автофігура11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LQEAAA0AAAAAkAAAAEgAAACQAAAAS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o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wA8AAOMZAADZGQAAzB0AAAAAAAAmAAAACAAAAP//////////"/>
                </a:ext>
              </a:extLst>
            </p:cNvSpPr>
            <p:nvPr/>
          </p:nvSpPr>
          <p:spPr>
            <a:xfrm>
              <a:off x="2560320" y="4208145"/>
              <a:ext cx="1641475" cy="635635"/>
            </a:xfrm>
            <a:prstGeom prst="flowChartAlternateProcess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uk-UA" sz="1200" cap="none"/>
              </a:pPr>
              <a:r>
                <a:t>Прадідусь</a:t>
              </a:r>
            </a:p>
          </p:txBody>
        </p:sp>
        <p:sp>
          <p:nvSpPr>
            <p:cNvPr id="36" name="Автофігура12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LQEAAA0AAAAAkAAAAEgAAACQAAAAS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o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1SMAAL4ZAADuLQAAph0AAAAAAAAmAAAACAAAAP//////////"/>
                </a:ext>
              </a:extLst>
            </p:cNvSpPr>
            <p:nvPr/>
          </p:nvSpPr>
          <p:spPr>
            <a:xfrm>
              <a:off x="5824855" y="4184650"/>
              <a:ext cx="1641475" cy="635000"/>
            </a:xfrm>
            <a:prstGeom prst="flowChartAlternateProcess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uk-UA" sz="1000" b="1" cap="none"/>
              </a:pPr>
              <a:r>
                <a:t>Прадідусь</a:t>
              </a:r>
            </a:p>
            <a:p>
              <a:pPr algn="ctr">
                <a:defRPr lang="uk-UA" sz="1000" b="1" cap="none"/>
              </a:pPr>
              <a:r>
                <a:t>Гопкало</a:t>
              </a:r>
            </a:p>
            <a:p>
              <a:pPr algn="ctr">
                <a:defRPr lang="uk-UA" sz="1000" b="1" cap="none"/>
              </a:pPr>
              <a:r>
                <a:t>Степан Іванович</a:t>
              </a:r>
            </a:p>
          </p:txBody>
        </p:sp>
        <p:sp>
          <p:nvSpPr>
            <p:cNvPr id="35" name="Автофігура13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LQEAAA0AAAAAkAAAAEgAAACQAAAAS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o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ZysAAHAeAACANQAAWSIAAAAAAAAmAAAACAAAAP//////////"/>
                </a:ext>
              </a:extLst>
            </p:cNvSpPr>
            <p:nvPr/>
          </p:nvSpPr>
          <p:spPr>
            <a:xfrm>
              <a:off x="7055485" y="4947920"/>
              <a:ext cx="1641475" cy="635635"/>
            </a:xfrm>
            <a:prstGeom prst="flowChartAlternateProcess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uk-UA" sz="1000" cap="none"/>
              </a:pPr>
              <a:r>
                <a:t>Прабабуся</a:t>
              </a:r>
              <a:br/>
              <a:r>
                <a:t>Галина Петрівна</a:t>
              </a:r>
            </a:p>
          </p:txBody>
        </p:sp>
        <p:sp>
          <p:nvSpPr>
            <p:cNvPr id="34" name="Автофігура14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LQEAAA0AAAAAkAAAAEgAAACQAAAAS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o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qj8AAKoeAADDSQAAkyIAAAAAAAAmAAAACAAAAP//////////"/>
                </a:ext>
              </a:extLst>
            </p:cNvSpPr>
            <p:nvPr/>
          </p:nvSpPr>
          <p:spPr>
            <a:xfrm>
              <a:off x="10349230" y="4984750"/>
              <a:ext cx="1641475" cy="635635"/>
            </a:xfrm>
            <a:prstGeom prst="flowChartAlternateProcess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uk-UA" sz="1100" cap="none"/>
              </a:pPr>
              <a:r>
                <a:t>Прабабуся</a:t>
              </a:r>
            </a:p>
            <a:p>
              <a:pPr algn="ctr">
                <a:defRPr lang="uk-UA" sz="1100" cap="none"/>
              </a:pPr>
              <a:r>
                <a:t>Марія Павлівна</a:t>
              </a:r>
            </a:p>
          </p:txBody>
        </p:sp>
        <p:sp>
          <p:nvSpPr>
            <p:cNvPr id="33" name="Автофігура15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LQEAAA0AAAAAkAAAAEgAAACQAAAAS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o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EFB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XTUAAMcZAAAdQAAAKx4AAAAAAAAmAAAACAAAAP//////////"/>
                </a:ext>
              </a:extLst>
            </p:cNvSpPr>
            <p:nvPr/>
          </p:nvSpPr>
          <p:spPr>
            <a:xfrm>
              <a:off x="8674735" y="4190365"/>
              <a:ext cx="1747520" cy="713740"/>
            </a:xfrm>
            <a:prstGeom prst="flowChartAlternateProcess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uk-UA" sz="1200" cap="none"/>
              </a:pPr>
              <a:r>
                <a:t>Прадідусь</a:t>
              </a:r>
            </a:p>
            <a:p>
              <a:pPr algn="ctr">
                <a:defRPr lang="uk-UA" sz="1200" cap="none"/>
              </a:pPr>
              <a:r>
                <a:t>Дмитро  Прокофійович</a:t>
              </a:r>
            </a:p>
          </p:txBody>
        </p:sp>
        <p:cxnSp>
          <p:nvCxnSpPr>
            <p:cNvPr id="32" name="Сполучна лінія3"/>
            <p:cNvCxn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DwAAAA0AAAAAkAAAAEgAAACQAAAASAAAAAAAAAAAAAAAAgAAAAEAAABQAAAAAAAAAAAA8L8AAAAAAAAAAAAAAAAAAP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hgsAAAMSAAACEQAA3BMAAAAAAAAmAAAACAAAAP//////////"/>
                </a:ext>
              </a:extLst>
            </p:cNvCxnSpPr>
            <p:nvPr/>
          </p:nvCxnSpPr>
          <p:spPr>
            <a:xfrm rot="10800000" flipV="1">
              <a:off x="1873250" y="2927985"/>
              <a:ext cx="891540" cy="300355"/>
            </a:xfrm>
            <a:prstGeom prst="curved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31" name="Сполучна лінія4"/>
            <p:cNvCxn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DwAAAA0AAAAAkAAAAEgAAACQAAAASAAAAAAAAAAAAAAAAAAAAAEAAABQAAAAAAAAAAAA8L8AAAAAAAAAAAAAAAAAAP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rxMAAN8RAADCGQAAKRQAAAAAAAAmAAAACAAAAP//////////"/>
                </a:ext>
              </a:extLst>
            </p:cNvCxnSpPr>
            <p:nvPr/>
          </p:nvCxnSpPr>
          <p:spPr>
            <a:xfrm rot="16200000" flipH="1">
              <a:off x="3507105" y="2597785"/>
              <a:ext cx="372110" cy="987425"/>
            </a:xfrm>
            <a:prstGeom prst="curved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30" name="Сполучна лінія1"/>
            <p:cNvCxn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DwAAAA0AAAAAkAAAAEgAAACQAAAASAAAAAAAAAAAAAAAAgAAAAEAAABQAAAA3bWEfNCzyb9JY7SOqmpQwAAAAAAAAP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6RcAAE0LAAAfHQAAVQsAAAAAAAAmAAAACAAAAP//////////"/>
                </a:ext>
              </a:extLst>
            </p:cNvCxnSpPr>
            <p:nvPr/>
          </p:nvCxnSpPr>
          <p:spPr>
            <a:xfrm rot="10800000" flipV="1">
              <a:off x="3886835" y="1837055"/>
              <a:ext cx="847090" cy="5080"/>
            </a:xfrm>
            <a:prstGeom prst="curvedConnector4">
              <a:avLst>
                <a:gd name="adj1" fmla="val 39960"/>
                <a:gd name="adj2" fmla="val -3233333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29" name="Сполучна лінія6"/>
            <p:cNvCxn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DwAAAA0AAAAAkAAAAEgAAACQAAAASAAAAAAAAAAAAAAAAAAAAAEAAABQAAAAAAAAAAAA8L8AAAAAAAAAAAAAAAAAAP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Yi8AALsRAACcOgAArBMAAAAAAAAmAAAACAAAAP//////////"/>
                </a:ext>
              </a:extLst>
            </p:cNvCxnSpPr>
            <p:nvPr/>
          </p:nvCxnSpPr>
          <p:spPr>
            <a:xfrm rot="16200000" flipH="1">
              <a:off x="8456930" y="2127885"/>
              <a:ext cx="315595" cy="1824990"/>
            </a:xfrm>
            <a:prstGeom prst="curved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28" name="Сполучна лінія7"/>
            <p:cNvCxn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DwAAAA0AAAAAkAAAAEgAAACQAAAASAAAAAAAAAAAAAAAAAAAAAEAAABQAAAAAAAAAAAA8L8AAAAAAAAAAAAAAAAAAP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FSsAAFUYAAARMAAAxxkAAAAAAAAmAAAACAAAAP//////////"/>
                </a:ext>
              </a:extLst>
            </p:cNvCxnSpPr>
            <p:nvPr/>
          </p:nvCxnSpPr>
          <p:spPr>
            <a:xfrm rot="5400000">
              <a:off x="7291070" y="3667760"/>
              <a:ext cx="234950" cy="810260"/>
            </a:xfrm>
            <a:prstGeom prst="curved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27" name="Сполучна лінія8"/>
            <p:cNvCxn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DwAAAA0AAAAAkAAAAEgAAACQAAAASAAAAAAAAAAAAAAAAAAAAAEAAABQAAAAAAAAAAAA8L8AAAAAAAAAAAAAAAAAAP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ETAAAFUYAAAnMgAATx4AAAAAAAAmAAAACAAAAP//////////"/>
                </a:ext>
              </a:extLst>
            </p:cNvCxnSpPr>
            <p:nvPr/>
          </p:nvCxnSpPr>
          <p:spPr>
            <a:xfrm rot="16200000" flipH="1">
              <a:off x="7497445" y="4271645"/>
              <a:ext cx="971550" cy="339090"/>
            </a:xfrm>
            <a:prstGeom prst="curved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26" name="Сполучна лінія9"/>
            <p:cNvCxn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DwAAAA0AAAAAkAAAAEgAAACQAAAASAAAAAAAAAAAAAAAAgAAAAEAAABQAAAAA5Xx7zMuTD8AAAAAAAAAAAAAAAAAAP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QDgAAFgYAABIPgAAuhkAAAAAAAAmAAAACAAAAP//////////"/>
                </a:ext>
              </a:extLst>
            </p:cNvCxnSpPr>
            <p:nvPr/>
          </p:nvCxnSpPr>
          <p:spPr>
            <a:xfrm rot="10800000" flipV="1">
              <a:off x="9144000" y="3957320"/>
              <a:ext cx="980440" cy="224790"/>
            </a:xfrm>
            <a:prstGeom prst="curvedConnector3">
              <a:avLst>
                <a:gd name="adj1" fmla="val 50043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25" name="Сполучна лінія10"/>
            <p:cNvCxn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DwAAAA0AAAAAkAAAAEgAAACQAAAASAAAAAAAAAAAAAAAAAAAAAEAAABQAAAA0JuKVBhb4D8AAAAAAAAAAAAAAAAAAP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pj8AAHIYAACVQAAA0B0AAAAAAAAmAAAACAAAAP//////////"/>
                </a:ext>
              </a:extLst>
            </p:cNvCxnSpPr>
            <p:nvPr/>
          </p:nvCxnSpPr>
          <p:spPr>
            <a:xfrm>
              <a:off x="10346690" y="3973830"/>
              <a:ext cx="151765" cy="872490"/>
            </a:xfrm>
            <a:prstGeom prst="curvedConnector3">
              <a:avLst>
                <a:gd name="adj1" fmla="val 75556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24" name="Сполучна лінія11"/>
            <p:cNvCxn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DwAAAA0AAAAAkAAAAEgAAACQAAAASAAAAAAAAAAAAAAAAAAAAAEAAABQAAAAAAAAAAAA8L8AAAAAAAAAAAAAAAAAAP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6goAADkYAAALDAAAoxkAAAAAAAAmAAAACAAAAP//////////"/>
                </a:ext>
              </a:extLst>
            </p:cNvCxnSpPr>
            <p:nvPr/>
          </p:nvCxnSpPr>
          <p:spPr>
            <a:xfrm rot="5400000">
              <a:off x="1751330" y="3960495"/>
              <a:ext cx="229870" cy="183515"/>
            </a:xfrm>
            <a:prstGeom prst="curved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23" name="Сполучна лінія12"/>
            <p:cNvCxn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DwAAAA0AAAAAkAAAAEgAAACQAAAASAAAAAAAAAAAAAAAAAAAAAEAAABQAAAAAAAAAAAAAAAAAAAAAAAAAAAAAAAAAP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TQwAADkYAABjDQAAfR4AAAAAAAAmAAAACAAAAP//////////"/>
                </a:ext>
              </a:extLst>
            </p:cNvCxnSpPr>
            <p:nvPr/>
          </p:nvCxnSpPr>
          <p:spPr>
            <a:xfrm rot="16200000" flipH="1">
              <a:off x="1578610" y="4358640"/>
              <a:ext cx="1018540" cy="176530"/>
            </a:xfrm>
            <a:prstGeom prst="curvedConnector3">
              <a:avLst>
                <a:gd name="adj1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22" name="Сполучна лінія13"/>
            <p:cNvCxn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DwAAAA0AAAAAkAAAAEgAAACQAAAASAAAAAAAAAAAAAAAAAAAAAEAAABQAAAAkst/SL99TT8AAAAAAAAAAAAAAAAAAP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HxoAAIEYAAB2HgAANx4AAAAAAAAmAAAACAAAAP//////////"/>
                </a:ext>
              </a:extLst>
            </p:cNvCxnSpPr>
            <p:nvPr/>
          </p:nvCxnSpPr>
          <p:spPr>
            <a:xfrm rot="5400000" flipH="1">
              <a:off x="4135120" y="4094480"/>
              <a:ext cx="928370" cy="705485"/>
            </a:xfrm>
            <a:prstGeom prst="curvedConnector3">
              <a:avLst>
                <a:gd name="adj1" fmla="val 50045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21" name="Сполучна лінія14"/>
            <p:cNvCxn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DwAAAA0AAAAAkAAAAEgAAACQAAAASAAAAAAAAAAAAAAAAgAAAAEAAABQAAAAAAAAAAAAAAAAAAAAAAAAAAAAAAAAAP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CRgAAI8YAADpGQAAcxkAAAAAAAAmAAAACAAAAP//////////"/>
                </a:ext>
              </a:extLst>
            </p:cNvCxnSpPr>
            <p:nvPr/>
          </p:nvCxnSpPr>
          <p:spPr>
            <a:xfrm rot="10800000" flipV="1">
              <a:off x="3907155" y="3992245"/>
              <a:ext cx="304800" cy="144780"/>
            </a:xfrm>
            <a:prstGeom prst="curvedConnector3">
              <a:avLst>
                <a:gd name="adj1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cxnSp>
        <p:sp>
          <p:nvSpPr>
            <p:cNvPr id="20" name="Еліпс1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gAAAA0AAAAAkAAAAEgAAACQAAAASAAAAAAAAAAAAAAAAAAAAAEAAABQAAAAAAAAAAAA8D8AAAAAAADwPwAAAAAAAOA/AAAAAAAA4D8AAAAAAADgPwAAAAAAAOA/AAAAAAAA4D8AAAAAAADgPwAAAAAAAOA/AAAAAAAA4D8CAAAAjAAAAAEAAAAAAAAA/wAAAAAAAAhkAAAAAAAAAAAAAAAAAAAAAAAAAAAAAAAAAAAAeAAAAAEAAABAAAAAAAAAAAAAAABaAAAAAAAAAAAAAAAAAAAAAAAAAAAAAAAAAAAAAAAAAAAAAAAAAAAAAAAAAAAAAAAAAAAAAAAAAAAAAAAAAAAAAAAAAAAAAAAAAAAAFAAAADwAAAABAAAAAAAAAP8AAAA0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FFB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wAAAAAAAAEAAAAAAAAAAAAAAAAAAAAAAAAAAAAAAAAAAAAAAAAAAP8AAAB/f38AcyEkA8zMzADAwP8Af39/AAAAAAAAAAAAAAAAAAAAAAAAAAAAIQAAABgAAAAUAAAAYyIAAFgYAAAZLwAAlR4AAAAAAAAmAAAACAAAAP//////////"/>
                </a:ext>
              </a:extLst>
            </p:cNvSpPr>
            <p:nvPr/>
          </p:nvSpPr>
          <p:spPr>
            <a:xfrm>
              <a:off x="5589905" y="3957320"/>
              <a:ext cx="2066290" cy="1014095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33020" cap="flat" cmpd="sng" algn="ctr">
              <a:solidFill>
                <a:srgbClr val="FF0000"/>
              </a:solidFill>
              <a:prstDash val="solid"/>
              <a:headEnd type="none"/>
              <a:tailEnd type="none"/>
            </a:ln>
            <a:effectLst/>
          </p:spPr>
        </p:sp>
        <p:pic>
          <p:nvPicPr>
            <p:cNvPr id="19" name="Зображення1"/>
            <p:cNvPicPr>
              <a:picLocks noChangeAspect="1"/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AAAAAAAAAAAAAAAAAAAAABkAAAAZAAAAAAAAAAjAAAABAAAAGQAAAAXAAAAFAAAAAAAAAAAAAAA/38AAP9/AAAAAAAACQAAAAQAAADAPJs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MzMwAwMD/AH9/fwAAAAAAAAAAAAAAAAD///8AAAAAACEAAAAYAAAAFAAAAFshAAB8BgAAdCMAACQJAAAAAAAAJgAAAAgAAAD//////////w=="/>
                </a:ext>
              </a:extLst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2265" y="1054100"/>
              <a:ext cx="340995" cy="4318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8" name="Зображення2"/>
            <p:cNvPicPr>
              <a:picLocks noChangeAspect="1"/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MzMwAwMD/AH9/fwAAAAAAAAAAAAAAAAD///8AAAAAACEAAAAYAAAAFAAAANwWAABVCwAA9RgAAP0NAAAAAAAAJgAAAAgAAAD//////////w=="/>
                </a:ext>
              </a:extLst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6020" y="1842135"/>
              <a:ext cx="340995" cy="4318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7" name="Зображення3"/>
            <p:cNvPicPr>
              <a:picLocks noChangeAspect="1"/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MzMwAwMD/AH9/fwAAAAAAAAAAAAAAAAD///8AAAAAACEAAAAYAAAAFAAAAHUrAAAtCwAAji0AANUNAAAAAAAAJgAAAAgAAAD//////////w=="/>
                </a:ext>
              </a:extLst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4375" y="1816735"/>
              <a:ext cx="340995" cy="4318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6" name="Зображення4"/>
            <p:cNvPicPr>
              <a:picLocks noChangeAspect="1"/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MzMwAwMD/AH9/fwAAAAAAAAAAAAAAAAD///8AAAAAACEAAAAYAAAAFAAAAA0KAAA2EQAAJgwAAN4TAAAAAAAAJgAAAAgAAAD//////////w=="/>
                </a:ext>
              </a:extLst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3855" y="2797810"/>
              <a:ext cx="340995" cy="4318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5" name="Зображення5"/>
            <p:cNvPicPr>
              <a:picLocks noChangeAspect="1"/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MzMwAwMD/AH9/fwAAAAAAAAAAAAAAAAD///8AAAAAACEAAAAYAAAAFAAAANYrAAAwEgAA7y0AANgUAAAAAAAAJgAAAAgAAAD//////////w=="/>
                </a:ext>
              </a:extLst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5970" y="2956560"/>
              <a:ext cx="340995" cy="4318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4" name="Зображення6"/>
            <p:cNvPicPr>
              <a:picLocks noChangeAspect="1"/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MzMwAwMD/AH9/fwAAAAAAAAAAAAAAAAD///8AAAAAACEAAAAYAAAAFAAAAEg4AAC/EQAAYDoAAGcUAAAAAAAAJgAAAAgAAAD//////////w=="/>
                </a:ext>
              </a:extLst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9080" y="2884805"/>
              <a:ext cx="340360" cy="4318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Зображення7"/>
            <p:cNvPicPr>
              <a:picLocks noChangeAspect="1"/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MzMwAwMD/AH9/fwAAAAAAAAAAAAAAAAD///8AAAAAACEAAAAYAAAAFAAAAJ0XAACHEQAAthkAAC8UAAAAAAAAJgAAAAgAAAD//////////w=="/>
                </a:ext>
              </a:extLst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8575" y="2849245"/>
              <a:ext cx="340995" cy="4318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2" name="Зображення8"/>
            <p:cNvPicPr>
              <a:picLocks noChangeAspect="1"/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MzMwAwMD/AH9/fwAAAAAAAAAAAAAAAAD///8AAAAAACEAAAAYAAAAFAAAAJAsAACqGAAAqS4AAFIbAAAAAAAAJgAAAAgAAAD//////////w=="/>
                </a:ext>
              </a:extLst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4080" y="4009390"/>
              <a:ext cx="340995" cy="4318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1" name="Зображення9"/>
            <p:cNvPicPr>
              <a:picLocks noChangeAspect="1"/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MzMwAwMD/AH9/fwAAAAAAAAAAAAAAAAD///8AAAAAACEAAAAYAAAAFAAAADIWAACdGAAASxgAAEUbAAAAAAAAJgAAAAgAAAD//////////w=="/>
                </a:ext>
              </a:extLst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08070" y="4001135"/>
              <a:ext cx="340995" cy="4318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0" name="Зображення10"/>
            <p:cNvPicPr>
              <a:picLocks noChangeAspect="1"/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MzMwAwMD/AH9/fwAAAAAAAAAAAAAAAAD///8AAAAAACEAAAAYAAAAFAAAALE1AADwFwAAyjcAAJgaAAAAAAAAJgAAAAgAAAD//////////w=="/>
                </a:ext>
              </a:extLst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28075" y="3891280"/>
              <a:ext cx="340995" cy="4318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9" name="Зображення11"/>
            <p:cNvPicPr>
              <a:picLocks noChangeAspect="1"/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MzMwAwMD/AH9/fwAAAAAAAAAAAAAAAAD///8AAAAAACEAAAAYAAAAFAAAAJVAAAB7HAAArkIAACMfAAAAAAAAJgAAAAgAAAD//////////w=="/>
                </a:ext>
              </a:extLst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98455" y="4629785"/>
              <a:ext cx="340995" cy="4318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8" name="Зображення12"/>
            <p:cNvPicPr>
              <a:picLocks noChangeAspect="1"/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MzMwAwMD/AH9/fwAAAAAAAAAAAAAAAAD///8AAAAAACEAAAAYAAAAFAAAAI4xAABeHAAApjMAAAYfAAAAAAAAJgAAAAgAAAD//////////w=="/>
                </a:ext>
              </a:extLst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55610" y="4611370"/>
              <a:ext cx="340360" cy="4318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" name="Зображення13"/>
            <p:cNvPicPr>
              <a:picLocks noChangeAspect="1"/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MzMwAwMD/AH9/fwAAAAAAAAAAAAAAAAD///8AAAAAACEAAAAYAAAAFAAAAFwdAABWHAAAdB8AAP4eAAAAAAAAJgAAAAgAAAD//////////w=="/>
                </a:ext>
              </a:extLst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2660" y="4606290"/>
              <a:ext cx="340360" cy="4318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6" name="Сполучна лінія2"/>
            <p:cNvCxn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DwAAAA0AAAAAkAAAAEgAAACQAAAASAAAAAAAAAAAAAAAAgAAAAEAAABQAAAAqaROQBNhy78mjdE6qqoxQAAAAAAAAP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mCcAAC0LAACCLAAATQsAAAAAAAAmAAAACAAAAP//////////"/>
                </a:ext>
              </a:extLst>
            </p:cNvCxnSpPr>
            <p:nvPr/>
          </p:nvCxnSpPr>
          <p:spPr>
            <a:xfrm flipV="1">
              <a:off x="6436360" y="1816735"/>
              <a:ext cx="798830" cy="20320"/>
            </a:xfrm>
            <a:prstGeom prst="curvedConnector4">
              <a:avLst>
                <a:gd name="adj1" fmla="val 39305"/>
                <a:gd name="adj2" fmla="val 933333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5" name="Сполучна лінія5"/>
            <p:cNvCxn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DwAAAA0AAAAAkAAAAEgAAACQAAAASAAAAAAAAAAAAAAAAAAAAAEAAABQAAAAAAAAAAAA8L8AAAAAAAAAAAAAAAAAAP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7y0AALsRAABiLwAAhBMAAAAAAAAmAAAACAAAAP//////////"/>
                </a:ext>
              </a:extLst>
            </p:cNvCxnSpPr>
            <p:nvPr/>
          </p:nvCxnSpPr>
          <p:spPr>
            <a:xfrm rot="5400000">
              <a:off x="7439660" y="2909570"/>
              <a:ext cx="290195" cy="235585"/>
            </a:xfrm>
            <a:prstGeom prst="curved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cxnSp>
        <p:pic>
          <p:nvPicPr>
            <p:cNvPr id="4" name="Зображення14"/>
            <p:cNvPicPr>
              <a:picLocks noChangeAspect="1"/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MzMwAwMD/AH9/fwAAAAAAAAAAAAAAAAD///8AAAAAACEAAAAYAAAAFAAAAOUIAABOGAAA/QoAAPYaAAAAAAAAJgAAAAgAAAD//////////w=="/>
                </a:ext>
              </a:extLst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5895" y="3950970"/>
              <a:ext cx="340360" cy="4318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" name="Зображення15"/>
            <p:cNvPicPr>
              <a:picLocks noChangeAspect="1"/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MzMwAwMD/AH9/fwAAAAAAAAAAAAAAAAD///8AAAAAACEAAAAYAAAAFAAAADIMAABUHAAASw4AAPweAAAAAAAAJgAAAAgAAAD//////////w=="/>
                </a:ext>
              </a:extLst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2470" y="4605020"/>
              <a:ext cx="340995" cy="43180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48" name="Текстове поле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EFB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rA0AAKUBAAB3PAAAGQcAABAAAAAmAAAACAAAAP//////////"/>
              </a:ext>
            </a:extLst>
          </p:cNvSpPr>
          <p:nvPr/>
        </p:nvSpPr>
        <p:spPr>
          <a:xfrm>
            <a:off x="2222500" y="267335"/>
            <a:ext cx="7606665" cy="886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uk-UA" sz="3000" b="1" cap="none">
                <a:latin typeface="Palatino" charset="0"/>
                <a:ea typeface="Palatino" charset="0"/>
                <a:cs typeface="Palatino" charset="0"/>
              </a:defRPr>
            </a:pPr>
            <a:r>
              <a:t>РОДИННЕ ДЕРЕВО СІМ’Ї  ГОПКАЛО</a:t>
            </a:r>
          </a:p>
        </p:txBody>
      </p:sp>
      <p:sp>
        <p:nvSpPr>
          <p:cNvPr id="49" name="Текстове поле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C9hOn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HQIAAB8jAAC7SQAAXCYAABAAAAAmAAAACAAAAP//////////"/>
              </a:ext>
            </a:extLst>
          </p:cNvSpPr>
          <p:nvPr/>
        </p:nvSpPr>
        <p:spPr>
          <a:xfrm>
            <a:off x="343535" y="5709285"/>
            <a:ext cx="11642090" cy="5264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uk-UA" cap="none">
                <a:latin typeface="Palatino" charset="0"/>
                <a:ea typeface="Palatino" charset="0"/>
                <a:cs typeface="Palatino" charset="0"/>
              </a:defRPr>
            </a:pPr>
            <a:r>
              <a:rPr lang="uk-UA" sz="2800" cap="none"/>
              <a:t>Монети  1880, 1914  року були  передані  прадідусем</a:t>
            </a:r>
            <a:r>
              <a:t/>
            </a:r>
            <a:br/>
            <a:r>
              <a:rPr lang="uk-UA" sz="2800" cap="none"/>
              <a:t> Гопкало Степаном Івановичем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2" descr="Зображення, що містить стіна, монета&#10;&#10;Опис створено автоматично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AAAAAgt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O8DAAAAAAAAlAMAAAAAAABkAAAAZAAAAAAAAAAjAAAABAAAAGQAAAAXAAAAFAAAAAAAAAAAAAAA/38AAP9/AAAAAAAACQAAAAQAAABBwLWm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AAAAABf39/AHMhJAPMzMwAwMD/AH9/fwAAAAAAAAAAAAAAAAD///8AAAAAACEAAAAYAAAAFAAAAMEAAADZFQAASBYAAGwoAAAQAAAAJgAAAAgAAAD//////////w=="/>
              </a:ext>
            </a:extLst>
          </p:cNvPicPr>
          <p:nvPr/>
        </p:nvPicPr>
        <p:blipFill>
          <a:blip r:embed="rId2" cstate="print"/>
          <a:srcRect t="10070" b="9160"/>
          <a:stretch>
            <a:fillRect/>
          </a:stretch>
        </p:blipFill>
        <p:spPr>
          <a:xfrm>
            <a:off x="122555" y="3551555"/>
            <a:ext cx="3499485" cy="3019425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pic>
      <p:pic>
        <p:nvPicPr>
          <p:cNvPr id="3" name="Рисунок 5" descr="Зображення, що містить текст, монета, стіна, кахельний&#10;&#10;Опис створено автоматично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K4CAABLAQAAAAAAAAAAAABkAAAAZAAAAAAAAAAjAAAABAAAAGQAAAAXAAAAFAAAAAAAAAAAAAAA/38AAP9/AAAAAAAACQAAAAQAAACGAmgf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MzMwAwMD/AH9/fwAAAAAAAAAAAAAAAAD///8AAAAAACEAAAAYAAAAFAAAAMEAAADEAQAASBYAABgVAAAQAAAAJgAAAAgAAAD//////////w=="/>
              </a:ext>
            </a:extLst>
          </p:cNvPicPr>
          <p:nvPr/>
        </p:nvPicPr>
        <p:blipFill>
          <a:blip r:embed="rId3" cstate="print"/>
          <a:srcRect t="6860" r="3310"/>
          <a:stretch>
            <a:fillRect/>
          </a:stretch>
        </p:blipFill>
        <p:spPr>
          <a:xfrm>
            <a:off x="122555" y="287020"/>
            <a:ext cx="3499485" cy="31419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1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HJNYX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GRgAAJcHAAACSQAAeBoAABAAAAAmAAAACAAAAP//////////"/>
              </a:ext>
            </a:extLst>
          </p:cNvSpPr>
          <p:nvPr/>
        </p:nvSpPr>
        <p:spPr>
          <a:xfrm>
            <a:off x="3917315" y="1233805"/>
            <a:ext cx="7950835" cy="30689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uk-UA" sz="2400" cap="none">
                <a:latin typeface="Palatino" charset="0"/>
                <a:ea typeface="Palatino" charset="0"/>
                <a:cs typeface="Palatino" charset="0"/>
              </a:defRPr>
            </a:pPr>
            <a:r>
              <a:rPr dirty="0" err="1"/>
              <a:t>Приблизний</a:t>
            </a:r>
            <a:r>
              <a:rPr dirty="0"/>
              <a:t> </a:t>
            </a:r>
            <a:r>
              <a:rPr dirty="0" err="1"/>
              <a:t>рік</a:t>
            </a:r>
            <a:r>
              <a:rPr dirty="0"/>
              <a:t> </a:t>
            </a:r>
            <a:r>
              <a:rPr dirty="0" err="1"/>
              <a:t>виготовлення</a:t>
            </a:r>
            <a:r>
              <a:rPr dirty="0"/>
              <a:t> – 1880 </a:t>
            </a:r>
            <a:r>
              <a:rPr dirty="0" err="1"/>
              <a:t>рік</a:t>
            </a:r>
            <a:r>
              <a:rPr dirty="0"/>
              <a:t> </a:t>
            </a:r>
            <a:r>
              <a:rPr lang="en-US" cap="none" dirty="0"/>
              <a:t>XIX </a:t>
            </a:r>
            <a:r>
              <a:rPr dirty="0" err="1"/>
              <a:t>століття</a:t>
            </a:r>
            <a:r>
              <a:rPr dirty="0"/>
              <a:t>.</a:t>
            </a:r>
          </a:p>
          <a:p>
            <a:pPr>
              <a:defRPr lang="uk-UA" sz="2400" cap="none">
                <a:latin typeface="Palatino" charset="0"/>
                <a:ea typeface="Palatino" charset="0"/>
                <a:cs typeface="Palatino" charset="0"/>
              </a:defRPr>
            </a:pPr>
            <a:r>
              <a:rPr dirty="0" err="1"/>
              <a:t>Україна</a:t>
            </a:r>
            <a:r>
              <a:rPr dirty="0"/>
              <a:t>  </a:t>
            </a:r>
            <a:r>
              <a:rPr dirty="0" err="1" smtClean="0"/>
              <a:t>перебувала</a:t>
            </a:r>
            <a:r>
              <a:rPr dirty="0" smtClean="0"/>
              <a:t> </a:t>
            </a:r>
            <a:r>
              <a:rPr dirty="0"/>
              <a:t>у </a:t>
            </a:r>
            <a:r>
              <a:rPr dirty="0" err="1"/>
              <a:t>складі</a:t>
            </a:r>
            <a:r>
              <a:rPr dirty="0"/>
              <a:t> </a:t>
            </a:r>
            <a:r>
              <a:rPr dirty="0" err="1"/>
              <a:t>Російської</a:t>
            </a:r>
            <a:r>
              <a:rPr dirty="0"/>
              <a:t> </a:t>
            </a:r>
            <a:r>
              <a:rPr dirty="0" err="1"/>
              <a:t>імперії</a:t>
            </a:r>
            <a:r>
              <a:rPr dirty="0"/>
              <a:t>. </a:t>
            </a:r>
            <a:r>
              <a:rPr dirty="0" err="1"/>
              <a:t>Монета</a:t>
            </a:r>
            <a:r>
              <a:rPr dirty="0"/>
              <a:t>   </a:t>
            </a:r>
            <a:r>
              <a:rPr dirty="0" err="1"/>
              <a:t>була</a:t>
            </a:r>
            <a:r>
              <a:rPr dirty="0"/>
              <a:t>  </a:t>
            </a:r>
            <a:r>
              <a:rPr dirty="0" err="1" smtClean="0"/>
              <a:t>передана</a:t>
            </a:r>
            <a:r>
              <a:rPr dirty="0" smtClean="0"/>
              <a:t> </a:t>
            </a:r>
            <a:r>
              <a:rPr dirty="0" err="1"/>
              <a:t>прадідусем</a:t>
            </a:r>
            <a:r>
              <a:rPr dirty="0"/>
              <a:t> </a:t>
            </a:r>
            <a:r>
              <a:rPr dirty="0" err="1"/>
              <a:t>Гопкало</a:t>
            </a:r>
            <a:r>
              <a:rPr dirty="0"/>
              <a:t> </a:t>
            </a:r>
            <a:r>
              <a:rPr dirty="0" err="1"/>
              <a:t>Степаном</a:t>
            </a:r>
            <a:r>
              <a:rPr dirty="0"/>
              <a:t> </a:t>
            </a:r>
            <a:r>
              <a:rPr dirty="0" err="1"/>
              <a:t>Івановичем</a:t>
            </a:r>
            <a:r>
              <a:rPr dirty="0"/>
              <a:t>.</a:t>
            </a:r>
            <a:br>
              <a:rPr dirty="0"/>
            </a:br>
            <a:r>
              <a:rPr dirty="0" err="1"/>
              <a:t>За</a:t>
            </a:r>
            <a:r>
              <a:rPr dirty="0"/>
              <a:t>  5 </a:t>
            </a:r>
            <a:r>
              <a:rPr dirty="0" err="1"/>
              <a:t>копійок</a:t>
            </a:r>
            <a:r>
              <a:rPr dirty="0"/>
              <a:t>  </a:t>
            </a:r>
            <a:r>
              <a:rPr dirty="0" err="1"/>
              <a:t>можна</a:t>
            </a:r>
            <a:r>
              <a:rPr dirty="0"/>
              <a:t> </a:t>
            </a:r>
            <a:r>
              <a:rPr dirty="0" err="1"/>
              <a:t>було</a:t>
            </a:r>
            <a:r>
              <a:rPr dirty="0"/>
              <a:t> </a:t>
            </a:r>
            <a:r>
              <a:rPr dirty="0" err="1"/>
              <a:t>придбати</a:t>
            </a:r>
            <a:r>
              <a:rPr dirty="0"/>
              <a:t> </a:t>
            </a:r>
            <a:r>
              <a:rPr dirty="0" err="1"/>
              <a:t>кусень</a:t>
            </a:r>
            <a:r>
              <a:rPr dirty="0"/>
              <a:t> </a:t>
            </a:r>
            <a:r>
              <a:rPr dirty="0" err="1"/>
              <a:t>хліба</a:t>
            </a:r>
            <a:r>
              <a:rPr dirty="0"/>
              <a:t>, </a:t>
            </a:r>
            <a:r>
              <a:rPr dirty="0" err="1"/>
              <a:t>каву</a:t>
            </a:r>
            <a:r>
              <a:rPr dirty="0"/>
              <a:t> </a:t>
            </a:r>
            <a:r>
              <a:rPr dirty="0" err="1"/>
              <a:t>або</a:t>
            </a:r>
            <a:r>
              <a:rPr dirty="0"/>
              <a:t> </a:t>
            </a:r>
            <a:r>
              <a:rPr dirty="0" err="1"/>
              <a:t>чай</a:t>
            </a:r>
            <a:r>
              <a:rPr dirty="0"/>
              <a:t>, </a:t>
            </a:r>
            <a:r>
              <a:rPr dirty="0" err="1"/>
              <a:t>невелику</a:t>
            </a:r>
            <a:r>
              <a:rPr dirty="0"/>
              <a:t> </a:t>
            </a:r>
            <a:r>
              <a:rPr dirty="0" err="1"/>
              <a:t>кількість</a:t>
            </a:r>
            <a:r>
              <a:rPr dirty="0"/>
              <a:t> </a:t>
            </a:r>
            <a:r>
              <a:rPr dirty="0" err="1"/>
              <a:t>фруктів</a:t>
            </a:r>
            <a:r>
              <a:rPr dirty="0"/>
              <a:t> </a:t>
            </a:r>
            <a:r>
              <a:rPr dirty="0" err="1"/>
              <a:t>або</a:t>
            </a:r>
            <a:r>
              <a:rPr dirty="0"/>
              <a:t> </a:t>
            </a:r>
            <a:r>
              <a:rPr dirty="0" err="1"/>
              <a:t>овочів</a:t>
            </a:r>
            <a:r>
              <a:rPr dirty="0"/>
              <a:t>,</a:t>
            </a:r>
          </a:p>
          <a:p>
            <a:pPr>
              <a:defRPr lang="uk-UA" sz="2400" cap="none">
                <a:latin typeface="Palatino" charset="0"/>
                <a:ea typeface="Palatino" charset="0"/>
                <a:cs typeface="Palatino" charset="0"/>
              </a:defRPr>
            </a:pPr>
            <a:r>
              <a:rPr dirty="0" err="1"/>
              <a:t>деякі</a:t>
            </a:r>
            <a:r>
              <a:rPr dirty="0"/>
              <a:t> </a:t>
            </a:r>
            <a:r>
              <a:rPr dirty="0" err="1"/>
              <a:t>речі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побуту</a:t>
            </a:r>
            <a:r>
              <a:rPr dirty="0"/>
              <a:t>, </a:t>
            </a:r>
            <a:r>
              <a:rPr dirty="0" err="1"/>
              <a:t>наприклад</a:t>
            </a:r>
            <a:r>
              <a:rPr dirty="0"/>
              <a:t>, </a:t>
            </a:r>
            <a:r>
              <a:rPr dirty="0" err="1"/>
              <a:t>нитки</a:t>
            </a:r>
            <a:r>
              <a:rPr dirty="0"/>
              <a:t>, </a:t>
            </a:r>
            <a:r>
              <a:rPr dirty="0" err="1"/>
              <a:t>голки</a:t>
            </a:r>
            <a:r>
              <a:rPr dirty="0"/>
              <a:t>, </a:t>
            </a:r>
            <a:r>
              <a:rPr dirty="0" err="1"/>
              <a:t>пряжу</a:t>
            </a:r>
            <a:r>
              <a:rPr dirty="0"/>
              <a:t> </a:t>
            </a:r>
            <a:r>
              <a:rPr dirty="0" err="1"/>
              <a:t>або</a:t>
            </a:r>
            <a:r>
              <a:rPr dirty="0"/>
              <a:t> </a:t>
            </a:r>
            <a:r>
              <a:rPr dirty="0" err="1" smtClean="0"/>
              <a:t>шматок</a:t>
            </a:r>
            <a:r>
              <a:rPr dirty="0" smtClean="0"/>
              <a:t> </a:t>
            </a:r>
            <a:r>
              <a:rPr dirty="0" err="1"/>
              <a:t>мила</a:t>
            </a:r>
            <a:r>
              <a:rPr dirty="0"/>
              <a:t>. </a:t>
            </a:r>
            <a:r>
              <a:rPr dirty="0" err="1"/>
              <a:t>Також</a:t>
            </a:r>
            <a:r>
              <a:rPr dirty="0"/>
              <a:t> </a:t>
            </a:r>
            <a:r>
              <a:rPr dirty="0" err="1"/>
              <a:t>можна</a:t>
            </a:r>
            <a:r>
              <a:rPr dirty="0"/>
              <a:t> </a:t>
            </a:r>
            <a:r>
              <a:rPr dirty="0" err="1"/>
              <a:t>було</a:t>
            </a:r>
            <a:r>
              <a:rPr dirty="0"/>
              <a:t> </a:t>
            </a:r>
            <a:r>
              <a:rPr dirty="0" err="1"/>
              <a:t>скористатися</a:t>
            </a:r>
            <a:r>
              <a:rPr dirty="0"/>
              <a:t> </a:t>
            </a:r>
            <a:r>
              <a:rPr dirty="0" err="1"/>
              <a:t>послугами</a:t>
            </a:r>
            <a:r>
              <a:rPr dirty="0"/>
              <a:t> </a:t>
            </a:r>
            <a:r>
              <a:rPr dirty="0" err="1"/>
              <a:t>лікаря</a:t>
            </a:r>
            <a:r>
              <a:rPr dirty="0"/>
              <a:t> </a:t>
            </a:r>
            <a:r>
              <a:rPr dirty="0" err="1"/>
              <a:t>або</a:t>
            </a:r>
            <a:r>
              <a:rPr dirty="0"/>
              <a:t> </a:t>
            </a:r>
            <a:r>
              <a:rPr dirty="0" err="1"/>
              <a:t>підстригтися</a:t>
            </a:r>
            <a:r>
              <a:rPr dirty="0"/>
              <a:t> у </a:t>
            </a:r>
            <a:r>
              <a:rPr dirty="0" err="1"/>
              <a:t>перукаря</a:t>
            </a:r>
            <a:r>
              <a:rPr dirty="0"/>
              <a:t>. </a:t>
            </a:r>
          </a:p>
          <a:p>
            <a:pPr algn="just">
              <a:defRPr lang="uk-UA"/>
            </a:pPr>
            <a:endParaRPr lang="ru-RU" cap="none" dirty="0"/>
          </a:p>
        </p:txBody>
      </p:sp>
      <p:sp>
        <p:nvSpPr>
          <p:cNvPr id="5" name="Заголовок 1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qyEAAE8BAABHPgAA6AYAABAAAAAmAAAACAAAAD0QAAAAAAAA"/>
              </a:ext>
            </a:extLst>
          </p:cNvSpPr>
          <p:nvPr>
            <p:ph type="title"/>
          </p:nvPr>
        </p:nvSpPr>
        <p:spPr>
          <a:xfrm>
            <a:off x="5473065" y="212725"/>
            <a:ext cx="4650740" cy="909955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algn="ctr">
              <a:defRPr lang="uk-UA"/>
            </a:pPr>
            <a:r>
              <a:rPr lang="uk-UA" sz="3600" b="1" cap="all">
                <a:latin typeface="Palatino" charset="0"/>
                <a:ea typeface="Palatino" charset="0"/>
                <a:cs typeface="Palatino" charset="0"/>
              </a:rPr>
              <a:t>МОНЕТА</a:t>
            </a:r>
            <a:r>
              <a:t/>
            </a:r>
            <a:br/>
            <a:r>
              <a:rPr lang="uk-UA" sz="3600" b="1" cap="all">
                <a:latin typeface="Palatino" charset="0"/>
                <a:ea typeface="Palatino" charset="0"/>
                <a:cs typeface="Palatino" charset="0"/>
              </a:rPr>
              <a:t>5 копійок</a:t>
            </a:r>
            <a:r>
              <a:t/>
            </a:r>
            <a:br/>
            <a:r>
              <a:t/>
            </a:r>
            <a:br/>
            <a:endParaRPr lang="ru-RU" sz="3600" cap="all"/>
          </a:p>
        </p:txBody>
      </p:sp>
      <p:sp>
        <p:nvSpPr>
          <p:cNvPr id="6" name="Автофігура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OgEAAA0AAAAAkAAAAEgAAACQAAAASAAAAAAAAAABAAAAAAAAAAEAAABQAAAAAAAAAAAA4D8AAAAAAADgPwAAAAAAAOA/AAAAAAAA4D8AAAAAAADgPwAAAAAAAOA/AAAAAAAA4D8AAAAAAADgPwAAAAAAAOA/AAAAAAAA4D8CAAAAjAAAAAEAAAAAAAAAtnd5DwAAAAgAAAAAAAAAAAAAAAAAAAAAAAAAAAAAAAAAAAAAeAAAAAEAAABAAAAAAAAAAAAAAAB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CJodH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nd5CAAAAAEAAAAAAAAAAAAAAAAAAAAAAAAAAAAAAAAAAAAAAAAAAP///wJ/f38AcyEkA8zMzADAwP8Af39/AAAAAAAAAAAAAAAAAAAAAAAAAAAAIQAAABgAAAAUAAAA6C0AAI0dAAAIRQAAoigAABAAAAAmAAAACAAAAP//////////"/>
              </a:ext>
            </a:extLst>
          </p:cNvSpPr>
          <p:nvPr/>
        </p:nvSpPr>
        <p:spPr>
          <a:xfrm>
            <a:off x="7462520" y="4803775"/>
            <a:ext cx="3759200" cy="1801495"/>
          </a:xfrm>
          <a:prstGeom prst="flowChartPunchedCard">
            <a:avLst/>
          </a:prstGeom>
          <a:solidFill>
            <a:schemeClr val="folHlink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uk-UA" sz="2200" cap="none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defRPr>
            </a:pPr>
            <a:r>
              <a:t>Номінал: 5 копійок</a:t>
            </a:r>
          </a:p>
          <a:p>
            <a:pPr algn="ctr">
              <a:defRPr lang="uk-UA" sz="2200" cap="none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defRPr>
            </a:pPr>
            <a:r>
              <a:t> Матеріал: мідь </a:t>
            </a:r>
          </a:p>
          <a:p>
            <a:pPr algn="ctr">
              <a:defRPr lang="uk-UA" sz="2200" cap="none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defRPr>
            </a:pPr>
            <a:r>
              <a:t>Вага(грами): 16,38 </a:t>
            </a:r>
          </a:p>
          <a:p>
            <a:pPr algn="ctr">
              <a:defRPr lang="uk-UA" sz="2200" cap="none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defRPr>
            </a:pPr>
            <a:r>
              <a:t>Діаметр (мм): 32,7 </a:t>
            </a:r>
          </a:p>
          <a:p>
            <a:pPr algn="ctr">
              <a:defRPr lang="uk-UA" sz="2200" cap="none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defRPr>
            </a:pPr>
            <a:r>
              <a:t>Тираж: 15 355 000</a:t>
            </a:r>
          </a:p>
          <a:p>
            <a:pPr algn="ctr">
              <a:defRPr lang="uk-UA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3RsAAGkIAADzRAAA2RYAABAAAAAmAAAACAAAAP//////////"/>
              </a:ext>
            </a:extLst>
          </p:cNvSpPr>
          <p:nvPr/>
        </p:nvSpPr>
        <p:spPr>
          <a:xfrm>
            <a:off x="4529455" y="1367155"/>
            <a:ext cx="6678930" cy="23469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uk-UA" sz="2700" cap="none">
                <a:latin typeface="Palatino" charset="0"/>
                <a:ea typeface="Palatino" charset="0"/>
                <a:cs typeface="Palatino" charset="0"/>
              </a:defRPr>
            </a:pPr>
            <a:r>
              <a:rPr dirty="0" err="1"/>
              <a:t>Приблизний</a:t>
            </a:r>
            <a:r>
              <a:rPr dirty="0"/>
              <a:t> </a:t>
            </a:r>
            <a:r>
              <a:rPr dirty="0" err="1"/>
              <a:t>рік</a:t>
            </a:r>
            <a:r>
              <a:rPr dirty="0"/>
              <a:t> </a:t>
            </a:r>
            <a:r>
              <a:rPr dirty="0" err="1"/>
              <a:t>виготовлення</a:t>
            </a:r>
            <a:r>
              <a:rPr dirty="0"/>
              <a:t> – 1914 </a:t>
            </a:r>
            <a:r>
              <a:rPr dirty="0" err="1"/>
              <a:t>рік</a:t>
            </a:r>
            <a:r>
              <a:rPr dirty="0"/>
              <a:t> </a:t>
            </a:r>
            <a:r>
              <a:rPr lang="en-US" cap="none" dirty="0"/>
              <a:t>XX </a:t>
            </a:r>
            <a:r>
              <a:rPr dirty="0" err="1"/>
              <a:t>століття</a:t>
            </a:r>
            <a:r>
              <a:rPr dirty="0"/>
              <a:t>  </a:t>
            </a:r>
          </a:p>
          <a:p>
            <a:pPr>
              <a:defRPr lang="uk-UA" sz="2700" cap="none">
                <a:latin typeface="Palatino" charset="0"/>
                <a:ea typeface="Palatino" charset="0"/>
                <a:cs typeface="Palatino" charset="0"/>
              </a:defRPr>
            </a:pPr>
            <a:r>
              <a:rPr dirty="0" err="1"/>
              <a:t>Україна</a:t>
            </a:r>
            <a:r>
              <a:rPr dirty="0"/>
              <a:t>  </a:t>
            </a:r>
            <a:r>
              <a:rPr dirty="0" err="1"/>
              <a:t>була</a:t>
            </a:r>
            <a:r>
              <a:rPr dirty="0"/>
              <a:t> у </a:t>
            </a:r>
            <a:r>
              <a:rPr dirty="0" err="1"/>
              <a:t>складі</a:t>
            </a:r>
            <a:r>
              <a:rPr dirty="0"/>
              <a:t> </a:t>
            </a:r>
            <a:r>
              <a:rPr dirty="0" err="1"/>
              <a:t>Російської</a:t>
            </a:r>
            <a:r>
              <a:rPr dirty="0"/>
              <a:t> </a:t>
            </a:r>
            <a:r>
              <a:rPr dirty="0" err="1"/>
              <a:t>імперії</a:t>
            </a:r>
            <a:r>
              <a:rPr dirty="0"/>
              <a:t>. </a:t>
            </a:r>
            <a:br>
              <a:rPr dirty="0"/>
            </a:br>
            <a:r>
              <a:rPr dirty="0"/>
              <a:t> </a:t>
            </a:r>
            <a:r>
              <a:rPr dirty="0" err="1"/>
              <a:t>За</a:t>
            </a:r>
            <a:r>
              <a:rPr dirty="0"/>
              <a:t> 3 </a:t>
            </a:r>
            <a:r>
              <a:rPr dirty="0" err="1"/>
              <a:t>копійки</a:t>
            </a:r>
            <a:r>
              <a:rPr dirty="0"/>
              <a:t> </a:t>
            </a:r>
            <a:r>
              <a:rPr dirty="0" err="1"/>
              <a:t>можна</a:t>
            </a:r>
            <a:r>
              <a:rPr dirty="0"/>
              <a:t> </a:t>
            </a:r>
            <a:r>
              <a:rPr dirty="0" err="1"/>
              <a:t>було</a:t>
            </a:r>
            <a:r>
              <a:rPr dirty="0"/>
              <a:t> </a:t>
            </a:r>
            <a:r>
              <a:rPr dirty="0" err="1"/>
              <a:t>купити</a:t>
            </a:r>
            <a:r>
              <a:rPr dirty="0"/>
              <a:t> </a:t>
            </a:r>
            <a:r>
              <a:rPr dirty="0" err="1"/>
              <a:t>невелику</a:t>
            </a:r>
            <a:r>
              <a:rPr dirty="0"/>
              <a:t> </a:t>
            </a:r>
            <a:r>
              <a:rPr dirty="0" err="1"/>
              <a:t>кількість</a:t>
            </a:r>
            <a:r>
              <a:rPr dirty="0"/>
              <a:t> </a:t>
            </a:r>
            <a:r>
              <a:rPr dirty="0" err="1"/>
              <a:t>кондитерських</a:t>
            </a:r>
            <a:r>
              <a:rPr dirty="0"/>
              <a:t> </a:t>
            </a:r>
            <a:r>
              <a:rPr dirty="0" err="1" smtClean="0"/>
              <a:t>виробів,цукерки</a:t>
            </a:r>
            <a:endParaRPr dirty="0"/>
          </a:p>
          <a:p>
            <a:pPr>
              <a:defRPr lang="uk-UA" sz="2700" cap="none">
                <a:latin typeface="Palatino" charset="0"/>
                <a:ea typeface="Palatino" charset="0"/>
                <a:cs typeface="Palatino" charset="0"/>
              </a:defRPr>
            </a:pPr>
            <a:r>
              <a:rPr dirty="0" err="1"/>
              <a:t>або</a:t>
            </a:r>
            <a:r>
              <a:rPr dirty="0"/>
              <a:t> </a:t>
            </a:r>
            <a:r>
              <a:rPr dirty="0" err="1" smtClean="0"/>
              <a:t>невеличку</a:t>
            </a:r>
            <a:r>
              <a:rPr dirty="0" smtClean="0"/>
              <a:t> </a:t>
            </a:r>
            <a:r>
              <a:rPr dirty="0" err="1" smtClean="0"/>
              <a:t>кількість</a:t>
            </a:r>
            <a:r>
              <a:rPr dirty="0" smtClean="0"/>
              <a:t> </a:t>
            </a:r>
            <a:r>
              <a:rPr dirty="0" err="1"/>
              <a:t>милового</a:t>
            </a:r>
            <a:r>
              <a:rPr dirty="0"/>
              <a:t> </a:t>
            </a:r>
            <a:r>
              <a:rPr dirty="0" err="1"/>
              <a:t>порошку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миття</a:t>
            </a:r>
            <a:r>
              <a:rPr dirty="0"/>
              <a:t> </a:t>
            </a:r>
            <a:r>
              <a:rPr dirty="0" err="1"/>
              <a:t>рук</a:t>
            </a:r>
            <a:r>
              <a:rPr dirty="0"/>
              <a:t>.</a:t>
            </a:r>
          </a:p>
          <a:p>
            <a:pPr algn="just">
              <a:defRPr lang="uk-UA"/>
            </a:pPr>
            <a:endParaRPr dirty="0"/>
          </a:p>
          <a:p>
            <a:pPr algn="just">
              <a:defRPr lang="uk-UA"/>
            </a:pPr>
            <a:endParaRPr lang="ru-RU" cap="none" dirty="0"/>
          </a:p>
        </p:txBody>
      </p:sp>
      <p:sp>
        <p:nvSpPr>
          <p:cNvPr id="3" name="Заголовок 1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GiIAAAAAAAC2PgAAmQUAABAAAAAmAAAACAAAAD0QAAAAAAAA"/>
              </a:ext>
            </a:extLst>
          </p:cNvSpPr>
          <p:nvPr>
            <p:ph type="title"/>
          </p:nvPr>
        </p:nvSpPr>
        <p:spPr>
          <a:xfrm>
            <a:off x="5543550" y="0"/>
            <a:ext cx="4650740" cy="909955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algn="ctr">
              <a:defRPr lang="uk-UA"/>
            </a:pPr>
            <a:r>
              <a:rPr lang="uk-UA" sz="3600" b="1" cap="all">
                <a:latin typeface="Palatino" charset="0"/>
                <a:ea typeface="Palatino" charset="0"/>
                <a:cs typeface="Palatino" charset="0"/>
              </a:rPr>
              <a:t>МОНЕТА</a:t>
            </a:r>
            <a:r>
              <a:t/>
            </a:r>
            <a:br/>
            <a:r>
              <a:rPr lang="uk-UA" sz="3600" b="1" cap="all">
                <a:latin typeface="Palatino" charset="0"/>
                <a:ea typeface="Palatino" charset="0"/>
                <a:cs typeface="Palatino" charset="0"/>
              </a:rPr>
              <a:t>3 копійки</a:t>
            </a:r>
            <a:r>
              <a:t/>
            </a:r>
            <a:br/>
            <a:r>
              <a:t/>
            </a:r>
            <a:br/>
            <a:endParaRPr lang="ru-RU" sz="3600" cap="all"/>
          </a:p>
        </p:txBody>
      </p:sp>
      <p:pic>
        <p:nvPicPr>
          <p:cNvPr id="4" name="Рисунок 10" descr="Зображення, що містить монета, кахельний&#10;&#10;Опис створено автоматично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BoCAAAAAAAASAAAAAAAAABkAAAAZAAAAAAAAAAjAAAABAAAAGQAAAAXAAAAFAAAAAAAAAAAAAAA/38AAP9/AAAAAAAACQAAAAQAAABe4wr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MzMwAwMD/AH9/fwAAAAAAAAAAAAAAAAD///8AAAAAACEAAAAYAAAAFAAAAFsEAADEAQAA0xgAAJETAAAQAAAAJgAAAAgAAAD//////////w=="/>
              </a:ext>
            </a:extLst>
          </p:cNvPicPr>
          <p:nvPr/>
        </p:nvPicPr>
        <p:blipFill>
          <a:blip r:embed="rId2" cstate="print"/>
          <a:srcRect t="5380" b="720"/>
          <a:stretch>
            <a:fillRect/>
          </a:stretch>
        </p:blipFill>
        <p:spPr>
          <a:xfrm>
            <a:off x="708025" y="287020"/>
            <a:ext cx="3327400" cy="28936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Рисунок 9" descr="Зображення, що містить монета&#10;&#10;Опис створено автоматично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BQDAAAAAAAASAE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MzMwAwMD/AH9/fwAAAAAAAAAAAAAAAAD///8AAAAAACEAAAAYAAAAFAAAAFsEAACKFAAAZxgAAMUlAAAQAAAAJgAAAAgAAAD//////////w=="/>
              </a:ext>
            </a:extLst>
          </p:cNvPicPr>
          <p:nvPr/>
        </p:nvPicPr>
        <p:blipFill>
          <a:blip r:embed="rId3" cstate="print"/>
          <a:srcRect t="7880" b="3280"/>
          <a:stretch>
            <a:fillRect/>
          </a:stretch>
        </p:blipFill>
        <p:spPr>
          <a:xfrm>
            <a:off x="708025" y="3338830"/>
            <a:ext cx="3258820" cy="28009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Автофігура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OgEAAA0AAAAAkAAAAEgAAACQAAAASAAAAAAAAAABAAAAAAAAAAEAAABQAAAAAAAAAAAA4D8AAAAAAADgPwAAAAAAAOA/AAAAAAAA4D8AAAAAAADgPwAAAAAAAOA/AAAAAAAA4D8AAAAAAADgPwAAAAAAAOA/AAAAAAAA4D8CAAAAjAAAAAEAAAAAAAAAtnd5DwAAAAgAAAAAAAAAAAAAAAAAAAAAAAAAAAAAAAAAAAAAeAAAAAEAAABAAAAAAAAAAAAAAAB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nd5CAAAAAEAAAAAAAAAAAAAAAAAAAAAAAAAAAAAAAAAAAAAAAAAAP///wJ/f38AcyEkA8zMzADAwP8Af39/AAAAAAAAAAAAAAAAAAAAAAAAAAAAIQAAABgAAAAUAAAAsTEAADccAAA1SgAAdSkAABAAAAAmAAAACAAAAP//////////"/>
              </a:ext>
            </a:extLst>
          </p:cNvSpPr>
          <p:nvPr/>
        </p:nvSpPr>
        <p:spPr>
          <a:xfrm>
            <a:off x="8077835" y="4586605"/>
            <a:ext cx="3985260" cy="2152650"/>
          </a:xfrm>
          <a:prstGeom prst="flowChartPunchedCard">
            <a:avLst/>
          </a:prstGeom>
          <a:solidFill>
            <a:schemeClr val="folHlink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uk-UA" sz="2200" cap="none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defRPr>
            </a:pPr>
            <a:r>
              <a:t>Номінал: 3 копійки Материал: мідь </a:t>
            </a:r>
          </a:p>
          <a:p>
            <a:pPr algn="ctr">
              <a:defRPr lang="uk-UA" sz="2200" cap="none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defRPr>
            </a:pPr>
            <a:r>
              <a:t>Вага (грами): 9,83 </a:t>
            </a:r>
          </a:p>
          <a:p>
            <a:pPr algn="ctr">
              <a:defRPr lang="uk-UA" sz="2200" cap="none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defRPr>
            </a:pPr>
            <a:r>
              <a:t>Діаметр (мм): 27,9-28,4 </a:t>
            </a:r>
          </a:p>
          <a:p>
            <a:pPr algn="ctr">
              <a:defRPr lang="uk-UA" sz="2200" cap="none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defRPr>
            </a:pPr>
            <a:r>
              <a:t>Тираж: 8 166 681</a:t>
            </a:r>
          </a:p>
          <a:p>
            <a:pPr algn="ctr">
              <a:defRPr lang="uk-UA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g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0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1yMAALQWAAApJwAAtBYAABAAAAAmAAAACAAAAP//////////"/>
              </a:ext>
            </a:extLst>
          </p:cNvSpPr>
          <p:nvPr/>
        </p:nvSpPr>
        <p:spPr>
          <a:xfrm>
            <a:off x="5826125" y="3690620"/>
            <a:ext cx="53975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grpSp>
        <p:nvGrpSpPr>
          <p:cNvPr id="3" name="Group 12"/>
          <p:cNvGrp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9gFAZBMAAAAlAAAAAQAAAA8BAAAAkAAAAEgAAACQAAAASAAAAAAAAAAAAAAAAAAAABcAAAAUAAAAAAAAAAAAAAD/fwAA/38AAAAAAAAJAAAABAAAAAYDAAAfAAAAVAAAAAAAAAAAAAAAAAAAAAAAAAAAAAAAAAAAAAAAAAAAAAAAAAAAAAAAAAAAAAAAAAAAAAAAAAAAAAAAAAAAAAAAAAAAAAAAAAAAAAAAAAAAAAAAAAAAACEAAAAYAAAAFAAAANg7AAD0HQAA1UUAANYhAAAQAAAAJgAAAAgAAAD/////AAAAAA=="/>
              </a:ext>
            </a:extLst>
          </p:cNvGrpSpPr>
          <p:nvPr/>
        </p:nvGrpSpPr>
        <p:grpSpPr>
          <a:xfrm>
            <a:off x="9728200" y="4869180"/>
            <a:ext cx="1623695" cy="631190"/>
            <a:chOff x="9728200" y="4869180"/>
            <a:chExt cx="1623695" cy="631190"/>
          </a:xfrm>
        </p:grpSpPr>
        <p:sp>
          <p:nvSpPr>
            <p:cNvPr id="7" name="Freeform: Shape 13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3zwAAK4dAAD5RAAAMyEAAAAAAAABAAAAAAAAAAEAAABQAAAAAAAAAAAA4D8AAAAAAADgPwAAAAAAAOA/AAAAAAAA4D8AAAAAAADgPwAAAAAAAOA/AAAAAAAA4D8AAAAAAADgPwAAAAAAAOA/AAAAAAAA4D8CAAAAjAAAAAEAAAAAAAAAtHl7AAAAAAg+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Hl7AAAAAAEAAAAAAAAAAAAAAAAAAAAAAAAAAAAAAAAAAAAAAAAAAP///wJ/f38AcyEkA8zMzADAwP8Af39/AAAAAAAAAAAAAAAAAAAAAAAAAAAAIQAAABgAAAAUAAAAuz0AAPQdAADVRQAAeSEAAAAAAAAmAAAACAAAAP//////////"/>
                </a:ext>
              </a:extLst>
            </p:cNvSpPr>
            <p:nvPr/>
          </p:nvSpPr>
          <p:spPr>
            <a:xfrm rot="2700000" flipH="1">
              <a:off x="10407015" y="4497070"/>
              <a:ext cx="572135" cy="1316990"/>
            </a:xfrm>
            <a:custGeom>
              <a:avLst/>
              <a:gdLst/>
              <a:ahLst/>
              <a:cxnLst/>
              <a:rect l="0" t="0" r="572135" b="1316990"/>
              <a:pathLst>
                <a:path w="572135" h="1316990">
                  <a:moveTo>
                    <a:pt x="282572" y="0"/>
                  </a:moveTo>
                  <a:lnTo>
                    <a:pt x="286067" y="3176"/>
                  </a:lnTo>
                  <a:lnTo>
                    <a:pt x="287551" y="1827"/>
                  </a:lnTo>
                  <a:lnTo>
                    <a:pt x="289562" y="0"/>
                  </a:lnTo>
                  <a:lnTo>
                    <a:pt x="289562" y="6350"/>
                  </a:lnTo>
                  <a:lnTo>
                    <a:pt x="309373" y="24350"/>
                  </a:lnTo>
                  <a:cubicBezTo>
                    <a:pt x="471720" y="186642"/>
                    <a:pt x="572135" y="410846"/>
                    <a:pt x="572135" y="658496"/>
                  </a:cubicBezTo>
                  <a:cubicBezTo>
                    <a:pt x="572135" y="906144"/>
                    <a:pt x="471720" y="1130348"/>
                    <a:pt x="309373" y="1292640"/>
                  </a:cubicBezTo>
                  <a:lnTo>
                    <a:pt x="289562" y="1310640"/>
                  </a:lnTo>
                  <a:lnTo>
                    <a:pt x="289562" y="1316990"/>
                  </a:lnTo>
                  <a:lnTo>
                    <a:pt x="287551" y="1315163"/>
                  </a:lnTo>
                  <a:lnTo>
                    <a:pt x="286067" y="1313814"/>
                  </a:lnTo>
                  <a:lnTo>
                    <a:pt x="282572" y="1316990"/>
                  </a:lnTo>
                  <a:lnTo>
                    <a:pt x="282572" y="1310639"/>
                  </a:lnTo>
                  <a:lnTo>
                    <a:pt x="262761" y="1292640"/>
                  </a:lnTo>
                  <a:cubicBezTo>
                    <a:pt x="100414" y="1130347"/>
                    <a:pt x="0" y="906144"/>
                    <a:pt x="0" y="658494"/>
                  </a:cubicBezTo>
                  <a:cubicBezTo>
                    <a:pt x="0" y="410846"/>
                    <a:pt x="100414" y="186642"/>
                    <a:pt x="262761" y="24350"/>
                  </a:cubicBezTo>
                  <a:lnTo>
                    <a:pt x="282572" y="6350"/>
                  </a:lnTo>
                  <a:close/>
                </a:path>
              </a:pathLst>
            </a:custGeom>
            <a:solidFill>
              <a:srgbClr val="B4797B">
                <a:alpha val="38000"/>
              </a:srgbClr>
            </a:solidFill>
            <a:ln>
              <a:noFill/>
            </a:ln>
            <a:effectLst/>
          </p:spPr>
          <p:txBody>
            <a:bodyPr vert="horz" wrap="square" lIns="9895205" tIns="4824730" rIns="11212195" bIns="5396865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/>
            </a:p>
          </p:txBody>
        </p:sp>
        <p:grpSp>
          <p:nvGrpSpPr>
            <p:cNvPr id="4" name="Group 14"/>
            <p:cNvGrp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9gFAZBMAAAAlAAAAAQAAAA8BAAAAkAAAAEgAAACQAAAASAAAAAAAAAAAAAAAAAAAABcAAAAUAAAAAAAAAAAAAAD/fwAA/38AAAAAAAAJAAAABAAAAOQCAAAfAAAAVAAAAAAAAAAAAAAAAAAAAAAAAAAAAAAAAAAAAAAAAAAAAAAAAAAAAAAAAAAAAAAAAAAAAAAAAAAAAAAAAAAAAAAAAAAAAAAAAAAAAAAAAAAAAAAAAAAAACEAAAAYAAAAFAAAANg7AABRHgAAz0UAANYhAAAAAAAAJgAAAAgAAAD/////AAAAAA=="/>
                </a:ext>
              </a:extLst>
            </p:cNvGrpSpPr>
            <p:nvPr/>
          </p:nvGrpSpPr>
          <p:grpSpPr>
            <a:xfrm rot="2700000" flipH="1">
              <a:off x="10252075" y="4404360"/>
              <a:ext cx="572135" cy="1619885"/>
              <a:chOff x="10252075" y="4404360"/>
              <a:chExt cx="572135" cy="1619885"/>
            </a:xfrm>
          </p:grpSpPr>
          <p:sp>
            <p:nvSpPr>
              <p:cNvPr id="6" name="Freeform: Shape 15"/>
              <p:cNvSpPr>
                <a:extLst>
                  <a:ext uri="smNativeData">
  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LzQAAKkaAACzNwAAuyI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ET8AAB0bAACWQgAALyMAAAAAAAAmAAAACAAAAP//////////"/>
                  </a:ext>
                </a:extLst>
              </p:cNvSpPr>
              <p:nvPr/>
            </p:nvSpPr>
            <p:spPr>
              <a:xfrm>
                <a:off x="10252075" y="4407535"/>
                <a:ext cx="572135" cy="1311910"/>
              </a:xfrm>
              <a:custGeom>
                <a:avLst/>
                <a:gdLst/>
                <a:ahLst/>
                <a:cxnLst/>
                <a:rect l="0" t="0" r="572135" b="1311910"/>
                <a:pathLst>
                  <a:path w="572135" h="1311910">
                    <a:moveTo>
                      <a:pt x="262761" y="21169"/>
                    </a:moveTo>
                    <a:lnTo>
                      <a:pt x="286067" y="0"/>
                    </a:lnTo>
                    <a:lnTo>
                      <a:pt x="309373" y="21169"/>
                    </a:lnTo>
                    <a:cubicBezTo>
                      <a:pt x="471720" y="183422"/>
                      <a:pt x="572135" y="407572"/>
                      <a:pt x="572135" y="655161"/>
                    </a:cubicBezTo>
                    <a:cubicBezTo>
                      <a:pt x="572135" y="902749"/>
                      <a:pt x="471720" y="1126899"/>
                      <a:pt x="309373" y="1289152"/>
                    </a:cubicBezTo>
                    <a:lnTo>
                      <a:pt x="285989" y="1311910"/>
                    </a:lnTo>
                    <a:lnTo>
                      <a:pt x="262761" y="1289152"/>
                    </a:lnTo>
                    <a:cubicBezTo>
                      <a:pt x="100414" y="1126898"/>
                      <a:pt x="0" y="902749"/>
                      <a:pt x="0" y="655160"/>
                    </a:cubicBezTo>
                    <a:cubicBezTo>
                      <a:pt x="0" y="407572"/>
                      <a:pt x="100414" y="183422"/>
                      <a:pt x="262761" y="21169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  <p:txBody>
              <a:bodyPr vert="horz" wrap="square" lIns="8482965" tIns="4333875" rIns="9054465" bIns="5645785" numCol="1" spcCol="215900" anchor="ctr"/>
              <a:lstStyle/>
              <a:p>
                <a:pPr algn="ctr">
                  <a:defRPr lang="uk-UA" cap="none">
                    <a:solidFill>
                      <a:srgbClr val="FFFFFF"/>
                    </a:solidFill>
                  </a:defRPr>
                </a:pPr>
                <a:endParaRPr lang="en-US" cap="none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Straight Connector 16"/>
              <p:cNvSpPr>
                <a:extLst>
                  <a:ext uri="smNativeData">
  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g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1EAAABgbAADUQAAADyUAAAAAAAAmAAAACAAAAP//////////"/>
                  </a:ext>
                </a:extLst>
              </p:cNvSpPr>
              <p:nvPr/>
            </p:nvSpPr>
            <p:spPr>
              <a:xfrm>
                <a:off x="10538460" y="4404360"/>
                <a:ext cx="0" cy="1619885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</p:sp>
        </p:grpSp>
      </p:grpSp>
      <p:sp useBgFill="1">
        <p:nvSpPr>
          <p:cNvPr id="8" name="Rectangle 1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kAAAAEgAAACQAAAASAAAAAAAAAABAAAAAAAAAAEAAABQAAAAAAAAAAAA4D8AAAAAAADgPwAAAAAAAOA/AAAAAAAA4D8AAAAAAADgPwAAAAAAAOA/AAAAAAAA4D8AAAAAAADgPwAAAAAAAOA/AAAAAAAA4D8CAAAAjAAAAAEAAAAJAAAA////AAAAA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///wJ/f38AcyEkA8zMzADAwP8Af39/AAAAAAAAAAAAAAAAAAAAAAAAAAAAIQAAABgAAAAUAAAAAAAAAAAAAAAASwAAMCoAABAAAAAmAAAACAAAAP//////////"/>
              </a:ext>
            </a:extLst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uk-UA" cap="none">
                <a:solidFill>
                  <a:srgbClr val="FFFFFF"/>
                </a:solidFill>
              </a:defRPr>
            </a:pPr>
            <a:endParaRPr lang="en-US" cap="none"/>
          </a:p>
        </p:txBody>
      </p:sp>
      <p:pic>
        <p:nvPicPr>
          <p:cNvPr id="9" name="Рисунок 6" descr="Зображення, що містить монета, кахельний, брудний&#10;&#10;Опис створено автоматично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AAAAAAAAAAAAAAAAAAAAABkAAAAZAAAAAAAAAAjAAAABAAAAGQAAAAXAAAAFAAAAAAAAAAAAAAA/38AAP9/AAAAAAAACQAAAAQAAAAFiHM4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MzMwAwMD/AH9/fwAAAAAAAAAAAAAAAAD///8AAAAAACEAAAAYAAAAFAAAAAs3AABSAwAAOEcAAEMUAAAQAAAAJgAAAAgAAAD//////////w=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47785" y="539750"/>
            <a:ext cx="2629535" cy="27539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Рисунок 5" descr="Зображення, що містить монета, кахельний, брудний&#10;&#10;Опис створено автоматично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AAAAAAAAAAAAAAAAAAAAABkAAAAZAAAAAAAAAAjAAAABAAAAGQAAAAXAAAAFAAAAAAAAAAAAAAA/38AAP9/AAAAAAAACQAAAAQAAAAsjFZP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MzMwAwMD/AH9/fwAAAAAAAAAAAAAAAAD///8AAAAAACEAAAAYAAAAFAAAAPo2AADtFQAASUcAAN4mAAAQAAAAJgAAAAgAAAD//////////w==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6990" y="3564255"/>
            <a:ext cx="2651125" cy="27539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Заголовок 1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AAAAAAAAAAAAAAAAAAA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rwwAAGEGAABLKQAA+gsAABAAAAAmAAAACAAAAP//////////"/>
              </a:ext>
            </a:extLst>
          </p:cNvSpPr>
          <p:nvPr/>
        </p:nvSpPr>
        <p:spPr>
          <a:xfrm>
            <a:off x="2061845" y="1036955"/>
            <a:ext cx="4650740" cy="9099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ctr"/>
          <a:lstStyle>
            <a:lvl1pPr algn="ctr" defTabSz="914400">
              <a:lnSpc>
                <a:spcPct val="100000"/>
              </a:lnSpc>
              <a:spcBef>
                <a:spcPts val="0"/>
              </a:spcBef>
              <a:buNone/>
              <a:tabLst/>
              <a:defRPr lang="uk-UA" sz="2800" kern="1" cap="all" spc="2" baseline="0">
                <a:solidFill>
                  <a:schemeClr val="tx1"/>
                </a:solidFill>
                <a:latin typeface="Rockwell Nova Light" charset="0"/>
                <a:ea typeface="Avenir Next LT Pro Light" charset="0"/>
                <a:cs typeface="Avenir Next LT Pro Light" charset="0"/>
              </a:defRPr>
            </a:lvl1pPr>
            <a:lvl2pPr>
              <a:defRPr lang="uk-UA" cap="none"/>
            </a:lvl2pPr>
            <a:lvl3pPr>
              <a:defRPr lang="uk-UA" cap="none"/>
            </a:lvl3pPr>
            <a:lvl4pPr>
              <a:defRPr lang="uk-UA" cap="none"/>
            </a:lvl4pPr>
            <a:lvl5pPr>
              <a:defRPr lang="uk-UA" cap="none"/>
            </a:lvl5pPr>
            <a:lvl6pPr>
              <a:defRPr lang="uk-UA" cap="none"/>
            </a:lvl6pPr>
            <a:lvl7pPr>
              <a:defRPr lang="uk-UA" cap="none"/>
            </a:lvl7pPr>
            <a:lvl8pPr>
              <a:defRPr lang="uk-UA" cap="none"/>
            </a:lvl8pPr>
            <a:lvl9pPr>
              <a:defRPr lang="uk-UA" cap="none"/>
            </a:lvl9pPr>
          </a:lstStyle>
          <a:p>
            <a:pPr>
              <a:defRPr lang="uk-UA"/>
            </a:pPr>
            <a:r>
              <a:rPr lang="uk-UA" sz="3600" b="1" cap="all">
                <a:latin typeface="Palatino" charset="0"/>
                <a:ea typeface="Palatino" charset="0"/>
                <a:cs typeface="Palatino" charset="0"/>
              </a:rPr>
              <a:t>МОНЕТА</a:t>
            </a:r>
            <a:r>
              <a:t/>
            </a:r>
            <a:br/>
            <a:r>
              <a:rPr lang="uk-UA" sz="3600" b="1" cap="all">
                <a:latin typeface="Palatino" charset="0"/>
                <a:ea typeface="Palatino" charset="0"/>
                <a:cs typeface="Palatino" charset="0"/>
              </a:rPr>
              <a:t>10 копійОк</a:t>
            </a:r>
            <a:r>
              <a:t/>
            </a:r>
            <a:br/>
            <a:r>
              <a:t/>
            </a:r>
            <a:br/>
            <a:endParaRPr lang="ru-RU" sz="3600" cap="all"/>
          </a:p>
        </p:txBody>
      </p:sp>
      <p:sp>
        <p:nvSpPr>
          <p:cNvPr id="12" name="TextBox 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ZQEAALgIAADRNQAANB4AABAAAAAmAAAACAAAAP//////////"/>
              </a:ext>
            </a:extLst>
          </p:cNvSpPr>
          <p:nvPr/>
        </p:nvSpPr>
        <p:spPr>
          <a:xfrm>
            <a:off x="226695" y="1417320"/>
            <a:ext cx="8521700" cy="3492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uk-UA" cap="none">
                <a:latin typeface="Palatino" charset="0"/>
                <a:ea typeface="Palatino" charset="0"/>
                <a:cs typeface="Palatino" charset="0"/>
              </a:defRPr>
            </a:pPr>
            <a:r>
              <a:rPr lang="uk-UA" sz="2800" cap="none" dirty="0"/>
              <a:t>Приблизний рік виготовлення – 1932 рік</a:t>
            </a:r>
          </a:p>
          <a:p>
            <a:pPr>
              <a:defRPr lang="uk-UA" cap="none">
                <a:latin typeface="Palatino" charset="0"/>
                <a:ea typeface="Palatino" charset="0"/>
                <a:cs typeface="Palatino" charset="0"/>
              </a:defRPr>
            </a:pPr>
            <a:r>
              <a:rPr lang="en-US" sz="2800" cap="none" dirty="0"/>
              <a:t>XX </a:t>
            </a:r>
            <a:r>
              <a:rPr lang="uk-UA" sz="2800" cap="none" dirty="0"/>
              <a:t>століття.  </a:t>
            </a:r>
          </a:p>
          <a:p>
            <a:pPr>
              <a:defRPr lang="uk-UA" cap="none">
                <a:latin typeface="Palatino" charset="0"/>
                <a:ea typeface="Palatino" charset="0"/>
                <a:cs typeface="Palatino" charset="0"/>
              </a:defRPr>
            </a:pPr>
            <a:r>
              <a:rPr lang="uk-UA" sz="2800" cap="none" dirty="0"/>
              <a:t>Україна  була у складі Радянського </a:t>
            </a:r>
            <a:r>
              <a:rPr lang="uk-UA" sz="2800" cap="none" dirty="0" smtClean="0"/>
              <a:t>Союзу</a:t>
            </a:r>
            <a:r>
              <a:rPr lang="uk-UA" sz="2800" dirty="0" smtClean="0"/>
              <a:t> та переживала у цей час </a:t>
            </a:r>
            <a:r>
              <a:rPr lang="uk-UA" sz="2800" cap="none" dirty="0" smtClean="0"/>
              <a:t>голодомор</a:t>
            </a:r>
            <a:r>
              <a:rPr lang="uk-UA" sz="2800" cap="none" dirty="0"/>
              <a:t>. </a:t>
            </a:r>
          </a:p>
          <a:p>
            <a:pPr>
              <a:defRPr lang="uk-UA" sz="2800" cap="none">
                <a:latin typeface="Palatino" charset="0"/>
                <a:ea typeface="Palatino" charset="0"/>
                <a:cs typeface="Palatino" charset="0"/>
              </a:defRPr>
            </a:pPr>
            <a:r>
              <a:rPr dirty="0" err="1"/>
              <a:t>Монету</a:t>
            </a:r>
            <a:r>
              <a:rPr dirty="0"/>
              <a:t> </a:t>
            </a:r>
            <a:r>
              <a:rPr dirty="0" err="1"/>
              <a:t>було</a:t>
            </a:r>
            <a:r>
              <a:rPr dirty="0"/>
              <a:t> </a:t>
            </a:r>
            <a:r>
              <a:rPr dirty="0" err="1"/>
              <a:t>знайдено</a:t>
            </a:r>
            <a:r>
              <a:rPr dirty="0"/>
              <a:t> </a:t>
            </a:r>
            <a:r>
              <a:rPr dirty="0" err="1" smtClean="0"/>
              <a:t>батьком</a:t>
            </a:r>
            <a:r>
              <a:rPr dirty="0" smtClean="0"/>
              <a:t> у 80-х </a:t>
            </a:r>
            <a:r>
              <a:rPr dirty="0" err="1" smtClean="0"/>
              <a:t>роках</a:t>
            </a:r>
            <a:r>
              <a:rPr dirty="0" smtClean="0"/>
              <a:t> ХХ </a:t>
            </a:r>
            <a:r>
              <a:rPr dirty="0" err="1" smtClean="0"/>
              <a:t>ст</a:t>
            </a:r>
            <a:r>
              <a:rPr dirty="0" smtClean="0"/>
              <a:t>.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подвір’ї</a:t>
            </a:r>
            <a:r>
              <a:rPr dirty="0"/>
              <a:t> </a:t>
            </a:r>
            <a:r>
              <a:rPr dirty="0" err="1"/>
              <a:t>будинку</a:t>
            </a:r>
            <a:r>
              <a:rPr dirty="0"/>
              <a:t> </a:t>
            </a:r>
            <a:r>
              <a:rPr dirty="0" err="1" smtClean="0"/>
              <a:t>Гопкала</a:t>
            </a:r>
            <a:r>
              <a:rPr dirty="0" smtClean="0"/>
              <a:t> </a:t>
            </a:r>
            <a:r>
              <a:rPr dirty="0" err="1"/>
              <a:t>Степана</a:t>
            </a:r>
            <a:r>
              <a:rPr dirty="0"/>
              <a:t> </a:t>
            </a:r>
            <a:r>
              <a:rPr dirty="0" err="1"/>
              <a:t>Івановича</a:t>
            </a:r>
            <a:endParaRPr dirty="0"/>
          </a:p>
          <a:p>
            <a:pPr>
              <a:defRPr lang="uk-UA" sz="2800" cap="none">
                <a:latin typeface="Palatino" charset="0"/>
                <a:ea typeface="Palatino" charset="0"/>
                <a:cs typeface="Palatino" charset="0"/>
              </a:defRPr>
            </a:pPr>
            <a:r>
              <a:rPr dirty="0" err="1"/>
              <a:t>За</a:t>
            </a:r>
            <a:r>
              <a:rPr dirty="0"/>
              <a:t>  </a:t>
            </a:r>
            <a:r>
              <a:rPr dirty="0" err="1"/>
              <a:t>монету</a:t>
            </a:r>
            <a:r>
              <a:rPr dirty="0"/>
              <a:t> </a:t>
            </a:r>
            <a:r>
              <a:rPr dirty="0" err="1"/>
              <a:t>можна</a:t>
            </a:r>
            <a:r>
              <a:rPr dirty="0"/>
              <a:t> </a:t>
            </a:r>
            <a:r>
              <a:rPr dirty="0" err="1"/>
              <a:t>було</a:t>
            </a:r>
            <a:r>
              <a:rPr dirty="0"/>
              <a:t> </a:t>
            </a:r>
            <a:r>
              <a:rPr dirty="0" err="1"/>
              <a:t>купити</a:t>
            </a:r>
            <a:r>
              <a:rPr dirty="0"/>
              <a:t> </a:t>
            </a:r>
            <a:r>
              <a:rPr dirty="0" err="1"/>
              <a:t>невеликий</a:t>
            </a:r>
            <a:r>
              <a:rPr dirty="0"/>
              <a:t> </a:t>
            </a:r>
            <a:r>
              <a:rPr dirty="0" err="1"/>
              <a:t>шматочок</a:t>
            </a:r>
            <a:r>
              <a:rPr dirty="0"/>
              <a:t> </a:t>
            </a:r>
            <a:r>
              <a:rPr dirty="0" err="1"/>
              <a:t>хліба</a:t>
            </a:r>
            <a:r>
              <a:rPr dirty="0"/>
              <a:t>, </a:t>
            </a:r>
            <a:r>
              <a:rPr dirty="0" err="1"/>
              <a:t>кусень</a:t>
            </a:r>
            <a:r>
              <a:rPr dirty="0"/>
              <a:t> </a:t>
            </a:r>
            <a:r>
              <a:rPr dirty="0" err="1"/>
              <a:t>цукру</a:t>
            </a:r>
            <a:r>
              <a:rPr dirty="0"/>
              <a:t> </a:t>
            </a:r>
            <a:r>
              <a:rPr dirty="0" err="1"/>
              <a:t>або</a:t>
            </a:r>
            <a:r>
              <a:rPr dirty="0"/>
              <a:t> </a:t>
            </a:r>
            <a:r>
              <a:rPr dirty="0" err="1" smtClean="0"/>
              <a:t>шматок</a:t>
            </a:r>
            <a:r>
              <a:rPr dirty="0" smtClean="0"/>
              <a:t> </a:t>
            </a:r>
            <a:r>
              <a:rPr dirty="0" err="1"/>
              <a:t>мила</a:t>
            </a:r>
            <a:r>
              <a:rPr dirty="0"/>
              <a:t>. </a:t>
            </a:r>
          </a:p>
          <a:p>
            <a:pPr algn="just">
              <a:defRPr lang="uk-UA"/>
            </a:pPr>
            <a:endParaRPr dirty="0"/>
          </a:p>
          <a:p>
            <a:pPr algn="just">
              <a:defRPr lang="uk-UA"/>
            </a:pPr>
            <a:endParaRPr lang="ru-RU" cap="none" dirty="0"/>
          </a:p>
        </p:txBody>
      </p:sp>
      <p:sp>
        <p:nvSpPr>
          <p:cNvPr id="13" name="Автофігура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OgEAAA0AAAAAkAAAAEgAAACQAAAASAAAAAAAAAABAAAAAAAAAAEAAABQAAAAAAAAAAAA4D8AAAAAAADgPwAAAAAAAOA/AAAAAAAA4D8AAAAAAADgPwAAAAAAAOA/AAAAAAAA4D8AAAAAAADgPwAAAAAAAOA/AAAAAAAA4D8CAAAAjAAAAAEAAAAAAAAAtnd5DwAAAAgAAAAAAAAAAAAAAAAAAAAAAAAAAAAAAAAAAAAAeAAAAAEAAABAAAAAAAAAAAAAAAB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nd5CAAAAAEAAAAAAAAAAAAAAAAAAAAAAAAAAAAAAAAAAAAAAAAAAP///wJ/f38AcyEkA8zMzADAwP8Af39/AAAAAAAAAAAAAAAAAAAAAAAAAAAAIQAAABgAAAAUAAAAbR4AAJUeAAChNQAAKSkAABAAAAAmAAAACAAAAP//////////"/>
              </a:ext>
            </a:extLst>
          </p:cNvSpPr>
          <p:nvPr/>
        </p:nvSpPr>
        <p:spPr>
          <a:xfrm>
            <a:off x="4946015" y="4971415"/>
            <a:ext cx="3771900" cy="1719580"/>
          </a:xfrm>
          <a:prstGeom prst="flowChartPunchedCard">
            <a:avLst/>
          </a:prstGeom>
          <a:solidFill>
            <a:schemeClr val="folHlink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uk-UA" sz="2200" cap="none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defRPr>
            </a:pPr>
            <a:r>
              <a:t>Номінал: 10 копійок </a:t>
            </a:r>
          </a:p>
          <a:p>
            <a:pPr algn="ctr">
              <a:defRPr lang="uk-UA" sz="2200" cap="none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defRPr>
            </a:pPr>
            <a:r>
              <a:t>Матеріал: мельхіор</a:t>
            </a:r>
          </a:p>
          <a:p>
            <a:pPr algn="ctr">
              <a:defRPr lang="uk-UA" sz="2200" cap="none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defRPr>
            </a:pPr>
            <a:r>
              <a:t> Вага (грами) 1,8</a:t>
            </a:r>
          </a:p>
          <a:p>
            <a:pPr algn="ctr">
              <a:defRPr lang="uk-UA" sz="2200" cap="none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defRPr>
            </a:pPr>
            <a:r>
              <a:t> Діаметр (мм) 17,3</a:t>
            </a:r>
          </a:p>
          <a:p>
            <a:pPr algn="ctr">
              <a:defRPr lang="uk-UA" sz="2200" cap="none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defRPr>
            </a:pPr>
            <a:r>
              <a:t>  Тираж (шт) 171 641 000</a:t>
            </a:r>
          </a:p>
          <a:p>
            <a:pPr algn="ctr">
              <a:defRPr lang="uk-UA"/>
            </a:pPr>
            <a: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g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1yMAALQWAAApJwAAtBYAABAAAAAmAAAACAAAAP//////////"/>
              </a:ext>
            </a:extLst>
          </p:cNvSpPr>
          <p:nvPr/>
        </p:nvSpPr>
        <p:spPr>
          <a:xfrm>
            <a:off x="5826125" y="3690620"/>
            <a:ext cx="53975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grpSp>
        <p:nvGrpSpPr>
          <p:cNvPr id="3" name="Group 10"/>
          <p:cNvGrp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9gFAZBMAAAAlAAAAAQAAAA8BAAAAkAAAAEgAAACQAAAASAAAAAAAAAAAAAAAAAAAABcAAAAUAAAAAAAAAAAAAAD/fwAA/38AAAAAAAAJAAAABAAAAHoAAAAfAAAAVAAAAAAAAAAAAAAAAAAAAAAAAAAAAAAAAAAAAAAAAAAAAAAAAAAAAAAAAAAAAAAAAAAAAAAAAAAAAAAAAAAAAAAAAAAAAAAAAAAAAAAAAAAAAAAAAAAAACEAAAAYAAAAFAAAANg7AAD0HQAA1UUAANYhAAAQAAAAJgAAAAgAAAD/////AAAAAA=="/>
              </a:ext>
            </a:extLst>
          </p:cNvGrpSpPr>
          <p:nvPr/>
        </p:nvGrpSpPr>
        <p:grpSpPr>
          <a:xfrm>
            <a:off x="9728200" y="4869180"/>
            <a:ext cx="1623695" cy="631190"/>
            <a:chOff x="9728200" y="4869180"/>
            <a:chExt cx="1623695" cy="631190"/>
          </a:xfrm>
        </p:grpSpPr>
        <p:sp>
          <p:nvSpPr>
            <p:cNvPr id="7" name="Freeform: Shape 11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3zwAAK4dAAD5RAAAMyEAAAAAAAABAAAAAAAAAAEAAABQAAAAAAAAAAAA4D8AAAAAAADgPwAAAAAAAOA/AAAAAAAA4D8AAAAAAADgPwAAAAAAAOA/AAAAAAAA4D8AAAAAAADgPwAAAAAAAOA/AAAAAAAA4D8CAAAAjAAAAAEAAAAAAAAAtHl7AAAAAAg+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IGBgY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Hl7AAAAAAEAAAAAAAAAAAAAAAAAAAAAAAAAAAAAAAAAAAAAAAAAAP///wJ/f38AcyEkA8zMzADAwP8Af39/AAAAAAAAAAAAAAAAAAAAAAAAAAAAIQAAABgAAAAUAAAAuz0AAPQdAADVRQAAeSEAAAAAAAAmAAAACAAAAP//////////"/>
                </a:ext>
              </a:extLst>
            </p:cNvSpPr>
            <p:nvPr/>
          </p:nvSpPr>
          <p:spPr>
            <a:xfrm rot="2700000" flipH="1">
              <a:off x="10407015" y="4497070"/>
              <a:ext cx="572135" cy="1316990"/>
            </a:xfrm>
            <a:custGeom>
              <a:avLst/>
              <a:gdLst/>
              <a:ahLst/>
              <a:cxnLst/>
              <a:rect l="0" t="0" r="572135" b="1316990"/>
              <a:pathLst>
                <a:path w="572135" h="1316990">
                  <a:moveTo>
                    <a:pt x="282572" y="0"/>
                  </a:moveTo>
                  <a:lnTo>
                    <a:pt x="286067" y="3176"/>
                  </a:lnTo>
                  <a:lnTo>
                    <a:pt x="287551" y="1827"/>
                  </a:lnTo>
                  <a:lnTo>
                    <a:pt x="289562" y="0"/>
                  </a:lnTo>
                  <a:lnTo>
                    <a:pt x="289562" y="6350"/>
                  </a:lnTo>
                  <a:lnTo>
                    <a:pt x="309373" y="24350"/>
                  </a:lnTo>
                  <a:cubicBezTo>
                    <a:pt x="471720" y="186642"/>
                    <a:pt x="572135" y="410846"/>
                    <a:pt x="572135" y="658496"/>
                  </a:cubicBezTo>
                  <a:cubicBezTo>
                    <a:pt x="572135" y="906144"/>
                    <a:pt x="471720" y="1130348"/>
                    <a:pt x="309373" y="1292640"/>
                  </a:cubicBezTo>
                  <a:lnTo>
                    <a:pt x="289562" y="1310640"/>
                  </a:lnTo>
                  <a:lnTo>
                    <a:pt x="289562" y="1316990"/>
                  </a:lnTo>
                  <a:lnTo>
                    <a:pt x="287551" y="1315163"/>
                  </a:lnTo>
                  <a:lnTo>
                    <a:pt x="286067" y="1313814"/>
                  </a:lnTo>
                  <a:lnTo>
                    <a:pt x="282572" y="1316990"/>
                  </a:lnTo>
                  <a:lnTo>
                    <a:pt x="282572" y="1310639"/>
                  </a:lnTo>
                  <a:lnTo>
                    <a:pt x="262761" y="1292640"/>
                  </a:lnTo>
                  <a:cubicBezTo>
                    <a:pt x="100414" y="1130347"/>
                    <a:pt x="0" y="906144"/>
                    <a:pt x="0" y="658494"/>
                  </a:cubicBezTo>
                  <a:cubicBezTo>
                    <a:pt x="0" y="410846"/>
                    <a:pt x="100414" y="186642"/>
                    <a:pt x="262761" y="24350"/>
                  </a:cubicBezTo>
                  <a:lnTo>
                    <a:pt x="282572" y="6350"/>
                  </a:lnTo>
                  <a:close/>
                </a:path>
              </a:pathLst>
            </a:custGeom>
            <a:solidFill>
              <a:srgbClr val="B4797B">
                <a:alpha val="38000"/>
              </a:srgbClr>
            </a:solidFill>
            <a:ln>
              <a:noFill/>
            </a:ln>
            <a:effectLst/>
          </p:spPr>
          <p:txBody>
            <a:bodyPr vert="horz" wrap="square" lIns="9895205" tIns="4824730" rIns="11212195" bIns="5396865" numCol="1" spcCol="215900" anchor="ctr"/>
            <a:lstStyle/>
            <a:p>
              <a:pPr algn="ctr">
                <a:defRPr lang="uk-UA" cap="none">
                  <a:solidFill>
                    <a:srgbClr val="FFFFFF"/>
                  </a:solidFill>
                </a:defRPr>
              </a:pPr>
              <a:endParaRPr lang="en-US" cap="none"/>
            </a:p>
          </p:txBody>
        </p:sp>
        <p:grpSp>
          <p:nvGrpSpPr>
            <p:cNvPr id="4" name="Group 12"/>
            <p:cNvGrp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9gFAZBMAAAAlAAAAAQAAAA8BAAAAkAAAAEgAAACQAAAASAAAAAAAAAAAAAAAAAAAABcAAAAUAAAAAAAAAAAAAAD/fwAA/38AAAAAAAAJAAAABAAAALolAQAfAAAAVAAAAAAAAAAAAAAAAAAAAAAAAAAAAAAAAAAAAAAAAAAAAAAAAAAAAAAAAAAAAAAAAAAAAAAAAAAAAAAAAAAAAAAAAAAAAAAAAAAAAAAAAAAAAAAAAAAAACEAAAAYAAAAFAAAANg7AABRHgAAz0UAANYhAAAAAAAAJgAAAAgAAAD/////AAAAAA=="/>
                </a:ext>
              </a:extLst>
            </p:cNvGrpSpPr>
            <p:nvPr/>
          </p:nvGrpSpPr>
          <p:grpSpPr>
            <a:xfrm rot="2700000" flipH="1">
              <a:off x="10252075" y="4404360"/>
              <a:ext cx="572135" cy="1619885"/>
              <a:chOff x="10252075" y="4404360"/>
              <a:chExt cx="572135" cy="1619885"/>
            </a:xfrm>
          </p:grpSpPr>
          <p:sp>
            <p:nvSpPr>
              <p:cNvPr id="6" name="Freeform: Shape 13"/>
              <p:cNvSpPr>
                <a:extLst>
                  <a:ext uri="smNativeData">
  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wAAAA0AAAAALzQAAKkaAACzNwAAuyIAAAAAAAAB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IODg4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ET8AAB0bAACWQgAALyMAAAAAAAAmAAAACAAAAP//////////"/>
                  </a:ext>
                </a:extLst>
              </p:cNvSpPr>
              <p:nvPr/>
            </p:nvSpPr>
            <p:spPr>
              <a:xfrm>
                <a:off x="10252075" y="4407535"/>
                <a:ext cx="572135" cy="1311910"/>
              </a:xfrm>
              <a:custGeom>
                <a:avLst/>
                <a:gdLst/>
                <a:ahLst/>
                <a:cxnLst/>
                <a:rect l="0" t="0" r="572135" b="1311910"/>
                <a:pathLst>
                  <a:path w="572135" h="1311910">
                    <a:moveTo>
                      <a:pt x="262761" y="21169"/>
                    </a:moveTo>
                    <a:lnTo>
                      <a:pt x="286067" y="0"/>
                    </a:lnTo>
                    <a:lnTo>
                      <a:pt x="309373" y="21169"/>
                    </a:lnTo>
                    <a:cubicBezTo>
                      <a:pt x="471720" y="183422"/>
                      <a:pt x="572135" y="407572"/>
                      <a:pt x="572135" y="655161"/>
                    </a:cubicBezTo>
                    <a:cubicBezTo>
                      <a:pt x="572135" y="902749"/>
                      <a:pt x="471720" y="1126899"/>
                      <a:pt x="309373" y="1289152"/>
                    </a:cubicBezTo>
                    <a:lnTo>
                      <a:pt x="285989" y="1311910"/>
                    </a:lnTo>
                    <a:lnTo>
                      <a:pt x="262761" y="1289152"/>
                    </a:lnTo>
                    <a:cubicBezTo>
                      <a:pt x="100414" y="1126898"/>
                      <a:pt x="0" y="902749"/>
                      <a:pt x="0" y="655160"/>
                    </a:cubicBezTo>
                    <a:cubicBezTo>
                      <a:pt x="0" y="407572"/>
                      <a:pt x="100414" y="183422"/>
                      <a:pt x="262761" y="21169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  <p:txBody>
              <a:bodyPr vert="horz" wrap="square" lIns="8482965" tIns="4333875" rIns="9054465" bIns="5645785" numCol="1" spcCol="215900" anchor="ctr"/>
              <a:lstStyle/>
              <a:p>
                <a:pPr algn="ctr">
                  <a:defRPr lang="uk-UA" cap="none">
                    <a:solidFill>
                      <a:srgbClr val="FFFFFF"/>
                    </a:solidFill>
                  </a:defRPr>
                </a:pPr>
                <a:endParaRPr lang="en-US" cap="none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Straight Connector 14"/>
              <p:cNvSpPr>
                <a:extLst>
                  <a:ext uri="smNativeData">
  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Cg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IGBgY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1EAAABgbAADUQAAADyUAAAAAAAAmAAAACAAAAP//////////"/>
                  </a:ext>
                </a:extLst>
              </p:cNvSpPr>
              <p:nvPr/>
            </p:nvSpPr>
            <p:spPr>
              <a:xfrm>
                <a:off x="10538460" y="4404360"/>
                <a:ext cx="0" cy="1619885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</p:sp>
        </p:grpSp>
      </p:grpSp>
      <p:sp useBgFill="1">
        <p:nvSpPr>
          <p:cNvPr id="8" name="Rectangle 1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kAAAAEgAAACQAAAASAAAAAAAAAABAAAAAAAAAAEAAABQAAAAAAAAAAAA4D8AAAAAAADgPwAAAAAAAOA/AAAAAAAA4D8AAAAAAADgPwAAAAAAAOA/AAAAAAAA4D8AAAAAAADgPwAAAAAAAOA/AAAAAAAA4D8CAAAAjAAAAAEAAAAJAAAA////AAAAA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IGBgY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///wJ/f38AcyEkA8zMzADAwP8Af39/AAAAAAAAAAAAAAAAAAAAAAAAAAAAIQAAABgAAAAUAAAAAAAAAAAAAAAASwAAMCoAABAAAAAmAAAACAAAAP//////////"/>
              </a:ext>
            </a:extLst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uk-UA" cap="none">
                <a:solidFill>
                  <a:srgbClr val="FFFFFF"/>
                </a:solidFill>
              </a:defRPr>
            </a:pPr>
            <a:endParaRPr lang="en-US" cap="none"/>
          </a:p>
        </p:txBody>
      </p:sp>
      <p:pic>
        <p:nvPicPr>
          <p:cNvPr id="9" name="Рисунок 3" descr="Зображення, що містить текст, стіна, у приміщенні, кахельний&#10;&#10;Опис створено автоматично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AAAAAAAAAAAAAAAAAAAAABkAAAAZAAAAAAAAAAjAAAABAAAAGQAAAAXAAAAFAAAAAAAAAAAAAAA/38AAP9/AAAAAAAACQAAAAQAAADNzc3M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MzMwAwMD/AH9/fwAAAAAAAAAAAAAAAAD///8AAAAAACEAAAAYAAAAFAAAAGg1AABwAgAAC0gAAG0WAAAQAAAAJgAAAAgAAAD//////////w=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1720" y="396240"/>
            <a:ext cx="3029585" cy="32492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Рисунок 4" descr="Зображення, що містить текст, стіна, у приміщенні, кахельний&#10;&#10;Опис створено автоматично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9gFAZBMAAAAlAAAAEQAAAC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AcAAAA4AAAAAAAAAAAAAAAAAAAA////AAAAAAAAAAAAAAAAAAAAAAAAAAAAAAAAAAAAAABkAAAAZAAAAAAAAAAjAAAABAAAAGQAAAAXAAAAFAAAAAAAAAAAAAAA/38AAP9/AAAAAAAACQAAAAQAAADJycnK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NIFwUAAAABAAAAAAAAAAAAAAAAAAAAAAAAAAAAAAAAAAAAAAAAAAD///8Cf39/AHMhJAPMzMwAwMD/AH9/fwAAAAAAAAAAAAAAAAD///8AAAAAACEAAAAYAAAAFAAAAFI1AADVFwAAYUgAAPkmAAAQAAAAJgAAAAgAAAD//////////w==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7750" y="3874135"/>
            <a:ext cx="3098165" cy="24612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Текстове поле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CQhc3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dhIAAAAAAADfIwAAsAoAABAAAAAmAAAACAAAAP//////////"/>
              </a:ext>
            </a:extLst>
          </p:cNvSpPr>
          <p:nvPr/>
        </p:nvSpPr>
        <p:spPr>
          <a:xfrm>
            <a:off x="3001010" y="0"/>
            <a:ext cx="2830195" cy="1737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uk-UA"/>
            </a:pPr>
            <a:r>
              <a:rPr lang="uk-UA" sz="3600" b="1" cap="none">
                <a:latin typeface="Palatino" charset="0"/>
                <a:ea typeface="Palatino" charset="0"/>
                <a:cs typeface="Palatino" charset="0"/>
              </a:rPr>
              <a:t>МОНЕТА</a:t>
            </a:r>
            <a:r>
              <a:t/>
            </a:r>
            <a:br/>
            <a:r>
              <a:rPr lang="uk-UA" sz="3600" b="1" cap="none">
                <a:latin typeface="Palatino" charset="0"/>
                <a:ea typeface="Palatino" charset="0"/>
                <a:cs typeface="Palatino" charset="0"/>
              </a:rPr>
              <a:t>10 копійок</a:t>
            </a:r>
            <a:r>
              <a:t/>
            </a:r>
            <a:br/>
            <a:endParaRPr lang="uk-UA" sz="3600" b="1" cap="none"/>
          </a:p>
        </p:txBody>
      </p:sp>
      <p:sp>
        <p:nvSpPr>
          <p:cNvPr id="12" name="Прямокутник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ZAAAAA0AAAAAkAAAAEgAAACQAAAASAAAAAAAAAAAAAAAAAAAAAEAAABQAAAAAAAAAAAA4D8AAAAAAADgPwAAAAAAAOA/AAAAAAAA4D8AAAAAAADgPwAAAAAAAOA/AAAAAAAA4D8AAAAAAADgPwAAAAAAAOA/AAAAAAAA4D8CAAAAjAAAAAAAAAAAAAAA00gX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IGBgY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00gXBQAAAAEAAAAAAAAAAAAAAAAAAAAAAAAAAAAAAAAAAAAAAAAAAP///wJ/f38AcyEkA8zMzADAwP8Af39/AAAAAAAAAAAAAAAAAAAAAAAAAAAAIQAAABgAAAAUAAAAHQEAAIsHAADPNQAAOxsAABAAAAAmAAAACAAAAP//////////"/>
              </a:ext>
            </a:extLst>
          </p:cNvSpPr>
          <p:nvPr/>
        </p:nvSpPr>
        <p:spPr>
          <a:xfrm>
            <a:off x="180975" y="1226185"/>
            <a:ext cx="8566150" cy="3200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uk-UA" sz="2600" cap="none">
                <a:latin typeface="Palatino" charset="0"/>
                <a:ea typeface="Palatino" charset="0"/>
                <a:cs typeface="Palatino" charset="0"/>
              </a:defRPr>
            </a:pPr>
            <a:r>
              <a:rPr dirty="0" err="1"/>
              <a:t>Приблизний</a:t>
            </a:r>
            <a:r>
              <a:rPr dirty="0"/>
              <a:t> </a:t>
            </a:r>
            <a:r>
              <a:rPr dirty="0" err="1"/>
              <a:t>рік</a:t>
            </a:r>
            <a:r>
              <a:rPr dirty="0"/>
              <a:t> </a:t>
            </a:r>
            <a:r>
              <a:rPr dirty="0" err="1"/>
              <a:t>виготовлення</a:t>
            </a:r>
            <a:r>
              <a:rPr dirty="0"/>
              <a:t> – 1941 </a:t>
            </a:r>
            <a:r>
              <a:rPr dirty="0" err="1"/>
              <a:t>рік</a:t>
            </a:r>
            <a:r>
              <a:rPr dirty="0"/>
              <a:t> </a:t>
            </a:r>
            <a:r>
              <a:rPr lang="en-US" cap="none" dirty="0" smtClean="0"/>
              <a:t>XX </a:t>
            </a:r>
            <a:r>
              <a:rPr dirty="0" err="1" smtClean="0"/>
              <a:t>століття</a:t>
            </a:r>
            <a:r>
              <a:rPr dirty="0" smtClean="0"/>
              <a:t>.  </a:t>
            </a:r>
            <a:endParaRPr dirty="0"/>
          </a:p>
          <a:p>
            <a:pPr>
              <a:defRPr lang="uk-UA" sz="2600" cap="none">
                <a:latin typeface="Palatino" charset="0"/>
                <a:ea typeface="Palatino" charset="0"/>
                <a:cs typeface="Palatino" charset="0"/>
              </a:defRPr>
            </a:pPr>
            <a:r>
              <a:rPr dirty="0" err="1"/>
              <a:t>Україна</a:t>
            </a:r>
            <a:r>
              <a:rPr dirty="0"/>
              <a:t>  </a:t>
            </a:r>
            <a:r>
              <a:rPr dirty="0" err="1"/>
              <a:t>була</a:t>
            </a:r>
            <a:r>
              <a:rPr dirty="0"/>
              <a:t> у </a:t>
            </a:r>
            <a:r>
              <a:rPr dirty="0" err="1"/>
              <a:t>складі</a:t>
            </a:r>
            <a:r>
              <a:rPr dirty="0"/>
              <a:t> </a:t>
            </a:r>
            <a:r>
              <a:rPr dirty="0" err="1"/>
              <a:t>Радянського</a:t>
            </a:r>
            <a:r>
              <a:rPr dirty="0"/>
              <a:t> </a:t>
            </a:r>
            <a:r>
              <a:rPr dirty="0" err="1"/>
              <a:t>Союзу</a:t>
            </a:r>
            <a:r>
              <a:rPr dirty="0"/>
              <a:t>, </a:t>
            </a:r>
            <a:r>
              <a:rPr dirty="0" err="1" smtClean="0"/>
              <a:t>розпочалася</a:t>
            </a:r>
            <a:r>
              <a:rPr dirty="0" smtClean="0"/>
              <a:t> </a:t>
            </a:r>
            <a:r>
              <a:rPr dirty="0" err="1"/>
              <a:t>друга</a:t>
            </a:r>
            <a:r>
              <a:rPr dirty="0"/>
              <a:t> </a:t>
            </a:r>
            <a:r>
              <a:rPr dirty="0" err="1"/>
              <a:t>світова</a:t>
            </a:r>
            <a:r>
              <a:rPr dirty="0"/>
              <a:t> </a:t>
            </a:r>
            <a:r>
              <a:rPr dirty="0" err="1"/>
              <a:t>війна</a:t>
            </a:r>
            <a:r>
              <a:rPr dirty="0"/>
              <a:t>. </a:t>
            </a:r>
            <a:r>
              <a:rPr dirty="0" err="1"/>
              <a:t>Монета</a:t>
            </a:r>
            <a:r>
              <a:rPr dirty="0"/>
              <a:t> </a:t>
            </a:r>
            <a:r>
              <a:rPr dirty="0" err="1"/>
              <a:t>була</a:t>
            </a:r>
            <a:r>
              <a:rPr dirty="0"/>
              <a:t> </a:t>
            </a:r>
            <a:r>
              <a:rPr dirty="0" err="1"/>
              <a:t>передана</a:t>
            </a:r>
            <a:r>
              <a:rPr dirty="0"/>
              <a:t> </a:t>
            </a:r>
            <a:r>
              <a:rPr dirty="0" err="1"/>
              <a:t>моїм</a:t>
            </a:r>
            <a:r>
              <a:rPr dirty="0"/>
              <a:t> </a:t>
            </a:r>
            <a:r>
              <a:rPr dirty="0" err="1"/>
              <a:t>дідом</a:t>
            </a:r>
            <a:r>
              <a:rPr dirty="0"/>
              <a:t> </a:t>
            </a:r>
            <a:r>
              <a:rPr dirty="0" err="1"/>
              <a:t>Гопкало</a:t>
            </a:r>
            <a:r>
              <a:rPr dirty="0"/>
              <a:t> </a:t>
            </a:r>
            <a:r>
              <a:rPr dirty="0" err="1"/>
              <a:t>Миколою</a:t>
            </a:r>
            <a:r>
              <a:rPr dirty="0"/>
              <a:t> </a:t>
            </a:r>
            <a:r>
              <a:rPr dirty="0" err="1"/>
              <a:t>Степановичем</a:t>
            </a:r>
            <a:r>
              <a:rPr dirty="0"/>
              <a:t> </a:t>
            </a:r>
            <a:r>
              <a:rPr dirty="0" err="1"/>
              <a:t>моєму</a:t>
            </a:r>
            <a:r>
              <a:rPr dirty="0"/>
              <a:t> </a:t>
            </a:r>
            <a:r>
              <a:rPr dirty="0" err="1" smtClean="0"/>
              <a:t>батькові</a:t>
            </a:r>
            <a:r>
              <a:rPr dirty="0" smtClean="0"/>
              <a:t>, </a:t>
            </a:r>
            <a:r>
              <a:rPr dirty="0" err="1" smtClean="0"/>
              <a:t>коли</a:t>
            </a:r>
            <a:r>
              <a:rPr dirty="0" smtClean="0"/>
              <a:t> </a:t>
            </a:r>
            <a:r>
              <a:rPr dirty="0" err="1" smtClean="0"/>
              <a:t>йому</a:t>
            </a:r>
            <a:r>
              <a:rPr dirty="0" smtClean="0"/>
              <a:t> </a:t>
            </a:r>
            <a:r>
              <a:rPr dirty="0" err="1" smtClean="0"/>
              <a:t>виповнилося</a:t>
            </a:r>
            <a:r>
              <a:rPr dirty="0" smtClean="0"/>
              <a:t> 20 </a:t>
            </a:r>
            <a:r>
              <a:rPr dirty="0" err="1" smtClean="0"/>
              <a:t>років</a:t>
            </a:r>
            <a:r>
              <a:rPr dirty="0" smtClean="0"/>
              <a:t>. </a:t>
            </a:r>
            <a:endParaRPr dirty="0"/>
          </a:p>
          <a:p>
            <a:pPr>
              <a:defRPr lang="uk-UA" sz="2600" cap="none">
                <a:latin typeface="Palatino" charset="0"/>
                <a:ea typeface="Palatino" charset="0"/>
                <a:cs typeface="Palatino" charset="0"/>
              </a:defRPr>
            </a:pPr>
            <a:r>
              <a:rPr dirty="0" err="1"/>
              <a:t>За</a:t>
            </a:r>
            <a:r>
              <a:rPr dirty="0"/>
              <a:t> 10 </a:t>
            </a:r>
            <a:r>
              <a:rPr dirty="0" err="1"/>
              <a:t>копійок</a:t>
            </a:r>
            <a:r>
              <a:rPr dirty="0"/>
              <a:t> </a:t>
            </a:r>
            <a:r>
              <a:rPr dirty="0" err="1"/>
              <a:t>можна</a:t>
            </a:r>
            <a:r>
              <a:rPr dirty="0"/>
              <a:t> </a:t>
            </a:r>
            <a:r>
              <a:rPr dirty="0" err="1"/>
              <a:t>було</a:t>
            </a:r>
            <a:r>
              <a:rPr dirty="0"/>
              <a:t> </a:t>
            </a:r>
            <a:r>
              <a:rPr dirty="0" err="1"/>
              <a:t>придбати</a:t>
            </a:r>
            <a:r>
              <a:rPr dirty="0"/>
              <a:t> </a:t>
            </a:r>
            <a:r>
              <a:rPr dirty="0" err="1"/>
              <a:t>невеликий</a:t>
            </a:r>
            <a:r>
              <a:rPr dirty="0"/>
              <a:t>  </a:t>
            </a:r>
            <a:r>
              <a:rPr dirty="0" err="1"/>
              <a:t>об’єм</a:t>
            </a:r>
            <a:r>
              <a:rPr dirty="0"/>
              <a:t> </a:t>
            </a:r>
            <a:r>
              <a:rPr dirty="0" err="1" smtClean="0"/>
              <a:t>борошна</a:t>
            </a:r>
            <a:r>
              <a:rPr dirty="0" smtClean="0"/>
              <a:t> </a:t>
            </a:r>
            <a:r>
              <a:rPr dirty="0" err="1"/>
              <a:t>або</a:t>
            </a:r>
            <a:r>
              <a:rPr dirty="0"/>
              <a:t>  </a:t>
            </a:r>
            <a:r>
              <a:rPr dirty="0" err="1"/>
              <a:t>цукру</a:t>
            </a:r>
            <a:r>
              <a:rPr dirty="0"/>
              <a:t>, </a:t>
            </a:r>
            <a:r>
              <a:rPr dirty="0" err="1" smtClean="0"/>
              <a:t>шматок</a:t>
            </a:r>
            <a:r>
              <a:rPr dirty="0" smtClean="0"/>
              <a:t> </a:t>
            </a:r>
            <a:r>
              <a:rPr dirty="0" err="1"/>
              <a:t>мила</a:t>
            </a:r>
            <a:r>
              <a:rPr dirty="0"/>
              <a:t>,  </a:t>
            </a:r>
            <a:r>
              <a:rPr dirty="0" err="1"/>
              <a:t>газету</a:t>
            </a:r>
            <a:r>
              <a:rPr dirty="0"/>
              <a:t> </a:t>
            </a:r>
            <a:r>
              <a:rPr dirty="0" err="1"/>
              <a:t>або</a:t>
            </a:r>
            <a:r>
              <a:rPr dirty="0"/>
              <a:t> </a:t>
            </a:r>
            <a:r>
              <a:rPr dirty="0" err="1"/>
              <a:t>журнал</a:t>
            </a:r>
            <a:r>
              <a:rPr dirty="0"/>
              <a:t>. </a:t>
            </a:r>
          </a:p>
          <a:p>
            <a:pPr>
              <a:defRPr lang="uk-UA" cap="none">
                <a:latin typeface="Palatino" charset="0"/>
                <a:ea typeface="Palatino" charset="0"/>
                <a:cs typeface="Palatino" charset="0"/>
              </a:defRPr>
            </a:pPr>
            <a:endParaRPr dirty="0"/>
          </a:p>
          <a:p>
            <a:pPr algn="just">
              <a:defRPr lang="uk-UA"/>
            </a:pPr>
            <a:endParaRPr dirty="0"/>
          </a:p>
          <a:p>
            <a:pPr algn="just">
              <a:defRPr lang="uk-UA"/>
            </a:pPr>
            <a:endParaRPr lang="ru-RU" cap="none" dirty="0"/>
          </a:p>
        </p:txBody>
      </p:sp>
      <p:sp>
        <p:nvSpPr>
          <p:cNvPr id="13" name="Автофігура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9gFAZBMAAAAlAAAAOgEAAA0AAAAAkAAAAEgAAACQAAAASAAAAAAAAAABAAAAAAAAAAEAAABQAAAAAAAAAAAA4D8AAAAAAADgPwAAAAAAAOA/AAAAAAAA4D8AAAAAAADgPwAAAAAAAOA/AAAAAAAA4D8AAAAAAADgPwAAAAAAAOA/AAAAAAAA4D8CAAAAjAAAAAEAAAAAAAAAtnd5DwAAAAgAAAAAAAAAAAAAAAAAAAAAAAAAAAAAAAAAAAAAeAAAAAEAAABAAAAAAAAAAAAAAABaAAAAAAAAAAAAAAAAAAAAAAAAAAAAAAAAAAAAAAAAAAAAAAAAAAAAAAAAAAAAAAAAAAAAAAAAAAAAAAAAAAAAAAAAAAAAAAAAAAAAFAAAADwAAAABAAAAAAAAAP///wkUAAAAAQAAACMAAAAjAAAAIwAAAB4AAAAAAAAAZAAAAGQAAAAAAAAAZAAAAGQAAAAVAAAAYAAAAAAAAAAAAAAADwAAACADAAAAAAAAAAAAAAEAAACgMgAAVgcAAKr4//8BAAAAf39/AAEAAABkAAAAAAAAABQAAABAHwAAAAAAACYAAAAAAAAAwOD//wAAAAAmAAAAZAAAABYAAABMAAAAAAAAAAAAAAAEAAAAAAAAAAEAAABzISQKAAAAACgAAAAoAAAAZAAAAGQAAAAAAAAAzMzMAAAAAABQAAAAUAAAAGQAAABkAAAAAAAAABcAAAAUAAAAAAAAAAAAAAD/fwAA/38AAAAAAAAJAAAABAAAAIGBgY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nd5CAAAAAEAAAAAAAAAAAAAAAAAAAAAAAAAAAAAAAAAAAAAAAAAAP///wJ/f38AcyEkA8zMzADAwP8Af39/AAAAAAAAAAAAAAAAAAAAAAAAAAAAIQAAABgAAAAUAAAATRsAAF0cAAD9MQAAKSkAABAAAAAmAAAACAAAAP//////////"/>
              </a:ext>
            </a:extLst>
          </p:cNvSpPr>
          <p:nvPr/>
        </p:nvSpPr>
        <p:spPr>
          <a:xfrm>
            <a:off x="4438015" y="4610735"/>
            <a:ext cx="3688080" cy="2080260"/>
          </a:xfrm>
          <a:prstGeom prst="flowChartPunchedCard">
            <a:avLst/>
          </a:prstGeom>
          <a:solidFill>
            <a:schemeClr val="folHlink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uk-UA" sz="2200" b="1" cap="none">
                <a:solidFill>
                  <a:srgbClr val="7F0000"/>
                </a:solidFill>
                <a:latin typeface="Palatino" charset="0"/>
                <a:ea typeface="Palatino" charset="0"/>
                <a:cs typeface="Palatino" charset="0"/>
              </a:defRPr>
            </a:pPr>
            <a:endParaRPr/>
          </a:p>
          <a:p>
            <a:pPr algn="l">
              <a:defRPr lang="uk-UA" sz="2200" b="1" cap="none">
                <a:solidFill>
                  <a:srgbClr val="7F0000"/>
                </a:solidFill>
                <a:latin typeface="Palatino" charset="0"/>
                <a:ea typeface="Palatino" charset="0"/>
                <a:cs typeface="Palatino" charset="0"/>
              </a:defRPr>
            </a:pPr>
            <a:r>
              <a:t> </a:t>
            </a:r>
            <a:r>
              <a:rPr lang="uk-UA" b="0" cap="none"/>
              <a:t> </a:t>
            </a:r>
            <a:r>
              <a:rPr lang="uk-UA" b="0" cap="none">
                <a:solidFill>
                  <a:schemeClr val="tx1"/>
                </a:solidFill>
              </a:rPr>
              <a:t>Номінал: 10 копійок   </a:t>
            </a:r>
          </a:p>
          <a:p>
            <a:pPr algn="l">
              <a:defRPr lang="uk-UA" sz="2200" cap="none">
                <a:latin typeface="Palatino" charset="0"/>
                <a:ea typeface="Palatino" charset="0"/>
                <a:cs typeface="Palatino" charset="0"/>
              </a:defRPr>
            </a:pPr>
            <a:r>
              <a:t>  Тираж: невідомий</a:t>
            </a:r>
          </a:p>
          <a:p>
            <a:pPr algn="l">
              <a:defRPr lang="uk-UA" sz="2200" cap="none">
                <a:latin typeface="Palatino" charset="0"/>
                <a:ea typeface="Palatino" charset="0"/>
                <a:cs typeface="Palatino" charset="0"/>
              </a:defRPr>
            </a:pPr>
            <a:r>
              <a:t>  Метал: мельхіор</a:t>
            </a:r>
          </a:p>
          <a:p>
            <a:pPr algn="l">
              <a:defRPr lang="uk-UA" sz="2200" cap="none">
                <a:latin typeface="Palatino" charset="0"/>
                <a:ea typeface="Palatino" charset="0"/>
                <a:cs typeface="Palatino" charset="0"/>
              </a:defRPr>
            </a:pPr>
            <a:r>
              <a:t>  Діаметр: 17,27 мм</a:t>
            </a:r>
          </a:p>
          <a:p>
            <a:pPr algn="l">
              <a:defRPr lang="uk-UA" sz="2200" cap="none">
                <a:latin typeface="Palatino" charset="0"/>
                <a:ea typeface="Palatino" charset="0"/>
                <a:cs typeface="Palatino" charset="0"/>
              </a:defRPr>
            </a:pPr>
            <a:r>
              <a:t>  Вага: 1,8 г</a:t>
            </a:r>
          </a:p>
          <a:p>
            <a:pPr algn="l">
              <a:defRPr lang="uk-UA" sz="2200" b="1" cap="none">
                <a:latin typeface="Palatino" charset="0"/>
                <a:ea typeface="Palatino" charset="0"/>
                <a:cs typeface="Palatino" charset="0"/>
              </a:defRPr>
            </a:pPr>
            <a:endParaRPr/>
          </a:p>
          <a:p>
            <a:pPr algn="ctr">
              <a:defRPr lang="uk-UA"/>
            </a:pPr>
            <a: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000000"/>
      </a:lt1>
      <a:dk2>
        <a:srgbClr val="F0EDE5"/>
      </a:dk2>
      <a:lt2>
        <a:srgbClr val="732124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Presentation">
      <a:majorFont>
        <a:latin typeface="Rockwell Nova Light"/>
        <a:ea typeface="Rockwell Nova Light"/>
        <a:cs typeface="Rockwell Nova Light"/>
      </a:majorFont>
      <a:minorFont>
        <a:latin typeface="Avenir Next LT Pro Light"/>
        <a:ea typeface="Avenir Next LT Pro Light"/>
        <a:cs typeface="Avenir Next LT Pro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FFFFFF"/>
        </a:dk1>
        <a:lt1>
          <a:srgbClr val="000000"/>
        </a:lt1>
        <a:dk2>
          <a:srgbClr val="F0EDE5"/>
        </a:dk2>
        <a:lt2>
          <a:srgbClr val="732124"/>
        </a:lt2>
        <a:accent1>
          <a:srgbClr val="D34817"/>
        </a:accent1>
        <a:accent2>
          <a:srgbClr val="A68D65"/>
        </a:accent2>
        <a:accent3>
          <a:srgbClr val="728377"/>
        </a:accent3>
        <a:accent4>
          <a:srgbClr val="B4797B"/>
        </a:accent4>
        <a:accent5>
          <a:srgbClr val="CE8439"/>
        </a:accent5>
        <a:accent6>
          <a:srgbClr val="CF3A2A"/>
        </a:accent6>
        <a:hlink>
          <a:srgbClr val="D06853"/>
        </a:hlink>
        <a:folHlink>
          <a:srgbClr val="B677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F0EDE5"/>
        </a:dk2>
        <a:lt2>
          <a:srgbClr val="732124"/>
        </a:lt2>
        <a:accent1>
          <a:srgbClr val="D34817"/>
        </a:accent1>
        <a:accent2>
          <a:srgbClr val="A68D65"/>
        </a:accent2>
        <a:accent3>
          <a:srgbClr val="728377"/>
        </a:accent3>
        <a:accent4>
          <a:srgbClr val="B4797B"/>
        </a:accent4>
        <a:accent5>
          <a:srgbClr val="CE8439"/>
        </a:accent5>
        <a:accent6>
          <a:srgbClr val="CF3A2A"/>
        </a:accent6>
        <a:hlink>
          <a:srgbClr val="D06853"/>
        </a:hlink>
        <a:folHlink>
          <a:srgbClr val="B677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F0EDE5"/>
        </a:dk2>
        <a:lt2>
          <a:srgbClr val="732124"/>
        </a:lt2>
        <a:accent1>
          <a:srgbClr val="D34817"/>
        </a:accent1>
        <a:accent2>
          <a:srgbClr val="A68D65"/>
        </a:accent2>
        <a:accent3>
          <a:srgbClr val="728377"/>
        </a:accent3>
        <a:accent4>
          <a:srgbClr val="B4797B"/>
        </a:accent4>
        <a:accent5>
          <a:srgbClr val="CE8439"/>
        </a:accent5>
        <a:accent6>
          <a:srgbClr val="CF3A2A"/>
        </a:accent6>
        <a:hlink>
          <a:srgbClr val="D06853"/>
        </a:hlink>
        <a:folHlink>
          <a:srgbClr val="B6777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528</Words>
  <Application>Microsoft Office PowerPoint</Application>
  <PresentationFormat>Произвольный</PresentationFormat>
  <Paragraphs>111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Presentation</vt:lpstr>
      <vt:lpstr>Цікавий артефакт  моєї родини</vt:lpstr>
      <vt:lpstr>Слайд 2</vt:lpstr>
      <vt:lpstr>Слайд 3</vt:lpstr>
      <vt:lpstr>Слайд 4</vt:lpstr>
      <vt:lpstr>Слайд 5</vt:lpstr>
      <vt:lpstr>МОНЕТА 5 копійок  </vt:lpstr>
      <vt:lpstr>МОНЕТА 3 копійки  </vt:lpstr>
      <vt:lpstr>Слайд 8</vt:lpstr>
      <vt:lpstr>Слайд 9</vt:lpstr>
      <vt:lpstr>Сувенірна монета - 2022 «Русский военный корабль…..»  </vt:lpstr>
      <vt:lpstr>  Монети є речовими джерелами історії. Досліджуючи різноманітні історичні джерела, вчені дізнаються про те, яким було життя людей у різні історичні періоди.  Завдяки дослідженню я дізналася багато нового з історії  україни, нумізматики, родоводу своєї сім’ї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>Lenovo</dc:creator>
  <cp:keywords/>
  <dc:description/>
  <cp:lastModifiedBy>ukr</cp:lastModifiedBy>
  <cp:revision>3</cp:revision>
  <dcterms:created xsi:type="dcterms:W3CDTF">2023-03-21T17:24:35Z</dcterms:created>
  <dcterms:modified xsi:type="dcterms:W3CDTF">2023-04-20T08:20:40Z</dcterms:modified>
</cp:coreProperties>
</file>