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6" r:id="rId5"/>
    <p:sldId id="259" r:id="rId6"/>
    <p:sldId id="258" r:id="rId7"/>
    <p:sldId id="262" r:id="rId8"/>
    <p:sldId id="261" r:id="rId9"/>
    <p:sldId id="263" r:id="rId10"/>
    <p:sldId id="269" r:id="rId11"/>
    <p:sldId id="265" r:id="rId12"/>
    <p:sldId id="267" r:id="rId13"/>
    <p:sldId id="26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4775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9826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4407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26556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1282304"/>
            <a:ext cx="7927658" cy="2069171"/>
          </a:xfrm>
        </p:spPr>
        <p:txBody>
          <a:bodyPr anchor="b">
            <a:normAutofit/>
          </a:bodyPr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0" y="3442098"/>
            <a:ext cx="792765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6265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930" y="1369219"/>
            <a:ext cx="393192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97070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273844"/>
            <a:ext cx="7933611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1" y="1351359"/>
            <a:ext cx="3915251" cy="7012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931" y="2119312"/>
            <a:ext cx="3915251" cy="25229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51359"/>
            <a:ext cx="3887391" cy="7012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19312"/>
            <a:ext cx="3887391" cy="25229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29551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273844"/>
            <a:ext cx="7994333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8210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058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342900"/>
            <a:ext cx="2996089" cy="1876425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528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930" y="2319338"/>
            <a:ext cx="2996089" cy="208240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56733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342900"/>
            <a:ext cx="2996089" cy="187909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930" y="2310956"/>
            <a:ext cx="2996089" cy="208483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2158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9144001" cy="51435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9144001" cy="51435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930" y="4866201"/>
            <a:ext cx="2057400" cy="1749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66201"/>
            <a:ext cx="3086100" cy="1749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9863" y="4866201"/>
            <a:ext cx="2057400" cy="17490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273844"/>
            <a:ext cx="799433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0" y="1369219"/>
            <a:ext cx="799433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" TargetMode="External"/><Relationship Id="rId2" Type="http://schemas.openxmlformats.org/officeDocument/2006/relationships/hyperlink" Target="https://www.facebook.com/133083327526516/posts/707330053435171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495" y="-72032"/>
            <a:ext cx="6858000" cy="17907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МАН-Юніор Дослідник: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0505" y="1587385"/>
            <a:ext cx="6858000" cy="513164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Конкурсна робота</a:t>
            </a:r>
          </a:p>
          <a:p>
            <a:r>
              <a:rPr lang="uk-UA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Родинна історія крізь віки та відстані</a:t>
            </a:r>
          </a:p>
        </p:txBody>
      </p:sp>
      <p:sp>
        <p:nvSpPr>
          <p:cNvPr id="5" name="Рамка 4"/>
          <p:cNvSpPr/>
          <p:nvPr/>
        </p:nvSpPr>
        <p:spPr>
          <a:xfrm>
            <a:off x="1143000" y="871890"/>
            <a:ext cx="6957392" cy="2779979"/>
          </a:xfrm>
          <a:prstGeom prst="frame">
            <a:avLst>
              <a:gd name="adj1" fmla="val 6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>
            <a:off x="642910" y="357172"/>
            <a:ext cx="1285884" cy="12858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0800000">
            <a:off x="7358058" y="2887619"/>
            <a:ext cx="1285884" cy="128588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2C9F424E-A0C9-4D5E-AA83-179C1C8F4D54}"/>
              </a:ext>
            </a:extLst>
          </p:cNvPr>
          <p:cNvSpPr txBox="1">
            <a:spLocks/>
          </p:cNvSpPr>
          <p:nvPr/>
        </p:nvSpPr>
        <p:spPr>
          <a:xfrm>
            <a:off x="971600" y="3734460"/>
            <a:ext cx="8392422" cy="23574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Підготував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Гончарук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Євген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Анатолійович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Клас: 7-Г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Навчальний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заклад: Миколаївський ліцей №55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Миколаївської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міської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ради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Миколаївської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області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Населений пункт: м. Миколаїв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8AE5ECD-2352-42AC-BA96-056EBEF4F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738" y="-629438"/>
            <a:ext cx="9073008" cy="1347614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історії як пам’ять про минуле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E408BFE-D532-4FCB-96CE-621C9C658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DF03206-DA8D-4537-B26A-CD3082AD9DA3}"/>
              </a:ext>
            </a:extLst>
          </p:cNvPr>
          <p:cNvSpPr/>
          <p:nvPr/>
        </p:nvSpPr>
        <p:spPr>
          <a:xfrm>
            <a:off x="3173771" y="1342082"/>
            <a:ext cx="2952328" cy="2897487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DE02CB0-21B8-4EC7-B955-96A121021D1E}"/>
              </a:ext>
            </a:extLst>
          </p:cNvPr>
          <p:cNvSpPr/>
          <p:nvPr/>
        </p:nvSpPr>
        <p:spPr>
          <a:xfrm>
            <a:off x="5220072" y="762834"/>
            <a:ext cx="2952328" cy="59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 err="1"/>
              <a:t>Прапрабабуся</a:t>
            </a:r>
            <a:r>
              <a:rPr lang="uk-UA" sz="2400" i="1" dirty="0"/>
              <a:t> Лідія</a:t>
            </a:r>
            <a:endParaRPr lang="ru-UA" sz="2400" i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A3E2ACF-5B9E-41B1-82E1-2F3FC20B34C3}"/>
              </a:ext>
            </a:extLst>
          </p:cNvPr>
          <p:cNvSpPr/>
          <p:nvPr/>
        </p:nvSpPr>
        <p:spPr>
          <a:xfrm>
            <a:off x="5851207" y="4165789"/>
            <a:ext cx="2952328" cy="59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/>
              <a:t>Прабабуся Ірина</a:t>
            </a:r>
            <a:endParaRPr lang="ru-UA" sz="2400" i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9675FED-3CBA-4D5B-82AB-DF71CBB131F3}"/>
              </a:ext>
            </a:extLst>
          </p:cNvPr>
          <p:cNvSpPr/>
          <p:nvPr/>
        </p:nvSpPr>
        <p:spPr>
          <a:xfrm>
            <a:off x="799010" y="4171482"/>
            <a:ext cx="2952328" cy="59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/>
              <a:t>Бабуся Людмила </a:t>
            </a:r>
            <a:endParaRPr lang="ru-UA" sz="2400" i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3E5C1E8-5A98-41DA-8463-02B5827E9D71}"/>
              </a:ext>
            </a:extLst>
          </p:cNvPr>
          <p:cNvSpPr/>
          <p:nvPr/>
        </p:nvSpPr>
        <p:spPr>
          <a:xfrm>
            <a:off x="1080903" y="746756"/>
            <a:ext cx="2952328" cy="594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/>
              <a:t>Мама Наталія</a:t>
            </a:r>
            <a:endParaRPr lang="ru-UA" sz="2400" i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98A2CE-72B8-42C8-A3BA-DFADF55E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25" y="2023922"/>
            <a:ext cx="1930846" cy="1540569"/>
          </a:xfrm>
          <a:prstGeom prst="rect">
            <a:avLst/>
          </a:prstGeom>
        </p:spPr>
      </p:pic>
      <p:pic>
        <p:nvPicPr>
          <p:cNvPr id="21" name="Google Shape;667;p27">
            <a:extLst>
              <a:ext uri="{FF2B5EF4-FFF2-40B4-BE49-F238E27FC236}">
                <a16:creationId xmlns:a16="http://schemas.microsoft.com/office/drawing/2014/main" id="{38A15172-D8AB-4D65-BB84-24331050BF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18724">
            <a:off x="2560695" y="2095319"/>
            <a:ext cx="773299" cy="1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67;p27">
            <a:extLst>
              <a:ext uri="{FF2B5EF4-FFF2-40B4-BE49-F238E27FC236}">
                <a16:creationId xmlns:a16="http://schemas.microsoft.com/office/drawing/2014/main" id="{8B2D7C42-55C9-4BD5-9591-FB11ADE4B3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842378">
            <a:off x="4552069" y="3639256"/>
            <a:ext cx="773299" cy="1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67;p27">
            <a:extLst>
              <a:ext uri="{FF2B5EF4-FFF2-40B4-BE49-F238E27FC236}">
                <a16:creationId xmlns:a16="http://schemas.microsoft.com/office/drawing/2014/main" id="{27460AB9-5700-446F-8536-D1EE9B48B4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516100" flipH="1">
            <a:off x="6037658" y="1945146"/>
            <a:ext cx="819457" cy="17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63D36F-F3DE-4875-83F0-D059D4AD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3" y="1520587"/>
            <a:ext cx="1850210" cy="256236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AF4122F-2AD2-4D53-A2F2-1BAEC652CE16}"/>
              </a:ext>
            </a:extLst>
          </p:cNvPr>
          <p:cNvSpPr/>
          <p:nvPr/>
        </p:nvSpPr>
        <p:spPr>
          <a:xfrm>
            <a:off x="138540" y="3756284"/>
            <a:ext cx="1977859" cy="33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досл</a:t>
            </a:r>
            <a:r>
              <a:rPr lang="uk-UA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і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дження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бабусею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Людмилою</a:t>
            </a:r>
            <a:endParaRPr lang="ru-UA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741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9702"/>
            <a:ext cx="7994333" cy="1268016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 моєї роботи було визначити у себе в родині цікавий предмет та описати його, дослідити історію, походження і те, як цей артефакт потрапив до моєї родини. </a:t>
            </a:r>
            <a:b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Мету було досягнуто, тому що в моїй родині є перстень з віковою історією, і це не тільки матеріальна пам’ятка, а й події, які пов’язані крізь віки. Це родинні історії, які пов’язують декілька поколінь. В ході дослідження було проаналізовано походження предмету, його історію.</a:t>
            </a:r>
            <a:b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кожній родині є цікаві речі. Важливо зберігати пам’ять про них, цікавитись історією та походженням. </a:t>
            </a:r>
            <a:b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 дуже важливо зберігати пам’ять минулого заради  майбутнього. </a:t>
            </a:r>
            <a:b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A7C2843-FB2E-4147-ADD2-6E926EA69126}"/>
              </a:ext>
            </a:extLst>
          </p:cNvPr>
          <p:cNvSpPr txBox="1">
            <a:spLocks/>
          </p:cNvSpPr>
          <p:nvPr/>
        </p:nvSpPr>
        <p:spPr>
          <a:xfrm>
            <a:off x="582930" y="273844"/>
            <a:ext cx="799433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41F5F-417F-4CF5-9D6B-0FB1F9C5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 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2C1DF-251F-489C-A1E5-275738C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69219"/>
            <a:ext cx="8424936" cy="3263504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https://www.facebook.com/133083327526516/posts/707330053435171/</a:t>
            </a:r>
            <a:r>
              <a:rPr lang="uk-UA" sz="2800" dirty="0"/>
              <a:t> (слайд 2)</a:t>
            </a:r>
          </a:p>
          <a:p>
            <a:r>
              <a:rPr lang="en-US" sz="2800" dirty="0">
                <a:hlinkClick r:id="rId3"/>
              </a:rPr>
              <a:t>https://uk.wikipedia.org/wiki</a:t>
            </a:r>
            <a:r>
              <a:rPr lang="uk-UA" sz="2800" dirty="0"/>
              <a:t> (слайд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86952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94"/>
            <a:ext cx="7994333" cy="994172"/>
          </a:xfrm>
        </p:spPr>
        <p:txBody>
          <a:bodyPr/>
          <a:lstStyle/>
          <a:p>
            <a:pPr algn="ctr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8455451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свідок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вчителька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вісниця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старовини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...»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Такою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уявляв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історію 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Тулій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Цицерон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оратора» в </a:t>
            </a:r>
            <a:r>
              <a:rPr lang="de-D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час.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минулі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зберігає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моїх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пращурів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втілює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00" y="1628780"/>
            <a:ext cx="3846193" cy="2428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Родинна історія крізь віки та відстані</a:t>
            </a:r>
          </a:p>
          <a:p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3" y="1428742"/>
            <a:ext cx="3098623" cy="242889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Підготував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Гончарук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Євген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Анатолійович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Клас: 7-Г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Класний керівник: Циганова Світлана Геннадіївна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Навчальний заклад: Миколаївський ліцей №55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Миколаївської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міської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ради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Миколаївської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області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Населений пункт: м. Миколаїв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Shape 5"/>
          <p:cNvCxnSpPr/>
          <p:nvPr/>
        </p:nvCxnSpPr>
        <p:spPr>
          <a:xfrm>
            <a:off x="764697" y="1528761"/>
            <a:ext cx="7715304" cy="24288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054C-9ED8-4419-A200-FACA0CA5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7574"/>
            <a:ext cx="7885599" cy="99417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себе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цікавий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предмет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те, як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артефакт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UA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199284-1806-4AA6-8B8F-8080A252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2427734"/>
            <a:ext cx="7994650" cy="25766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визначити предмет в моїй сім’ї з цікавою історією;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дослідити та проаналізувати причини походження артефакту у нашій родині;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вивчити родинну історію через окремий предмет.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феномен сімейної реліквії, яка об’єднує родину крізь віки та відстані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родинний перстень</a:t>
            </a:r>
          </a:p>
        </p:txBody>
      </p:sp>
    </p:spTree>
    <p:extLst>
      <p:ext uri="{BB962C8B-B14F-4D97-AF65-F5344CB8AC3E}">
        <p14:creationId xmlns:p14="http://schemas.microsoft.com/office/powerpoint/2010/main" val="48534084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3518"/>
            <a:ext cx="7994333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Словничок корисних термінів та понять:</a:t>
            </a:r>
          </a:p>
          <a:p>
            <a:pPr algn="just"/>
            <a:r>
              <a:rPr lang="vi-VN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Ювелір або золотар </a:t>
            </a:r>
            <a:r>
              <a:rPr lang="uk-UA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особа, що займається ювелірною справою, фахівець із виготовлення ювелірних прикрас. </a:t>
            </a:r>
            <a:endParaRPr lang="uk-UA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Ювелірні прикраси </a:t>
            </a:r>
            <a:r>
              <a:rPr lang="uk-UA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предмети, що відіграють функцію естетичної орнаментації тіла людини.</a:t>
            </a:r>
            <a:endParaRPr lang="uk-UA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вимірювання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коштовних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каменів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Рубін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мінералу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корунду.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зумовлене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домішками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хрому;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варіюватися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блідо-червоного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темно-червоного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Платина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атомним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номером 78.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щільний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ковкий,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пластичний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малоактивний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дорогоцінний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сріблясто-білий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метал.</a:t>
            </a:r>
          </a:p>
          <a:p>
            <a:pPr algn="just"/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Діамант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штучно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огранований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відшліфований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алмаз.</a:t>
            </a:r>
          </a:p>
          <a:p>
            <a:pPr algn="just"/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Жовтневий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переворот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переворот, заколот у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республіці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1917 року.</a:t>
            </a:r>
          </a:p>
          <a:p>
            <a:endParaRPr lang="uk-UA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30" y="20525"/>
            <a:ext cx="2996089" cy="728652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перстень</a:t>
            </a:r>
          </a:p>
        </p:txBody>
      </p:sp>
      <p:pic>
        <p:nvPicPr>
          <p:cNvPr id="5" name="Содержимое 4" descr="20230417_134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864" r="25926"/>
          <a:stretch>
            <a:fillRect/>
          </a:stretch>
        </p:blipFill>
        <p:spPr>
          <a:xfrm rot="5400000">
            <a:off x="5328284" y="277839"/>
            <a:ext cx="2643206" cy="45878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202" y="1092646"/>
            <a:ext cx="4011758" cy="3187313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Перстень було виготовлено у кінці ХІХ – на початку ХХ сторіччя, скоріш за все, російськими ювелірами.</a:t>
            </a:r>
          </a:p>
          <a:p>
            <a:pPr algn="just">
              <a:buFont typeface="Arial" pitchFamily="34" charset="0"/>
              <a:buChar char="•"/>
            </a:pP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Прикрасу оздоблено діамантами, рубінами. Основою є платина.</a:t>
            </a:r>
          </a:p>
          <a:p>
            <a:pPr algn="just"/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Можливо, кільце було виготовлено і раніше, бо немає точної інформації.  За родинними історіями прикраса сягає сторічної давнини. 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7046"/>
            <a:ext cx="7994333" cy="994172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Оздоблення прикраси</a:t>
            </a:r>
          </a:p>
        </p:txBody>
      </p:sp>
      <p:pic>
        <p:nvPicPr>
          <p:cNvPr id="5" name="Содержимое 4" descr="20230417_134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428742"/>
            <a:ext cx="4349749" cy="3262312"/>
          </a:xfrm>
        </p:spPr>
      </p:pic>
      <p:cxnSp>
        <p:nvCxnSpPr>
          <p:cNvPr id="7" name="Прямая со стрелкой 6"/>
          <p:cNvCxnSpPr>
            <a:stCxn id="17" idx="3"/>
          </p:cNvCxnSpPr>
          <p:nvPr/>
        </p:nvCxnSpPr>
        <p:spPr>
          <a:xfrm>
            <a:off x="1714480" y="1970598"/>
            <a:ext cx="2286016" cy="1244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5" idx="2"/>
          </p:cNvCxnSpPr>
          <p:nvPr/>
        </p:nvCxnSpPr>
        <p:spPr>
          <a:xfrm rot="5400000">
            <a:off x="4720947" y="1363375"/>
            <a:ext cx="141661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1"/>
          </p:cNvCxnSpPr>
          <p:nvPr/>
        </p:nvCxnSpPr>
        <p:spPr>
          <a:xfrm rot="10800000">
            <a:off x="4786314" y="3214692"/>
            <a:ext cx="2571768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8082" y="3214692"/>
            <a:ext cx="12858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Діаманти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0694" y="928676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Рубіни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1785932"/>
            <a:ext cx="14287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Діаманти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211" y="138324"/>
            <a:ext cx="2996089" cy="7286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 крізь віки</a:t>
            </a:r>
          </a:p>
        </p:txBody>
      </p:sp>
      <p:pic>
        <p:nvPicPr>
          <p:cNvPr id="5" name="Содержимое 4" descr="20230417_134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835818"/>
            <a:ext cx="4629150" cy="3471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53"/>
            <a:ext cx="4212512" cy="3330189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Мої родинні історії зберігаються в добрих спогадах, старих фотокартках, старовинних речах.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Старші покоління передають пам’ять наступним поколінням через цікаві історії, веселі та іноді, не дуже, події.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 перстень було подаровано моїй прапрабабусі її чоловіком або батьками. У 1917 році, коли почалась Жовтнева революція, вона виїхала за кордон, а на руці – перстень, який нагадував про приємні спогадами та подіями з життя. В подальшому вона влаштувалася в Польщі.  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0" y="195486"/>
            <a:ext cx="3629030" cy="7286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Історія крізь відстані</a:t>
            </a:r>
          </a:p>
        </p:txBody>
      </p:sp>
      <p:pic>
        <p:nvPicPr>
          <p:cNvPr id="5" name="Рисунок 4" descr="20230417_1356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68" r="7168"/>
          <a:stretch>
            <a:fillRect/>
          </a:stretch>
        </p:blipFill>
        <p:spPr>
          <a:xfrm>
            <a:off x="4211960" y="342900"/>
            <a:ext cx="4629150" cy="40528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42990"/>
            <a:ext cx="3680400" cy="3252798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 1975 або початку 1976 року моя прабабуся Ірина разом зі своєю рідною сестрою Людмилою їздили до їх тітки, моєю прапрабабусі, в гості. Тоді вона вже була дуже старою. Тому, все, що було для неї цінним, вона передала своїм племінницям. </a:t>
            </a:r>
          </a:p>
          <a:p>
            <a:pPr algn="just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Так це кільце потрапило до моєї бабусі. Його їй передала її мама, моя прабабуся. А моя бабуся подарувала це кільце моїй мамі на моє народження.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1201C"/>
      </a:dk2>
      <a:lt2>
        <a:srgbClr val="F2F0F3"/>
      </a:lt2>
      <a:accent1>
        <a:srgbClr val="74AF45"/>
      </a:accent1>
      <a:accent2>
        <a:srgbClr val="99A938"/>
      </a:accent2>
      <a:accent3>
        <a:srgbClr val="BD9D4A"/>
      </a:accent3>
      <a:accent4>
        <a:srgbClr val="B15F3B"/>
      </a:accent4>
      <a:accent5>
        <a:srgbClr val="C34D5A"/>
      </a:accent5>
      <a:accent6>
        <a:srgbClr val="B13B79"/>
      </a:accent6>
      <a:hlink>
        <a:srgbClr val="C04A43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1</Template>
  <TotalTime>5801</TotalTime>
  <Words>750</Words>
  <Application>Microsoft Office PowerPoint</Application>
  <PresentationFormat>Экран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Nova</vt:lpstr>
      <vt:lpstr>Times New Roman</vt:lpstr>
      <vt:lpstr>Wingdings</vt:lpstr>
      <vt:lpstr>ConfettiVTI</vt:lpstr>
      <vt:lpstr>МАН-Юніор Дослідник: ІСТОРІЯ</vt:lpstr>
      <vt:lpstr>«Історія — свідок часу, світло істини, життя пам'яті, вчителька життя, вісниця старовини...»   Такою уявляв історію Марк Тулій Цицерон у своєму творі «Про оратора» в I столітті до нашої ери.  Історія моєї родини пройшла крізь віки та час.  Вона нагадує про минулі покоління, події життя, зберігає пам’ять про моїх пращурів та втілює надію на майбутнє.</vt:lpstr>
      <vt:lpstr> Дані про учня та керівника: </vt:lpstr>
      <vt:lpstr>Мета проєкту:  Визначити у себе в родині цікавий предмет та описати його, дослідити історію, походження і те, як цей артефакт потрапив до моєї родини. </vt:lpstr>
      <vt:lpstr>Презентация PowerPoint</vt:lpstr>
      <vt:lpstr>Про перстень</vt:lpstr>
      <vt:lpstr>Оздоблення прикраси</vt:lpstr>
      <vt:lpstr>Історія крізь віки</vt:lpstr>
      <vt:lpstr>Історія крізь відстані</vt:lpstr>
      <vt:lpstr>Коло історії як пам’ять про минуле</vt:lpstr>
      <vt:lpstr>Метою моєї роботи було визначити у себе в родині цікавий предмет та описати його, дослідити історію, походження і те, як цей артефакт потрапив до моєї родини.  Мету було досягнуто, тому що в моїй родині є перстень з віковою історією, і це не тільки матеріальна пам’ятка, а й події, які пов’язані крізь віки. Це родинні історії, які пов’язують декілька поколінь. В ході дослідження було проаналізовано походження предмету, його історію. В кожній родині є цікаві речі. Важливо зберігати пам’ять про них, цікавитись історією та походженням.  Сьогодні дуже важливо зберігати пам’ять минулого заради  майбутнього.  </vt:lpstr>
      <vt:lpstr>Список використаних джерел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User_One</cp:lastModifiedBy>
  <cp:revision>332</cp:revision>
  <dcterms:created xsi:type="dcterms:W3CDTF">2023-03-26T06:08:18Z</dcterms:created>
  <dcterms:modified xsi:type="dcterms:W3CDTF">2023-04-19T17:51:16Z</dcterms:modified>
</cp:coreProperties>
</file>