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59" r:id="rId5"/>
    <p:sldId id="260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7358" autoAdjust="0"/>
  </p:normalViewPr>
  <p:slideViewPr>
    <p:cSldViewPr snapToGrid="0">
      <p:cViewPr varScale="1">
        <p:scale>
          <a:sx n="158" d="100"/>
          <a:sy n="158" d="100"/>
        </p:scale>
        <p:origin x="27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8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4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2938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16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583532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6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95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81696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28478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8881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768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8025D62-CD4C-4D3B-B5DF-3F02C4DCB4CE}" type="datetimeFigureOut">
              <a:rPr lang="ru-UA" smtClean="0"/>
              <a:t>24.04.2023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DE8F2-3BD9-4685-8112-20C14C2D9208}" type="slidenum">
              <a:rPr lang="ru-UA" smtClean="0"/>
              <a:t>‹№›</a:t>
            </a:fld>
            <a:endParaRPr lang="ru-UA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54248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ubject.com.ua/dovidnik/physics/14.html" TargetMode="External"/><Relationship Id="rId2" Type="http://schemas.openxmlformats.org/officeDocument/2006/relationships/hyperlink" Target="https://uk.wikipedia.org/wiki/%D0%90%D1%82%D0%BC%D0%BE%D1%81%D1%84%D0%B5%D1%80%D0%BD%D0%B8%D0%B9_%D1%82%D0%B8%D1%81%D0%B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8292CB-7E8B-485E-BF96-01BA000B9A97}"/>
              </a:ext>
            </a:extLst>
          </p:cNvPr>
          <p:cNvSpPr txBox="1"/>
          <p:nvPr/>
        </p:nvSpPr>
        <p:spPr>
          <a:xfrm>
            <a:off x="1771678" y="2721114"/>
            <a:ext cx="65367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 з пляшкою</a:t>
            </a:r>
            <a:endParaRPr lang="ru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E7BFD7-CAEF-4D59-973F-191FBF772F2E}"/>
              </a:ext>
            </a:extLst>
          </p:cNvPr>
          <p:cNvSpPr txBox="1"/>
          <p:nvPr/>
        </p:nvSpPr>
        <p:spPr>
          <a:xfrm>
            <a:off x="2892804" y="3326818"/>
            <a:ext cx="41922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Глущенко Олександри Вадимівни. «Дніпровський обласній ліцей-інтернат фізико-математичного профілю, 9-Б клас, Дніпро. Керівник: вчитель фізики </a:t>
            </a:r>
            <a:r>
              <a:rPr lang="uk-UA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Стаценко</a:t>
            </a:r>
            <a:r>
              <a:rPr lang="uk-UA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Володимир Іванович, посада: Старший викладач ФТФ Дніпровського національного університету імені Олеся Гончара.</a:t>
            </a:r>
          </a:p>
        </p:txBody>
      </p:sp>
    </p:spTree>
    <p:extLst>
      <p:ext uri="{BB962C8B-B14F-4D97-AF65-F5344CB8AC3E}">
        <p14:creationId xmlns:p14="http://schemas.microsoft.com/office/powerpoint/2010/main" val="1616362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93F713-1BA7-4BC0-919A-3E776FE6685E}"/>
              </a:ext>
            </a:extLst>
          </p:cNvPr>
          <p:cNvSpPr txBox="1"/>
          <p:nvPr/>
        </p:nvSpPr>
        <p:spPr>
          <a:xfrm>
            <a:off x="1438963" y="1021563"/>
            <a:ext cx="5846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досліду на потрібно: миска, вода, пластикова пляшка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EA77B-37D6-42B6-B0F1-C28E7040F4C7}"/>
              </a:ext>
            </a:extLst>
          </p:cNvPr>
          <p:cNvSpPr txBox="1"/>
          <p:nvPr/>
        </p:nvSpPr>
        <p:spPr>
          <a:xfrm>
            <a:off x="1438963" y="123852"/>
            <a:ext cx="6242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побачити фізичне явище(тиск), може спростити життя.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5B1114-8E77-4F8B-BE00-BDD2F8FCCF80}"/>
              </a:ext>
            </a:extLst>
          </p:cNvPr>
          <p:cNvSpPr txBox="1"/>
          <p:nvPr/>
        </p:nvSpPr>
        <p:spPr>
          <a:xfrm>
            <a:off x="1438963" y="1990878"/>
            <a:ext cx="70734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uk-UA" altLang="ru-UA" sz="20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 спостерігаємо?</a:t>
            </a:r>
          </a:p>
          <a:p>
            <a:r>
              <a:rPr kumimoji="0" lang="uk-UA" altLang="ru-UA" sz="20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 шийка перевернутої пляшки знаходиться у воді, вона не виливається з пляшки. Тиск стовпа води усередині пляшки врівноважується атмосферним тиском на відкриту поверхню води у ємності. Якщо шийка пляшки виявляється вище за поверхню води, то повітря проникає усередину пляшки (з'являються невеличкі бульбашки), тиск усередині пляшки стає більше атмосферного, і вода виливається.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4C8891-9EB2-467B-8E51-2949C1D76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560" y="210537"/>
            <a:ext cx="2752477" cy="206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B54AB9-13A8-486F-A26D-E158CB14B07E}"/>
              </a:ext>
            </a:extLst>
          </p:cNvPr>
          <p:cNvSpPr txBox="1"/>
          <p:nvPr/>
        </p:nvSpPr>
        <p:spPr>
          <a:xfrm>
            <a:off x="2646311" y="631859"/>
            <a:ext cx="7505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Атмосферний тиск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 яким 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 Землі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діє на 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земну поверхню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і всі тіла, що на ній розташовані.</a:t>
            </a:r>
          </a:p>
          <a:p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Ідею про існування атмосферного тиску вперше висловив 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Торрічеллі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 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1644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році і виміряв його величину за допомогою ртутного 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барометра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Італійський учений Галілео Галілей першим збагнув, що оточуючий Землю товстий шар повітря (атмосфера) своєю вагою тисне на поверхню Землі, тобто створює </a:t>
            </a:r>
            <a:r>
              <a:rPr lang="uk-UA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атмосферний тиск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що саме цей тиск обмежує максимальну висоту підіймання води в трубі при відкачуванні з глибини.</a:t>
            </a:r>
          </a:p>
          <a:p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идатний фізик, математик і мислитель </a:t>
            </a:r>
            <a:r>
              <a:rPr lang="uk-UA" b="0" i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Блез</a:t>
            </a:r>
            <a:r>
              <a:rPr lang="uk-UA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Паскаль довів існування атмосферного тиску. 19 вересня 1648 року Паскаль зумів довести існування атмосферного тиску.</a:t>
            </a:r>
            <a:endParaRPr lang="uk-UA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1026" name="Picture 2" descr="Блез Паскаль: біографія, життя, подвиги та твори | Мережева метеорологія">
            <a:extLst>
              <a:ext uri="{FF2B5EF4-FFF2-40B4-BE49-F238E27FC236}">
                <a16:creationId xmlns:a16="http://schemas.microsoft.com/office/drawing/2014/main" id="{E19196AE-28EC-4214-B439-A49F07FF7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045" y="425786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алілео Галілей – жертва несправедливого переслідування Церкви? | Духовний  Дзвін">
            <a:extLst>
              <a:ext uri="{FF2B5EF4-FFF2-40B4-BE49-F238E27FC236}">
                <a16:creationId xmlns:a16="http://schemas.microsoft.com/office/drawing/2014/main" id="{5F75A7DB-ABB0-4F48-9F2D-E1A88070F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911" y="3844788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Эванджелиста Торричелли - Итальянский Ученый - Биография">
            <a:extLst>
              <a:ext uri="{FF2B5EF4-FFF2-40B4-BE49-F238E27FC236}">
                <a16:creationId xmlns:a16="http://schemas.microsoft.com/office/drawing/2014/main" id="{9A7B8452-6C57-425C-9145-43884B86F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822" y="4985771"/>
            <a:ext cx="2390360" cy="159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945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775FF3-E9D6-457E-A34D-BB0163FF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233" y="2767419"/>
            <a:ext cx="3066168" cy="22996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BE7847-2B63-4F5F-B37A-F9980626F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598" y="2767418"/>
            <a:ext cx="3066169" cy="22996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88E02D-C0DC-4AC4-9B38-100E0C4744C4}"/>
              </a:ext>
            </a:extLst>
          </p:cNvPr>
          <p:cNvSpPr txBox="1"/>
          <p:nvPr/>
        </p:nvSpPr>
        <p:spPr>
          <a:xfrm>
            <a:off x="1101348" y="2327880"/>
            <a:ext cx="1613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Демонстрація:</a:t>
            </a:r>
          </a:p>
        </p:txBody>
      </p:sp>
      <p:pic>
        <p:nvPicPr>
          <p:cNvPr id="3" name="video_2023-04-14_20-50-30">
            <a:hlinkClick r:id="" action="ppaction://media"/>
            <a:extLst>
              <a:ext uri="{FF2B5EF4-FFF2-40B4-BE49-F238E27FC236}">
                <a16:creationId xmlns:a16="http://schemas.microsoft.com/office/drawing/2014/main" id="{8E050C9F-A2BC-43FE-A69A-62E1C35B36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98685" y="344910"/>
            <a:ext cx="3400467" cy="19127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56960-15BA-441A-8AB9-FF1FE7C506E8}"/>
              </a:ext>
            </a:extLst>
          </p:cNvPr>
          <p:cNvSpPr txBox="1"/>
          <p:nvPr/>
        </p:nvSpPr>
        <p:spPr>
          <a:xfrm>
            <a:off x="1101348" y="5137252"/>
            <a:ext cx="56143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UA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Висновок:</a:t>
            </a:r>
          </a:p>
          <a:p>
            <a:r>
              <a:rPr kumimoji="0" lang="uk-UA" altLang="ru-UA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Даний пристрій може бути використаний в системах автоматичного поливу рослин та дозування рідини - підтримання її рівня.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101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5BF727-2889-4076-A132-E08AD63C738B}"/>
              </a:ext>
            </a:extLst>
          </p:cNvPr>
          <p:cNvSpPr txBox="1"/>
          <p:nvPr/>
        </p:nvSpPr>
        <p:spPr>
          <a:xfrm>
            <a:off x="1301961" y="894281"/>
            <a:ext cx="93692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Джерела: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https://uk.wikipedia.org/wiki/%D0%90%D1%82%D0%BC%D0%BE%D1%81%D1%84%D0%B5%D1%80%D0%BD%D0%B8%D0%B9_%D1%82%D0%B8%D1%81%D0%BA</a:t>
            </a:r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https://subject.com.ua/dovidnik/physics/14.html</a:t>
            </a:r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gazeta.ua/articles/history/_paskal-doviv-isnuvannya-atmosfernogo-tisku-366-rokiv-tomu/581928#:~:text=366%20%D1%80%D0%BE%D0%BA%D1%96%D0%B2%20%D1%82%D0%BE%D0%BC%D1%83%20%D0%B2%20%D1%86%D0%B5%D0%B9,%D0%9F%D0%B0%D1%81%D0%BA%D0%B0%D0%BB%D1%8C%20%D0%B4%D0%BE%D0%B2%D1%96%D0%B2%20%D1%96%D1%81%D0%BD%D1%83%D0%B2%D0%B0%D0%BD%D0%BD%D1%8F%20%D0%B0%D1%82%D0%BC%D0%BE%D1%81%D1%84%D0%B5%D1%80%D0%BD%D0%BE%D0%B3%D0%BE%20%D1%82%D0%B8%D1%81%D0%BA%D1%83.&amp;text=19%20%D0%B2%D0%B5%D1%80%D0%B5%D1%81%D0%BD%D1%8F%201648%20%D1%80%D0%BE%D0%BA%D1%83%20%D0%9F%D0%B0%D1%81%D0%BA%D0%B0%D0%BB%D1%8C%20%D0%B7%D1%83%D0%BC%D1%96%D0%B2%20%D0%B4%D0%BE%D0%B2%D0%B5%D1%81%D1%82%D0%B8%20%D1%96%D1%81%D0%BD%D1%83%D0%B2%D0%B0%D0%BD%D0%BD%D1%8F%20%D0%B0%D1%82%D0%BC%D0%BE%D1%81%D1%84%D0%B5%D1%80%D0%BD%D0%BE%D0%B3%D0%BE%20%D1%82%D0%B8%D1%81%D0%BA%D1%83.</a:t>
            </a:r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49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F7634B-C2B2-41C4-872C-D2F220D522DD}"/>
              </a:ext>
            </a:extLst>
          </p:cNvPr>
          <p:cNvSpPr txBox="1"/>
          <p:nvPr/>
        </p:nvSpPr>
        <p:spPr>
          <a:xfrm>
            <a:off x="2105965" y="2321004"/>
            <a:ext cx="79800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UA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606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дісон">
  <a:themeElements>
    <a:clrScheme name="Медісон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Медісон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ді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Медісон</Template>
  <TotalTime>195</TotalTime>
  <Words>711</Words>
  <Application>Microsoft Office PowerPoint</Application>
  <PresentationFormat>Широкий екран</PresentationFormat>
  <Paragraphs>19</Paragraphs>
  <Slides>6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2" baseType="lpstr">
      <vt:lpstr>Arial</vt:lpstr>
      <vt:lpstr>MS Shell Dlg 2</vt:lpstr>
      <vt:lpstr>Times New Roman</vt:lpstr>
      <vt:lpstr>Wingdings</vt:lpstr>
      <vt:lpstr>Wingdings 3</vt:lpstr>
      <vt:lpstr>Медісон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Александра Глущенко</dc:creator>
  <cp:lastModifiedBy>Александра Глущенко</cp:lastModifiedBy>
  <cp:revision>20</cp:revision>
  <dcterms:created xsi:type="dcterms:W3CDTF">2023-04-04T10:39:55Z</dcterms:created>
  <dcterms:modified xsi:type="dcterms:W3CDTF">2023-04-24T09:54:24Z</dcterms:modified>
</cp:coreProperties>
</file>