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4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81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432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3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97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12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7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362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66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14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06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C57B-48D7-4CFA-9D18-DE7AC7EE510B}" type="datetimeFigureOut">
              <a:rPr lang="uk-UA" smtClean="0"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43EB-899D-415A-9B33-56F4D7B0E1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96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6"/>
          <p:cNvSpPr/>
          <p:nvPr/>
        </p:nvSpPr>
        <p:spPr>
          <a:xfrm>
            <a:off x="3538586" y="1445886"/>
            <a:ext cx="4750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 можна колонізувати Марс</a:t>
            </a:r>
          </a:p>
        </p:txBody>
      </p:sp>
      <p:pic>
        <p:nvPicPr>
          <p:cNvPr id="1026" name="Picture 2" descr="Колонізація Марса: Ілон Маск хоче перетворити Червону планету на Землю за  допомогою ядерної збро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9" y="2038610"/>
            <a:ext cx="11319162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3524" y="-104077"/>
            <a:ext cx="10681855" cy="969673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Вінницьке </a:t>
            </a:r>
            <a:r>
              <a:rPr lang="uk-UA" sz="2000">
                <a:latin typeface="Arial" panose="020B0604020202020204" pitchFamily="34" charset="0"/>
                <a:cs typeface="Arial" panose="020B0604020202020204" pitchFamily="34" charset="0"/>
              </a:rPr>
              <a:t>територіальне відділення Малої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академії наук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F529431-945E-4D6D-8E25-9ABD88AB877C}"/>
              </a:ext>
            </a:extLst>
          </p:cNvPr>
          <p:cNvSpPr txBox="1">
            <a:spLocks/>
          </p:cNvSpPr>
          <p:nvPr/>
        </p:nvSpPr>
        <p:spPr>
          <a:xfrm>
            <a:off x="5653917" y="5925882"/>
            <a:ext cx="5270914" cy="1189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Підготував: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Учень 7-В класу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Гладкий Микола Сергійович</a:t>
            </a:r>
          </a:p>
          <a:p>
            <a:pPr algn="just"/>
            <a:r>
              <a:rPr lang="uk-U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Науковий керівник: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Вчитель біології КЗ «Вінницький фізико-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математичнний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ліцей №17»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Дубчак Олена Дмитрівна</a:t>
            </a:r>
          </a:p>
          <a:p>
            <a:pPr algn="just"/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М.Вінниця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8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2166"/>
            <a:ext cx="10515600" cy="614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проаналізувати середовище існування Марсу та визначити проблеми, які потрібно подолати на шляху до його колонізації</a:t>
            </a:r>
            <a:endParaRPr lang="ru-UA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8652" y="347170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 дослідження:</a:t>
            </a:r>
          </a:p>
        </p:txBody>
      </p:sp>
      <p:pic>
        <p:nvPicPr>
          <p:cNvPr id="1026" name="Picture 2" descr="Під час польоту на Марс космонавти отримають дозу радіації, яка вважається гранично припустимою для цієї професії. Тому їм треба потрапити на Червону планету якомога швидше">
            <a:extLst>
              <a:ext uri="{FF2B5EF4-FFF2-40B4-BE49-F238E27FC236}">
                <a16:creationId xmlns:a16="http://schemas.microsoft.com/office/drawing/2014/main" id="{BF4809DB-B178-4D68-86A5-939CD0D6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68" y="2758613"/>
            <a:ext cx="51017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раз пристрій RAD досліджує рівень радіації на поверхні Марса">
            <a:extLst>
              <a:ext uri="{FF2B5EF4-FFF2-40B4-BE49-F238E27FC236}">
                <a16:creationId xmlns:a16="http://schemas.microsoft.com/office/drawing/2014/main" id="{0E9E0444-1E52-4CE2-8BC9-CC6775F6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94" y="2758613"/>
            <a:ext cx="53880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3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Визначити фактори Марсіанського середовища, які ймовірно впливатимуть на поселенців 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Проаналізувати найновіші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проєкти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та досягнення космічних агенцій та компаній, які працюють над планами колонізації Червоної планети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i="1" dirty="0">
                <a:latin typeface="Arial" pitchFamily="34" charset="0"/>
                <a:cs typeface="Arial" pitchFamily="34" charset="0"/>
              </a:rPr>
              <a:t>Розробити ймовірний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проєкт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колонізації Марсу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Зробити висновки</a:t>
            </a:r>
          </a:p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8652" y="347170"/>
            <a:ext cx="17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Завдання:</a:t>
            </a:r>
          </a:p>
        </p:txBody>
      </p:sp>
    </p:spTree>
    <p:extLst>
      <p:ext uri="{BB962C8B-B14F-4D97-AF65-F5344CB8AC3E}">
        <p14:creationId xmlns:p14="http://schemas.microsoft.com/office/powerpoint/2010/main" val="1187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0833" y="365125"/>
            <a:ext cx="687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Крок 1. Будівництво житлових комплексів</a:t>
            </a:r>
          </a:p>
        </p:txBody>
      </p:sp>
      <p:pic>
        <p:nvPicPr>
          <p:cNvPr id="2056" name="Picture 8" descr="Презентация на тему: 2. Природа Марс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6"/>
          <a:stretch/>
        </p:blipFill>
        <p:spPr bwMode="auto">
          <a:xfrm>
            <a:off x="595086" y="2153178"/>
            <a:ext cx="3075340" cy="45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38200" y="1283273"/>
            <a:ext cx="10700656" cy="592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Перші герметичні модулі повинні захистити людину від низьких температур, шкідливих газів та тиску, який на поверхні Марса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160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менший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832929" y="2106544"/>
            <a:ext cx="7415641" cy="97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найсприятливіших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влітку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денній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половині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планети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прогрівається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до 20°С —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цілком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прийнятна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для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жителів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Але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зимової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ночі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мороз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сягати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-125°С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Ілон Маск проконсультувався: на Марс летимо в 2030-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28" y="2896662"/>
            <a:ext cx="7360135" cy="35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938159" y="6429829"/>
            <a:ext cx="7415641" cy="378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Модель марсіанської колонії </a:t>
            </a:r>
          </a:p>
        </p:txBody>
      </p:sp>
    </p:spTree>
    <p:extLst>
      <p:ext uri="{BB962C8B-B14F-4D97-AF65-F5344CB8AC3E}">
        <p14:creationId xmlns:p14="http://schemas.microsoft.com/office/powerpoint/2010/main" val="145954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44835"/>
            <a:ext cx="3193473" cy="73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Газовий склад атмосфери Марсу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Атмосфера Марс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5" y="2691619"/>
            <a:ext cx="3087856" cy="25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833" y="365125"/>
            <a:ext cx="785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Крок 2. Організувати безперебійну подачу кисню</a:t>
            </a:r>
          </a:p>
        </p:txBody>
      </p:sp>
      <p:pic>
        <p:nvPicPr>
          <p:cNvPr id="3088" name="Picture 16" descr="Воздух на Марсе смог создать прибор марсохода Perseverance | РБК-Украї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2"/>
          <a:stretch/>
        </p:blipFill>
        <p:spPr bwMode="auto">
          <a:xfrm>
            <a:off x="7800556" y="2427059"/>
            <a:ext cx="4057616" cy="28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OXIE — Вікіпеді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19215" r="17064" b="8169"/>
          <a:stretch/>
        </p:blipFill>
        <p:spPr bwMode="auto">
          <a:xfrm>
            <a:off x="3818229" y="2427059"/>
            <a:ext cx="3918857" cy="28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755776" y="1409552"/>
            <a:ext cx="10700656" cy="59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Науковці місії НАСА «Марс 2020»  випробували на борту марсохода 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Perseverance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є MOXIE пристрій, який забирає вуглекислий газ з марсіанської атмосфери та перетворює його на кисень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754761" y="5444834"/>
            <a:ext cx="3918857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MOXIE буде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виробляти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кисень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ru-RU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з CO</a:t>
            </a:r>
            <a:r>
              <a:rPr lang="ru-RU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з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марсіанської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електролізу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твердого оксиду</a:t>
            </a: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737086" y="5328912"/>
            <a:ext cx="3918857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09607" y="5387426"/>
            <a:ext cx="2439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Марсохід </a:t>
            </a:r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Perseverance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63747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770" y="3036080"/>
            <a:ext cx="1040419" cy="73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833" y="365125"/>
            <a:ext cx="631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Крок 3. Забезпечити поселенців водою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38200" y="1267629"/>
            <a:ext cx="10661073" cy="59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Дані, зібрані за допомогою різних апаратів, зокрема «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», «Марсіянського розвідувального супутника» та навіть посадкових модулів «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Viking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» (1970-і роки), свідчать про те, що насправді на Марсі є заморожена вода, її легко знайти в марсіянському ґрунті — реголіті.</a:t>
            </a:r>
          </a:p>
          <a:p>
            <a:pPr marL="0" indent="0" algn="just">
              <a:buNone/>
            </a:pP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757806" y="5990308"/>
            <a:ext cx="4695247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Мінерал, який може бути потенційним джерелом води на Марсі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737086" y="5328912"/>
            <a:ext cx="3918857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Атмосфера и климат планеты Мар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1" y="2648403"/>
            <a:ext cx="3789269" cy="304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754761" y="3435927"/>
            <a:ext cx="1163603" cy="775855"/>
          </a:xfrm>
          <a:prstGeom prst="straightConnector1">
            <a:avLst/>
          </a:prstGeom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102" name="Picture 6" descr="Ровер Curiosity знайшов на Марсі опал, який може бути джерелом води для астронавті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06" y="2606606"/>
            <a:ext cx="4695247" cy="31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73053" y="5990307"/>
            <a:ext cx="3881863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Профіль марсіанської поверхні</a:t>
            </a:r>
          </a:p>
        </p:txBody>
      </p:sp>
    </p:spTree>
    <p:extLst>
      <p:ext uri="{BB962C8B-B14F-4D97-AF65-F5344CB8AC3E}">
        <p14:creationId xmlns:p14="http://schemas.microsoft.com/office/powerpoint/2010/main" val="153307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833" y="365125"/>
            <a:ext cx="506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Крок 4. Знайти джерела енергії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38200" y="1267629"/>
            <a:ext cx="10661073" cy="59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Частину енергії можна здобути від сонячних 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батарей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, проте, щоб здобути більше енергії, знадобиться невеликий ядерний реактор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757806" y="5896253"/>
            <a:ext cx="6287864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Сонячна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стати основною для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колонії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Марсі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підвищенню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сонячного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світла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електрику</a:t>
            </a: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737086" y="5328912"/>
            <a:ext cx="3918857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54761" y="3435927"/>
            <a:ext cx="1163603" cy="775855"/>
          </a:xfrm>
          <a:prstGeom prst="straightConnector1">
            <a:avLst/>
          </a:prstGeom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>
          <a:xfrm>
            <a:off x="810491" y="5896254"/>
            <a:ext cx="4849091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дерний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реактор для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Марсі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компанії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Rolls-Royce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dirty="0"/>
            </a:b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Ядерний реактор для космічних подорожей від Rolls-Royse - Тех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0160"/>
          <a:stretch/>
        </p:blipFill>
        <p:spPr bwMode="auto">
          <a:xfrm>
            <a:off x="810491" y="2079700"/>
            <a:ext cx="4849091" cy="36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Знайдено новий спосіб забезпечити енергією колонію на Марсі: технологія  застосовна й на Земл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06" y="2079700"/>
            <a:ext cx="6287864" cy="36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833" y="365125"/>
            <a:ext cx="613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Крок 5. Забезпечити поселенців їжею 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38200" y="1267629"/>
            <a:ext cx="10661073" cy="59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Дослідники Університету Джорджії (UGA) розробили серію штучних ґрунтових сумішей, що імітують верхній шар ґрунту Марса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619625" y="5896253"/>
            <a:ext cx="7426045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737086" y="5328912"/>
            <a:ext cx="3918857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63227" y="5328911"/>
            <a:ext cx="3506991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Майбутнє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землеробства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Марсі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марсіанської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кори у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родючий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ґрунт</a:t>
            </a:r>
            <a:br>
              <a:rPr lang="ru-RU" sz="1600" dirty="0"/>
            </a:b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6"/>
          <a:stretch/>
        </p:blipFill>
        <p:spPr bwMode="auto">
          <a:xfrm>
            <a:off x="838200" y="1860139"/>
            <a:ext cx="333201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Чому ми не можемо зробити з Марса другу Земл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860139"/>
            <a:ext cx="67341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19624" y="5984465"/>
            <a:ext cx="673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0" i="1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Вирощування їжі в теплицях, спеціально побудованих з метою забезпечення продуктами харчування поселенців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86587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3752"/>
            <a:ext cx="11554691" cy="1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833" y="365125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Висновки 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92727" y="1850504"/>
            <a:ext cx="10661073" cy="59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Під час роботи над завданням була пророблена така робота: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Ми визначили, що основними факторами навколишнього середовищу, які впливатимуть на життя та діяльність перших людей на Марсі є : атмосферний тиск, температура, наявність води в рідкому стані та склад марсіанського реголіту.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Шляхом аналізу найновіших 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компанії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SpaseX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, НАСА та інших ми виявили технології, що в найближчому майбутньому здатні будуть забезпечити людину повітрям, рідкою водою та енергією  на поверхні Червоної планети.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ми дійшли висновку, що </a:t>
            </a: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колонізації Марсу є не лише реалістичною ілюстрацією, а й можливою перспективою людства у найближчому майбутньому.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619625" y="5896253"/>
            <a:ext cx="7426045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737086" y="5328912"/>
            <a:ext cx="3918857" cy="73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19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499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Вінницьке територіальне відділення Малої академії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Поки дослідники та добровольці оцінюють можливість польоту на Марс, розробіть власний реалістичний проєкт щодо його колонізації.</dc:title>
  <dc:creator>Admin</dc:creator>
  <cp:lastModifiedBy>Андрей</cp:lastModifiedBy>
  <cp:revision>11</cp:revision>
  <dcterms:created xsi:type="dcterms:W3CDTF">2023-04-16T10:25:59Z</dcterms:created>
  <dcterms:modified xsi:type="dcterms:W3CDTF">2023-04-24T20:26:51Z</dcterms:modified>
</cp:coreProperties>
</file>