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7" r:id="rId3"/>
    <p:sldId id="278" r:id="rId4"/>
    <p:sldId id="279" r:id="rId5"/>
    <p:sldId id="286" r:id="rId6"/>
    <p:sldId id="282" r:id="rId7"/>
    <p:sldId id="283" r:id="rId8"/>
    <p:sldId id="284" r:id="rId9"/>
    <p:sldId id="262" r:id="rId10"/>
    <p:sldId id="285" r:id="rId11"/>
    <p:sldId id="263" r:id="rId12"/>
    <p:sldId id="264" r:id="rId13"/>
    <p:sldId id="265" r:id="rId14"/>
    <p:sldId id="266" r:id="rId15"/>
    <p:sldId id="28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E888F-0915-4D54-A406-90C4FF7BF512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BBEE-9329-4FB8-B32B-8C9C06A672A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381A-E2E0-431B-B24D-CBC24D0E20D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6B48-4FE0-4665-A0ED-DF2113B5CBB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&#1045;&#1082;&#1086;&#1083;&#1086;&#1075;&#1110;&#1103;.pptx" TargetMode="External"/><Relationship Id="rId2" Type="http://schemas.openxmlformats.org/officeDocument/2006/relationships/image" Target="../media/image30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ветло зеленый фон - 73 фото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3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983" y="1012687"/>
            <a:ext cx="9250017" cy="109441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ЕКОЛОГІЯ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тема дослідження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«Вивчення взаємодії комах з навколишнім середовищем, екосистемами та забруднювальними речовинами»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9952" y="3246783"/>
            <a:ext cx="5176910" cy="351182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 про учня:</a:t>
            </a:r>
            <a:endParaRPr lang="uk-UA" sz="20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Герман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Данієль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Борисович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Ліцей міжнародних відносин №51 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8-А клас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Київське відділення МАНУ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Київ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 про керівника:</a:t>
            </a:r>
            <a:endParaRPr lang="uk-UA" sz="20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Власюк Олена Віталіївна 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 географії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біології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Ліцей міжнародних відносин №51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Київ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br>
              <a:rPr lang="uk-UA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1323" y="304800"/>
            <a:ext cx="8507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 центр «Мала академія наук України» 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Всеукраїнський інтерактивний конкурс «МАН-Юніор Дослідник-2023»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983" y="2432873"/>
            <a:ext cx="905123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ема проєкту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Богомоли-маскувальники та рят</a:t>
            </a:r>
            <a:r>
              <a:rPr lang="uk-UA" alt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івники екосередовища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Богомол: опис, види, фото, де жи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29000"/>
            <a:ext cx="4569573" cy="31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7019" y="361742"/>
            <a:ext cx="7896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uk-UA"/>
            </a:defPPr>
            <a:lvl1pPr>
              <a:defRPr i="1"/>
            </a:lvl1pPr>
          </a:lstStyle>
          <a:p>
            <a:r>
              <a:rPr lang="uk-UA" sz="4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функції богомолів</a:t>
            </a:r>
            <a:endParaRPr lang="uk-UA" sz="4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34572" y="1491175"/>
            <a:ext cx="11657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Харчовий ланцюг.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 є важливою ланкою в харчовому ланцюгу. Вони створюють зв'язок між різними видами комах та іншими тваринами у природному середовищі.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4572" y="2627791"/>
            <a:ext cx="8060788" cy="36580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ru-RU" sz="2000" b="0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 ФАКТ</a:t>
            </a:r>
            <a:endParaRPr kumimoji="0" lang="uk-UA" altLang="ru-RU" sz="2000" b="0" i="0" u="sng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безкомпромісними хижаками. Вони нападають не лише на комах. Іноді до них на обід потрапляють також дрібні змійки, ящірки та навіть птахи та гризуни. При цьому богомоли самі є об'єктом харчування для багатьох хижих комах та тварин. Так, їжачки охоче перекушують ними, якщо ті через необережність трапляться їм на шляху. </a:t>
            </a:r>
            <a:endParaRPr lang="uk-UA" altLang="ru-RU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 досить безстрашні. Вони охоче атакують ос, величезних шершнів, отруйних сколопендр та інших вкрай небезпечних представників світу тварин. Не завжди богомоли виходять переможцями у сутичці. Однак у бій вони кидаються не замислюючись. Перемога, як правило, залишається за тим хижаком, який встиг першим вкусити суперника.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Насекомое богомол: фото и качества | nimfadez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97" y="4529797"/>
            <a:ext cx="3445702" cy="23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БОГОМОЛ ПРОТИВ ежа, сколопендры, шмеля, колибри, ящерицы и даже КОТА!  Богомол в деле 2!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1"/>
          <a:stretch>
            <a:fillRect/>
          </a:stretch>
        </p:blipFill>
        <p:spPr bwMode="auto">
          <a:xfrm>
            <a:off x="8746297" y="2243949"/>
            <a:ext cx="3445702" cy="219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724" y="356603"/>
            <a:ext cx="1071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    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 </a:t>
            </a:r>
            <a:r>
              <a:rPr lang="uk-UA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богомолів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садівництві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114" y="1466949"/>
            <a:ext cx="115448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 можуть допомогти у боротьбі з комахами-шкідниками. Вони харчуються тарганами, мухами, метеликами, цикадками, цвіркунами та іншими комахами, які є шкідливими для рослин.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5362" name="Picture 2" descr="Чим харчуються богомоли в домашніх умовах. Чим харчуються богомоли? Факти  про Богомо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93" y="2731183"/>
            <a:ext cx="4737243" cy="41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3752" y="238359"/>
            <a:ext cx="10261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 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корисні </a:t>
            </a:r>
            <a:r>
              <a:rPr lang="uk-UA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лісі?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20395" y="1579881"/>
            <a:ext cx="11571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 відіграють важливу роль в екосистемі лісу. Вони харчуються шкідниками лісових дерев. Богомоли також самі є здобиччю для інших хижаків у лісі, таких як птахи та ящірки.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богомоли є індикаторами здоров’я лісу та можуть бути показником якості довкілля, оскільки вони дуже чутливі до змін у навколишньому середовищі.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Пророк религиозный»: что скрывает богомол | Вокруг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49" y="3142300"/>
            <a:ext cx="5148776" cy="37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6" y="830956"/>
            <a:ext cx="1183193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endParaRPr lang="uk-UA" dirty="0"/>
          </a:p>
        </p:txBody>
      </p:sp>
      <p:pic>
        <p:nvPicPr>
          <p:cNvPr id="2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978" y="132080"/>
            <a:ext cx="1098686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/>
              <a:t>  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Забруднювальні речовини, які заважають 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існувати богомолам  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18978" y="1649095"/>
            <a:ext cx="11573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Богомоли, як і багато інших організмів у природі, чутливі до забруднення навколишнього середовища. Забруднювальні речовини, такі як пестициди, гербіциди, фунгіциди, промислові відходи, а також викиди від автомобілів шкодять цим комахам.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Пестициди й інші хімічні речовини, що використовуються у сільському господарстві,  накопичуються в тканинах богомолів і призводять до погіршення їхнього здоров’я й уповільнюють процес розмноження.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навколишнього середовища може бути серйозною проблемою для богомолів та їх екосистем у цілому.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В Москве наблюдается нашествие богомолов! Государственный Дарвиновский 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28" y="3713166"/>
            <a:ext cx="4933071" cy="31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6" y="830956"/>
            <a:ext cx="1183193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endParaRPr lang="uk-UA" dirty="0"/>
          </a:p>
        </p:txBody>
      </p:sp>
      <p:pic>
        <p:nvPicPr>
          <p:cNvPr id="7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978" y="381117"/>
            <a:ext cx="110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Висновок   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36098" y="1350498"/>
            <a:ext cx="11755902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 одні з найдивовижніших комах на нашій планеті. </a:t>
            </a: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Богомол добре відомий своєю здатністю зливатися з довкіллям, що є адаптацією, яка допомагає йому уникнути виявлення хижаками та здобиччю. 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Ці комахи використовують сигнали навколишнього середовища, щоб орієнтуватися. 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Богомоли є хижаками, які харчуються різними комахами, що допомагає підтримувати різноманітність комах у природних екосистемах.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сільському господарстві ці комахи можуть бути корисними. Оскільки вони поїдають майже всіх комах, їх можна використовувати проти шкідників. Правда, самі вони не роблять відмінностей між комахами корисними та шкідливими, і тому поряд з попелицею можуть активно поїдати бджіл. Так що це палиця з двома кінцями.</a:t>
            </a:r>
            <a:br>
              <a:rPr lang="ru-RU" sz="2000" dirty="0"/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Богомоли, як і багато інших організмів у природі, чутливі до забруднення навколишнього середовища. Забруднювальні речовини, такі як пестициди, гербіциди, фунгіциди, промислові відходи, а також викиди від автомобілів шкодять цим комахам і можуть призвести до їх знищення.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 descr="Беременный богомол - 9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14" y="5120641"/>
            <a:ext cx="2574386" cy="17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стреча воинственного богомола и детеныша крокодила – ZooPicture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"/>
          <a:stretch>
            <a:fillRect/>
          </a:stretch>
        </p:blipFill>
        <p:spPr bwMode="auto">
          <a:xfrm>
            <a:off x="9617614" y="0"/>
            <a:ext cx="2574386" cy="16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Zvířecí anténa Зображення, стокові фотографії та картинки Zvířecí anté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3" y="-1389"/>
            <a:ext cx="10297551" cy="685938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9821" y="173255"/>
            <a:ext cx="972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інформації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3" action="ppaction://hlinkpres?slideindex=1&amp;slidetitle="/>
          </p:cNvPr>
          <p:cNvSpPr txBox="1"/>
          <p:nvPr/>
        </p:nvSpPr>
        <p:spPr>
          <a:xfrm>
            <a:off x="394582" y="1177022"/>
            <a:ext cx="9300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uk-UA" dirty="0"/>
              <a:t>https://openai.com/blog/chatgpt</a:t>
            </a:r>
            <a:endParaRPr lang="uk-UA" alt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uk-UA" dirty="0"/>
              <a:t>https://uk.wikipedia.org/wiki/%D0%91%D0%BE%D0%B3%D0%BE%D0%BC%D0%BE%D0%BB_%D0%B7%D0%B2%D0%B8%D1%87%D0%B0%D0%B9%D0%BD%D0%B8%D0%B9</a:t>
            </a:r>
            <a:endParaRPr lang="uk-UA" alt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uk-UA" dirty="0"/>
              <a:t>https://sfp.org.ua/komaxa-bogomol-chim-nebezpechnishij-i-korisnishij-video/</a:t>
            </a:r>
            <a:endParaRPr lang="en-US" alt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328286" y="28298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81656" y="2967335"/>
            <a:ext cx="930002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426" y="295422"/>
            <a:ext cx="5181600" cy="15302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проєкту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Дослідити взаємодію богомолів з навколишнім середовищем, екосистемами та забруднювальними речовинами.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2700997"/>
            <a:ext cx="5630594" cy="37701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проєкту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та проаналізувати необхідну інформацію для дослідження.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висновки.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147"/>
            <a:ext cx="4368019" cy="3115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06" y="1"/>
            <a:ext cx="4051494" cy="2700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2809" y="1690688"/>
            <a:ext cx="11989191" cy="2955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Комахи — найбільша група живих організмів, що населяють нашу планету.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приблизно </a:t>
            </a:r>
            <a:r>
              <a:rPr lang="uk-UA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млн видів комах. Ці дивовижні істоти поширених від Антарктиди до 84° північної широти. Більшість комах — наземні тварини, багато видів живе в землі, деякі — в прісних водах, окремі — в морях.</a:t>
            </a:r>
            <a:endParaRPr lang="uk-UA" sz="2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Комахи піднімаються на висоти понад 5 км та зустрічаються в океанах в сотнях кілометрів від узбережжя.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Вражає надзвичайно широке коло заселених комахами місць існування, різноманітні їхні трофічні зв'язки. У результаті, вони є найважливішими компонентами всіх біоценозів планети, забезпечуючи їх природну рівновагу (гомеостаз).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5" y="4640811"/>
            <a:ext cx="3695317" cy="2217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6003" y="4646662"/>
            <a:ext cx="48428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дослідження, щоб визначити взаємодію комах з навколишнім середовищем, екосистемами та забруднювальними речовинами, візьмемо для прикладу богомолів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Цікаві факти про богомо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51" y="4640810"/>
            <a:ext cx="3537750" cy="22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294956" cy="10697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 - одна з найдивовижніша комах Землі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5" y="1690688"/>
            <a:ext cx="8658078" cy="480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 – мабуть, одна з найдивовижніших комах на нашій планеті, як своїми звичками, так і способом життя. </a:t>
            </a:r>
            <a:endParaRPr lang="uk-UA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 — це хижа комаха. </a:t>
            </a:r>
            <a:endParaRPr lang="uk-UA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 може бути дуже великим – до 17 см, а може бути і крихітним – всього 1 см. </a:t>
            </a:r>
            <a:endParaRPr lang="uk-UA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 досить незвичайно, а один з його видів – орхідейний – по-справжньому гарний, і справді нагадує орхідею. </a:t>
            </a:r>
            <a:endParaRPr lang="uk-UA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 комаха з подовженим тілом і добре розвиненими передніми лапками. Лапки складаються з декількох відділів, деякі з яких мають шипи. На кінці передніх лапок є довгий гачок та маленькі кігтики. </a:t>
            </a:r>
            <a:endParaRPr lang="uk-UA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цієї комахи трикутна і може обертатися на 180°. </a:t>
            </a:r>
            <a:endParaRPr lang="uk-UA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Очей в нього цілих п’ять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великі по краях голови, і три маленькі в центрі. Вухо в нього всього одне, але це не заважає йому чути все, що необхідно для вдалого полювання та виживання. </a:t>
            </a:r>
            <a:endParaRPr lang="uk-UA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нього є дві пари крил — одна передня та одна задня. Хоча крила в нього і великі, літають, в основному, тільки самці, оскільки самки більші за розміром і важчі.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55" y="0"/>
            <a:ext cx="3048000" cy="2286000"/>
          </a:xfrm>
          <a:prstGeom prst="rect">
            <a:avLst/>
          </a:prstGeom>
        </p:spPr>
      </p:pic>
      <p:pic>
        <p:nvPicPr>
          <p:cNvPr id="16388" name="Picture 4" descr="Орхидейный богомол - Что это, сколько стоит и как ухаживать - Техно  bigmir)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928" y="2465045"/>
            <a:ext cx="3073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Богомола з'їдає. Чим харчуються богомоли? Чим харчується богомол в природ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928" y="4572000"/>
            <a:ext cx="3059349" cy="229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овальное 3"/>
          <p:cNvSpPr/>
          <p:nvPr/>
        </p:nvSpPr>
        <p:spPr>
          <a:xfrm flipH="1">
            <a:off x="305971" y="1171728"/>
            <a:ext cx="4047979" cy="2644726"/>
          </a:xfrm>
          <a:prstGeom prst="wedgeEllipseCallout">
            <a:avLst>
              <a:gd name="adj1" fmla="val 9750"/>
              <a:gd name="adj2" fmla="val 726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0631" y="1463040"/>
            <a:ext cx="33586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Хижацтво 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 - м'ясоїдний хижак, який харчується широким спектром комах, включаючи метеликів, мух, цвіркунів та коників. Його хижа поведінка грає вирішальну роль в регулюванні популяцій інших комах у його екосистемі.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838200" y="365125"/>
            <a:ext cx="10515600" cy="1322997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богомола з навколишнім природним середовищем </a:t>
            </a:r>
            <a:br>
              <a:rPr lang="uk-UA" dirty="0"/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lll➤ Богомол ⭐ вся актуальна інформація на сайті agrostor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466"/>
            <a:ext cx="3598398" cy="23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Богомол звичайний | Світ тварин і росли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>
            <a:fillRect/>
          </a:stretch>
        </p:blipFill>
        <p:spPr bwMode="auto">
          <a:xfrm>
            <a:off x="6020974" y="3676002"/>
            <a:ext cx="6171026" cy="319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Насекомое богомол - описание, фото-картинки, виде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77" y="1354645"/>
            <a:ext cx="3502122" cy="29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/>
          <p:nvPr/>
        </p:nvSpPr>
        <p:spPr>
          <a:xfrm>
            <a:off x="838200" y="365125"/>
            <a:ext cx="10515600" cy="1322997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богомола з навколишнім природним середовищем </a:t>
            </a:r>
            <a:br>
              <a:rPr lang="uk-UA" dirty="0"/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овальное 10"/>
          <p:cNvSpPr/>
          <p:nvPr/>
        </p:nvSpPr>
        <p:spPr>
          <a:xfrm flipH="1">
            <a:off x="3362178" y="1181685"/>
            <a:ext cx="5401993" cy="2602111"/>
          </a:xfrm>
          <a:prstGeom prst="wedgeEllipseCallout">
            <a:avLst>
              <a:gd name="adj1" fmla="val 12267"/>
              <a:gd name="adj2" fmla="val 1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27939" y="1463041"/>
            <a:ext cx="46704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Камуфляж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 добре відомий своєю здатністю зливатися з довкіллям, що є адаптацією, яка допомагає йому уникнути виявлення хижаками та здобиччю. Забарвлення та форма тіла деяких видів богомолів імітують навколишнє середовище, у якому вони живуть, забезпечуючи ефективне маскування.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Богомол – фото, виды, описание, чем питается, где обитает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378"/>
            <a:ext cx="5106572" cy="28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78" y="1026623"/>
            <a:ext cx="2869622" cy="2869622"/>
          </a:xfrm>
          <a:prstGeom prst="rect">
            <a:avLst/>
          </a:prstGeom>
        </p:spPr>
      </p:pic>
      <p:pic>
        <p:nvPicPr>
          <p:cNvPr id="8198" name="Picture 6" descr="Обои зелень, трава, листья, богомол, размытость картинки на рабочий стол,  раздел макро - скач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29" y="3988377"/>
            <a:ext cx="4497071" cy="28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/>
          <p:nvPr/>
        </p:nvSpPr>
        <p:spPr>
          <a:xfrm>
            <a:off x="838200" y="365125"/>
            <a:ext cx="10515600" cy="1322997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богомола з навколишнім природним середовищем </a:t>
            </a:r>
            <a:br>
              <a:rPr lang="uk-UA" dirty="0"/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овальное 10"/>
          <p:cNvSpPr/>
          <p:nvPr/>
        </p:nvSpPr>
        <p:spPr>
          <a:xfrm flipH="1">
            <a:off x="4508110" y="1434904"/>
            <a:ext cx="5401993" cy="2438261"/>
          </a:xfrm>
          <a:prstGeom prst="wedgeEllipseCallout">
            <a:avLst>
              <a:gd name="adj1" fmla="val 58100"/>
              <a:gd name="adj2" fmla="val 5505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3355" y="1751905"/>
            <a:ext cx="4684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Запилення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Відомо, деякі види богомолів беруть участь у запиленні, харчуючись нектаром і пилком квітів. Ця взаємодія між богомолом і навколишнім середовищем може вплинути на рослини, що залежать від запилювачів.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Україна: екзотика атакує | Збру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122"/>
            <a:ext cx="3877409" cy="51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Цікаві факти про богом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90" y="4041415"/>
            <a:ext cx="4089009" cy="28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301" y="188639"/>
            <a:ext cx="94253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богомоли орієнтуються в просторі?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6" name="Text Box 5"/>
          <p:cNvSpPr txBox="1"/>
          <p:nvPr/>
        </p:nvSpPr>
        <p:spPr>
          <a:xfrm>
            <a:off x="478301" y="1296670"/>
            <a:ext cx="8775309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богомолів багато механізмів для орієнтації в природі. 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Візуальні підказки: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богомолів добре розвинені очі, які дозволяють їм виявляти та відстежувати здобич та потенційних партнерів. Вони здатні виявляти рух, колір та інтенсивність світла, що допомагає їм знаходити та захоплювати здобич.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Нюхові сигнали: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богомоли чутливі до хімічних сигналів у навколишньому середовищі, які вони використовують, щоб знайти потенційних партнерів та виявити здобич.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Слухові сигнали: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деякі види богомолів використовують звук, щоб спілкуватися і знаходити здобич. 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 довкілля: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богомоли також можуть використовувати сигнали навколишнього середовища, щоб орієнтуватися. Вони можуть використовувати орієнтири, такі як дерева, скелі або рослинність, щоб орієнтуватися у своєму оточенні та знаходити здобич.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Ученые объяснили, почему самка богомола откусывает голову своему партне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421" y="916316"/>
            <a:ext cx="2923579" cy="22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ris polystictica богомо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>
            <a:fillRect/>
          </a:stretch>
        </p:blipFill>
        <p:spPr bwMode="auto">
          <a:xfrm>
            <a:off x="9268422" y="5027376"/>
            <a:ext cx="2938390" cy="17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Самка и самец богомола - 59 фото: смотреть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421" y="3068450"/>
            <a:ext cx="2938390" cy="19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ледно зеленый фон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7019" y="305471"/>
            <a:ext cx="7896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uk-UA"/>
            </a:defPPr>
            <a:lvl1pPr>
              <a:defRPr i="1"/>
            </a:lvl1pPr>
          </a:lstStyle>
          <a:p>
            <a:r>
              <a:rPr lang="uk-UA" sz="4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функції богомолів</a:t>
            </a:r>
            <a:endParaRPr lang="uk-UA" sz="4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5422" y="1563370"/>
            <a:ext cx="118965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 виконують важливі екологічні функції, які допомагають зберігати біорізноманіття та контролювати популяції шкідників у природних екосистемах. Розглянемо приклади таких функцій.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з популяціями шкідників.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 є активними хижаками, які полюють і харчуються різними комахами-шкідниками, такими як метелики, мухи, комарі та коники. Це допомагає скоротити їх популяції у природі.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біорізноманіття.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Богомоли є важливими компонентами екосистем, їхня присутність допомагає зберегти біорізноманіття.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Чим годувати богомолів? Докладний розбір кормових об'єктів. Чим годувати  богомола в домашніх умовах Розмноження богомолів в домашніх умов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34" y="4505844"/>
            <a:ext cx="3998665" cy="23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8032</Words>
  <Application>WPS Presentation</Application>
  <PresentationFormat>Широкоэкранный</PresentationFormat>
  <Paragraphs>127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ЕКОЛОГІЯ  Загальна тема дослідження  «Вивчення взаємодії комах з навколишнім середовищем, екосистемами та забруднювальними речовинами» </vt:lpstr>
      <vt:lpstr>PowerPoint 演示文稿</vt:lpstr>
      <vt:lpstr>Вступ</vt:lpstr>
      <vt:lpstr>Богомол - одна з найдивовижніша комах Землі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</dc:creator>
  <cp:lastModifiedBy>Елена</cp:lastModifiedBy>
  <cp:revision>7</cp:revision>
  <dcterms:created xsi:type="dcterms:W3CDTF">2023-04-02T19:33:00Z</dcterms:created>
  <dcterms:modified xsi:type="dcterms:W3CDTF">2023-04-07T11:26:43Z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D16BBAFB6A0A4C03BD85D2A751E7C344</vt:lpwstr>
  </property>
  <property fmtid="{D5CDD505-2E9C-101B-9397-08002B2CF9AE}" pid="3" name="KSOProductBuildVer">
    <vt:lpwstr>1049-11.2.0.11516</vt:lpwstr>
  </property>
</Properties>
</file>