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8" r:id="rId2"/>
    <p:sldId id="271" r:id="rId3"/>
    <p:sldId id="259" r:id="rId4"/>
    <p:sldId id="301" r:id="rId5"/>
    <p:sldId id="300" r:id="rId6"/>
    <p:sldId id="303" r:id="rId7"/>
    <p:sldId id="302" r:id="rId8"/>
    <p:sldId id="304" r:id="rId9"/>
    <p:sldId id="308" r:id="rId10"/>
    <p:sldId id="310" r:id="rId11"/>
    <p:sldId id="30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24" autoAdjust="0"/>
  </p:normalViewPr>
  <p:slideViewPr>
    <p:cSldViewPr snapToGrid="0">
      <p:cViewPr varScale="1">
        <p:scale>
          <a:sx n="84" d="100"/>
          <a:sy n="84" d="100"/>
        </p:scale>
        <p:origin x="1416" y="-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3B6D8-328F-450F-8B83-5C84ECCDC836}" type="datetimeFigureOut">
              <a:rPr lang="uk-UA" smtClean="0"/>
              <a:pPr/>
              <a:t>14.04.2023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15DFA0-4476-46C1-B172-9CD10D15803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8240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325-77E3-4024-AC91-81885D4B56F3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85DD-C487-4D49-B157-32983FF494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811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325-77E3-4024-AC91-81885D4B56F3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85DD-C487-4D49-B157-32983FF494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425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325-77E3-4024-AC91-81885D4B56F3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85DD-C487-4D49-B157-32983FF494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7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325-77E3-4024-AC91-81885D4B56F3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85DD-C487-4D49-B157-32983FF494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577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325-77E3-4024-AC91-81885D4B56F3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85DD-C487-4D49-B157-32983FF494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69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325-77E3-4024-AC91-81885D4B56F3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85DD-C487-4D49-B157-32983FF494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39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325-77E3-4024-AC91-81885D4B56F3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85DD-C487-4D49-B157-32983FF494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423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325-77E3-4024-AC91-81885D4B56F3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85DD-C487-4D49-B157-32983FF494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226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325-77E3-4024-AC91-81885D4B56F3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85DD-C487-4D49-B157-32983FF494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25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325-77E3-4024-AC91-81885D4B56F3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85DD-C487-4D49-B157-32983FF494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539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325-77E3-4024-AC91-81885D4B56F3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85DD-C487-4D49-B157-32983FF494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244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6A325-77E3-4024-AC91-81885D4B56F3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B85DD-C487-4D49-B157-32983FF494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434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" y="0"/>
            <a:ext cx="9326880" cy="7027817"/>
          </a:xfrm>
          <a:prstGeom prst="rect">
            <a:avLst/>
          </a:prstGeom>
        </p:spPr>
      </p:pic>
      <p:pic>
        <p:nvPicPr>
          <p:cNvPr id="46082" name="Picture 2" descr="Ð ÐµÐ·ÑÐ»ÑÑÐ°Ñ Ð¿Ð¾ÑÑÐºÑ Ð·Ð¾Ð±ÑÐ°Ð¶ÐµÐ½Ñ Ð·Ð° Ð·Ð°Ð¿Ð¸ÑÐ¾Ð¼ &quot;Ð°ÑÐ¾ÑÐ¸Ð·Ð¼Ð¸ Ð¿ÑÐ¾ Ð²Ð¸ÑÐ¸Ð²Ð°Ð½ÐºÑ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776" y="611936"/>
            <a:ext cx="8180443" cy="56259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022459" y="4104413"/>
            <a:ext cx="4650760" cy="1754326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Вишиванка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символ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родинної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39258284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" y="0"/>
            <a:ext cx="9326880" cy="702781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612332" y="1308814"/>
            <a:ext cx="499751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Герич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Альбіна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10-А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Калинівського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Дубівське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МАН,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с.Калини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Тячівського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Закарпатської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Ухаль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Оксана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Павлівна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Калинівського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400" y="775422"/>
            <a:ext cx="2804403" cy="50174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582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" y="0"/>
            <a:ext cx="9326880" cy="70278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49497"/>
          <a:stretch/>
        </p:blipFill>
        <p:spPr>
          <a:xfrm>
            <a:off x="6249132" y="1114400"/>
            <a:ext cx="2279231" cy="41252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51817"/>
          <a:stretch/>
        </p:blipFill>
        <p:spPr>
          <a:xfrm>
            <a:off x="479835" y="994442"/>
            <a:ext cx="2361712" cy="43652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69537" y="576152"/>
            <a:ext cx="3385996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збагатити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одягу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вишитої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сорочки.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витвору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декоративно-прикладного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вишиванки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оберегову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мене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вишиванки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дісталися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бабусь.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016" y="5359652"/>
            <a:ext cx="1801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Дьолог</a:t>
            </a:r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Ганна, моя прабабуся </a:t>
            </a:r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1953 рік</a:t>
            </a:r>
            <a:endParaRPr lang="ru-RU" b="1" dirty="0">
              <a:solidFill>
                <a:srgbClr val="A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3988" y="5359652"/>
            <a:ext cx="1801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оя прабабуся </a:t>
            </a:r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1955 рік</a:t>
            </a:r>
            <a:endParaRPr lang="ru-RU" b="1" dirty="0">
              <a:solidFill>
                <a:srgbClr val="A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36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" y="0"/>
            <a:ext cx="9326880" cy="70278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41" y="733330"/>
            <a:ext cx="3230532" cy="50427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837" y="733330"/>
            <a:ext cx="3041658" cy="45176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957180" y="5434234"/>
            <a:ext cx="2182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 Ганна, весілля в Криму</a:t>
            </a:r>
            <a:endParaRPr lang="ru-RU" b="1" dirty="0">
              <a:solidFill>
                <a:srgbClr val="A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51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" y="0"/>
            <a:ext cx="9326880" cy="70278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46" y="642796"/>
            <a:ext cx="3770723" cy="48129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789" y="1321807"/>
            <a:ext cx="3786839" cy="47802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671392" y="5595429"/>
            <a:ext cx="1611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Дьолог</a:t>
            </a:r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Ганна Федорівна</a:t>
            </a:r>
            <a:endParaRPr lang="ru-RU" b="1" dirty="0">
              <a:solidFill>
                <a:srgbClr val="A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4178" y="836048"/>
            <a:ext cx="229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Дьолог</a:t>
            </a:r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Ганна</a:t>
            </a:r>
            <a:endParaRPr lang="ru-RU" b="1" dirty="0">
              <a:solidFill>
                <a:srgbClr val="A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90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361" y="0"/>
            <a:ext cx="9326880" cy="70278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86" y="658267"/>
            <a:ext cx="3640852" cy="48544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13" y="658267"/>
            <a:ext cx="3078730" cy="47194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685314" y="5377758"/>
            <a:ext cx="2209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Куцин </a:t>
            </a:r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Марія </a:t>
            </a:r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прабабуся </a:t>
            </a:r>
            <a:endParaRPr lang="ru-RU" b="1" dirty="0">
              <a:solidFill>
                <a:srgbClr val="A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84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" y="0"/>
            <a:ext cx="9326880" cy="70278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746" y="787652"/>
            <a:ext cx="3360903" cy="44812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90" y="1401009"/>
            <a:ext cx="3749209" cy="47863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059255" y="787652"/>
            <a:ext cx="324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в </a:t>
            </a:r>
            <a:r>
              <a:rPr lang="uk-UA" b="1" dirty="0" err="1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с.Калини</a:t>
            </a:r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«Калинка» </a:t>
            </a:r>
            <a:endParaRPr lang="ru-RU" b="1" dirty="0">
              <a:solidFill>
                <a:srgbClr val="A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7094" y="5376248"/>
            <a:ext cx="1623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ліцею</a:t>
            </a:r>
            <a:endParaRPr lang="ru-RU" b="1" dirty="0">
              <a:solidFill>
                <a:srgbClr val="A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18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" y="0"/>
            <a:ext cx="9326880" cy="70278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56" y="1258213"/>
            <a:ext cx="5041829" cy="5029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7197" y="1840557"/>
            <a:ext cx="2804403" cy="50174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7731" y="336754"/>
            <a:ext cx="6328372" cy="11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44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3777" y="0"/>
            <a:ext cx="9326880" cy="702781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744015" y="2080091"/>
            <a:ext cx="3168713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Теоретична </a:t>
            </a:r>
            <a:r>
              <a:rPr lang="ru-RU" b="1" dirty="0" err="1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</a:t>
            </a:r>
            <a:r>
              <a:rPr lang="ru-RU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усних</a:t>
            </a:r>
            <a:r>
              <a:rPr lang="ru-RU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свідченнях</a:t>
            </a:r>
            <a:r>
              <a:rPr lang="ru-RU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моїх</a:t>
            </a:r>
            <a:r>
              <a:rPr lang="ru-RU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бабусь, а </a:t>
            </a:r>
            <a:r>
              <a:rPr lang="ru-RU" b="1" dirty="0" err="1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фотоматеріали</a:t>
            </a:r>
            <a:r>
              <a:rPr lang="ru-RU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88" y="639926"/>
            <a:ext cx="3406524" cy="5224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692999" y="5864216"/>
            <a:ext cx="2263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Дьолог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Марія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75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" y="0"/>
            <a:ext cx="9326880" cy="702781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24278" y="606583"/>
            <a:ext cx="7659232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Вишита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сорочка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а й символ,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шанобливе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нашими предками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вишиванки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пояснювалося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відрізнялася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неймовірною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красою, а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оберегом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захищала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нечистої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так давно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День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вишиванки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святкують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щороку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вишиватимуть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сорочки,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них свою душу,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одягатимуть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непереможна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вишиванка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символом.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поглядами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тому, вона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зброєю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ворога.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вишиту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сорочку,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вишиванки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є символом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нескореності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058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" y="0"/>
            <a:ext cx="9326880" cy="70278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52" y="590349"/>
            <a:ext cx="7673816" cy="26510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286" y="2995846"/>
            <a:ext cx="5884754" cy="319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7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620</TotalTime>
  <Words>140</Words>
  <Application>Microsoft Office PowerPoint</Application>
  <PresentationFormat>Экран (4:3)</PresentationFormat>
  <Paragraphs>20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x22</cp:lastModifiedBy>
  <cp:revision>51</cp:revision>
  <dcterms:created xsi:type="dcterms:W3CDTF">2019-04-27T07:48:52Z</dcterms:created>
  <dcterms:modified xsi:type="dcterms:W3CDTF">2023-04-14T07:10:15Z</dcterms:modified>
</cp:coreProperties>
</file>