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9" r:id="rId3"/>
    <p:sldId id="260" r:id="rId4"/>
    <p:sldId id="261" r:id="rId5"/>
    <p:sldId id="263" r:id="rId6"/>
    <p:sldId id="264" r:id="rId7"/>
    <p:sldId id="266" r:id="rId8"/>
    <p:sldId id="267" r:id="rId9"/>
    <p:sldId id="289" r:id="rId10"/>
    <p:sldId id="268" r:id="rId11"/>
    <p:sldId id="290" r:id="rId12"/>
    <p:sldId id="275" r:id="rId13"/>
    <p:sldId id="270" r:id="rId14"/>
    <p:sldId id="273" r:id="rId15"/>
    <p:sldId id="276" r:id="rId16"/>
    <p:sldId id="277" r:id="rId17"/>
    <p:sldId id="278" r:id="rId18"/>
    <p:sldId id="279" r:id="rId19"/>
    <p:sldId id="281" r:id="rId20"/>
    <p:sldId id="291" r:id="rId21"/>
    <p:sldId id="282" r:id="rId22"/>
    <p:sldId id="285" r:id="rId23"/>
    <p:sldId id="287" r:id="rId24"/>
    <p:sldId id="288"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0FF"/>
    <a:srgbClr val="8EA7E9"/>
    <a:srgbClr val="7286D3"/>
    <a:srgbClr val="064635"/>
    <a:srgbClr val="ECF2FF"/>
    <a:srgbClr val="D9F7FF"/>
    <a:srgbClr val="F7EDDB"/>
    <a:srgbClr val="DFE8CC"/>
    <a:srgbClr val="519259"/>
    <a:srgbClr val="D7E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96" autoAdjust="0"/>
    <p:restoredTop sz="47477" autoAdjust="0"/>
  </p:normalViewPr>
  <p:slideViewPr>
    <p:cSldViewPr snapToGrid="0">
      <p:cViewPr>
        <p:scale>
          <a:sx n="77" d="100"/>
          <a:sy n="77" d="100"/>
        </p:scale>
        <p:origin x="-43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04T15:57:05.249"/>
    </inkml:context>
    <inkml:brush xml:id="br0">
      <inkml:brushProperty name="width" value="0.35" units="cm"/>
      <inkml:brushProperty name="height" value="0.35" units="cm"/>
      <inkml:brushProperty name="color" value="#FFC114"/>
    </inkml:brush>
  </inkml:definitions>
  <inkml:trace contextRef="#ctx0" brushRef="#br0">2578 4185 24575,'-1'-5'0,"-1"1"0,1 0 0,-1 0 0,0 1 0,-1-1 0,1 0 0,-1 1 0,1-1 0,-1 1 0,0 0 0,0 0 0,-4-3 0,-7-8 0,-579-637 0,479 534 0,-181-140 0,173 157 0,4-6 0,5-4 0,-135-171 0,211 237-40,-248-314 48,230 280-980,3-3 0,-73-151-1,-3-78-2274,11-4 5966,107 288-2094,-7-20 350,-13-36-2,-22-93-1,46 147-980,1 0-1,1 0 1,2-1-1,1 1 1,1-1-1,1 0 1,7-38-1,-1 29 9,3 0 0,16-45 0,-19 65 0,1 1 0,0-1 0,2 2 0,0-1 0,0 1 0,20-22 0,-1 6 0,-15 15 0,0 1 0,1 1 0,1 0 0,0 2 0,1-1 0,35-20 0,-39 28 0,0 1 0,0 0 0,0 1 0,1 1 0,0 0 0,0 0 0,0 2 0,0 0 0,0 0 0,0 1 0,18 3 0,16 4 0,92 26 0,-51-10 0,-45-10 0,-1 2 0,74 36 0,-50-20 0,74 38 0,200 133 0,-294-171 0,-2 1 0,-1 2 0,-2 2 0,74 82 0,-108-108 0,-1 2 0,0-1 0,-1 1 0,0 0 0,-1 0 0,0 0 0,-1 1 0,-1-1 0,3 17 0,1 18 0,1 55 0,-6-66 0,1-6 0,-1 0 0,-2 0 0,-2 0 0,0 0 0,-2 0 0,-1 0 0,-14 44 0,10-48 0,-51 131 0,32-89 0,-27 102 0,27-81 0,-242 903 0,264-970 0,-101 494 0,39-169 0,-64 428 0,117-183-486,16-499-393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7D12CA-FFDE-4C36-8955-B2D126A90127}" type="datetimeFigureOut">
              <a:rPr lang="ru-RU" smtClean="0"/>
              <a:t>14.04.2023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367CEF-47BA-4265-A0D6-7EBDAD14FD34}" type="slidenum">
              <a:rPr lang="ru-RU" smtClean="0"/>
              <a:t>‹#›</a:t>
            </a:fld>
            <a:endParaRPr lang="ru-RU"/>
          </a:p>
        </p:txBody>
      </p:sp>
    </p:spTree>
    <p:extLst>
      <p:ext uri="{BB962C8B-B14F-4D97-AF65-F5344CB8AC3E}">
        <p14:creationId xmlns:p14="http://schemas.microsoft.com/office/powerpoint/2010/main" val="66109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1367CEF-47BA-4265-A0D6-7EBDAD14FD34}" type="slidenum">
              <a:rPr lang="ru-RU" smtClean="0"/>
              <a:t>11</a:t>
            </a:fld>
            <a:endParaRPr lang="ru-RU"/>
          </a:p>
        </p:txBody>
      </p:sp>
    </p:spTree>
    <p:extLst>
      <p:ext uri="{BB962C8B-B14F-4D97-AF65-F5344CB8AC3E}">
        <p14:creationId xmlns:p14="http://schemas.microsoft.com/office/powerpoint/2010/main" val="2229258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65771CD-EB65-54C3-6294-71CF1817B75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uk-UA"/>
          </a:p>
        </p:txBody>
      </p:sp>
      <p:sp>
        <p:nvSpPr>
          <p:cNvPr id="3" name="Подзаголовок 2">
            <a:extLst>
              <a:ext uri="{FF2B5EF4-FFF2-40B4-BE49-F238E27FC236}">
                <a16:creationId xmlns="" xmlns:a16="http://schemas.microsoft.com/office/drawing/2014/main" id="{BFDFD377-8A20-212B-F12F-E6CC685405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a:p>
        </p:txBody>
      </p:sp>
      <p:sp>
        <p:nvSpPr>
          <p:cNvPr id="4" name="Дата 3">
            <a:extLst>
              <a:ext uri="{FF2B5EF4-FFF2-40B4-BE49-F238E27FC236}">
                <a16:creationId xmlns="" xmlns:a16="http://schemas.microsoft.com/office/drawing/2014/main" id="{8D7D0787-25E0-2788-CF2D-EA82447AA7BA}"/>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5" name="Нижний колонтитул 4">
            <a:extLst>
              <a:ext uri="{FF2B5EF4-FFF2-40B4-BE49-F238E27FC236}">
                <a16:creationId xmlns="" xmlns:a16="http://schemas.microsoft.com/office/drawing/2014/main" id="{C31EBDE4-6546-541C-D9A6-51A11E9AE582}"/>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 xmlns:a16="http://schemas.microsoft.com/office/drawing/2014/main" id="{67AC6761-8B6D-6F63-B72E-F6B1FD8E444E}"/>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290169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055303B-3F98-670F-002E-53FFF97CCAF6}"/>
              </a:ext>
            </a:extLst>
          </p:cNvPr>
          <p:cNvSpPr>
            <a:spLocks noGrp="1"/>
          </p:cNvSpPr>
          <p:nvPr>
            <p:ph type="title"/>
          </p:nvPr>
        </p:nvSpPr>
        <p:spPr/>
        <p:txBody>
          <a:bodyPr/>
          <a:lstStyle/>
          <a:p>
            <a:r>
              <a:rPr lang="ru-RU"/>
              <a:t>Образец заголовка</a:t>
            </a:r>
            <a:endParaRPr lang="uk-UA"/>
          </a:p>
        </p:txBody>
      </p:sp>
      <p:sp>
        <p:nvSpPr>
          <p:cNvPr id="3" name="Объект 2">
            <a:extLst>
              <a:ext uri="{FF2B5EF4-FFF2-40B4-BE49-F238E27FC236}">
                <a16:creationId xmlns="" xmlns:a16="http://schemas.microsoft.com/office/drawing/2014/main" id="{8CAFFA8F-6416-438B-4F5A-3102AE1AA2F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 xmlns:a16="http://schemas.microsoft.com/office/drawing/2014/main" id="{B7749587-5F8A-8A21-DE06-03E1820C0781}"/>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5" name="Нижний колонтитул 4">
            <a:extLst>
              <a:ext uri="{FF2B5EF4-FFF2-40B4-BE49-F238E27FC236}">
                <a16:creationId xmlns="" xmlns:a16="http://schemas.microsoft.com/office/drawing/2014/main" id="{04A114CC-88DB-7642-BA0B-8DD45ED13927}"/>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 xmlns:a16="http://schemas.microsoft.com/office/drawing/2014/main" id="{D6F894C6-CFA7-4BC8-62B0-6229AC91A751}"/>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32387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7A86801-8A08-4788-BE9A-CE29C4B552D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uk-UA"/>
          </a:p>
        </p:txBody>
      </p:sp>
      <p:sp>
        <p:nvSpPr>
          <p:cNvPr id="3" name="Текст 2">
            <a:extLst>
              <a:ext uri="{FF2B5EF4-FFF2-40B4-BE49-F238E27FC236}">
                <a16:creationId xmlns="" xmlns:a16="http://schemas.microsoft.com/office/drawing/2014/main" id="{E0B3D4D9-41DA-6018-FD90-2CA0B297D2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842462FF-126B-495C-36B4-405F32022510}"/>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5" name="Нижний колонтитул 4">
            <a:extLst>
              <a:ext uri="{FF2B5EF4-FFF2-40B4-BE49-F238E27FC236}">
                <a16:creationId xmlns="" xmlns:a16="http://schemas.microsoft.com/office/drawing/2014/main" id="{0E8B0FFD-5836-6EA9-43D3-9BAB42AF8DCF}"/>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 xmlns:a16="http://schemas.microsoft.com/office/drawing/2014/main" id="{E39CE234-01BF-67AA-DA89-CD4D18DF816C}"/>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2579668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BAEC38B-9042-7AC8-5BFE-0DA3F93EB356}"/>
              </a:ext>
            </a:extLst>
          </p:cNvPr>
          <p:cNvSpPr>
            <a:spLocks noGrp="1"/>
          </p:cNvSpPr>
          <p:nvPr>
            <p:ph type="title"/>
          </p:nvPr>
        </p:nvSpPr>
        <p:spPr/>
        <p:txBody>
          <a:bodyPr/>
          <a:lstStyle/>
          <a:p>
            <a:r>
              <a:rPr lang="ru-RU"/>
              <a:t>Образец заголовка</a:t>
            </a:r>
            <a:endParaRPr lang="uk-UA"/>
          </a:p>
        </p:txBody>
      </p:sp>
      <p:sp>
        <p:nvSpPr>
          <p:cNvPr id="3" name="Объект 2">
            <a:extLst>
              <a:ext uri="{FF2B5EF4-FFF2-40B4-BE49-F238E27FC236}">
                <a16:creationId xmlns="" xmlns:a16="http://schemas.microsoft.com/office/drawing/2014/main" id="{F5B116FC-EF2B-B318-EB7E-B073590A881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a:extLst>
              <a:ext uri="{FF2B5EF4-FFF2-40B4-BE49-F238E27FC236}">
                <a16:creationId xmlns="" xmlns:a16="http://schemas.microsoft.com/office/drawing/2014/main" id="{04B5B085-E31B-71D6-8D8F-2F99C063BFC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a:extLst>
              <a:ext uri="{FF2B5EF4-FFF2-40B4-BE49-F238E27FC236}">
                <a16:creationId xmlns="" xmlns:a16="http://schemas.microsoft.com/office/drawing/2014/main" id="{8783E1F9-C5FC-95A9-1F5F-22854DC3A285}"/>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6" name="Нижний колонтитул 5">
            <a:extLst>
              <a:ext uri="{FF2B5EF4-FFF2-40B4-BE49-F238E27FC236}">
                <a16:creationId xmlns="" xmlns:a16="http://schemas.microsoft.com/office/drawing/2014/main" id="{067B9FD2-DBB0-3232-AC96-FB2E9503D799}"/>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 xmlns:a16="http://schemas.microsoft.com/office/drawing/2014/main" id="{0D4B5B1F-EBD4-FDA4-591B-6AC6C4F75C7D}"/>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388931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7D9FB06-ABDA-5C92-BA2D-5E8126BA7728}"/>
              </a:ext>
            </a:extLst>
          </p:cNvPr>
          <p:cNvSpPr>
            <a:spLocks noGrp="1"/>
          </p:cNvSpPr>
          <p:nvPr>
            <p:ph type="title"/>
          </p:nvPr>
        </p:nvSpPr>
        <p:spPr>
          <a:xfrm>
            <a:off x="839788" y="365125"/>
            <a:ext cx="10515600" cy="1325563"/>
          </a:xfrm>
        </p:spPr>
        <p:txBody>
          <a:bodyPr/>
          <a:lstStyle/>
          <a:p>
            <a:r>
              <a:rPr lang="ru-RU"/>
              <a:t>Образец заголовка</a:t>
            </a:r>
            <a:endParaRPr lang="uk-UA"/>
          </a:p>
        </p:txBody>
      </p:sp>
      <p:sp>
        <p:nvSpPr>
          <p:cNvPr id="3" name="Текст 2">
            <a:extLst>
              <a:ext uri="{FF2B5EF4-FFF2-40B4-BE49-F238E27FC236}">
                <a16:creationId xmlns="" xmlns:a16="http://schemas.microsoft.com/office/drawing/2014/main" id="{EA5D89B1-F363-B882-E735-BD6358FB6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1FA686C4-9A83-636B-625D-EC9264D30D8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a:extLst>
              <a:ext uri="{FF2B5EF4-FFF2-40B4-BE49-F238E27FC236}">
                <a16:creationId xmlns="" xmlns:a16="http://schemas.microsoft.com/office/drawing/2014/main" id="{1D294F6B-0E78-2575-4627-008C496F6E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645364E4-50E7-0616-DF93-D9736C16F07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a:extLst>
              <a:ext uri="{FF2B5EF4-FFF2-40B4-BE49-F238E27FC236}">
                <a16:creationId xmlns="" xmlns:a16="http://schemas.microsoft.com/office/drawing/2014/main" id="{F235547E-81B8-951D-A08F-D6EC072F7249}"/>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8" name="Нижний колонтитул 7">
            <a:extLst>
              <a:ext uri="{FF2B5EF4-FFF2-40B4-BE49-F238E27FC236}">
                <a16:creationId xmlns="" xmlns:a16="http://schemas.microsoft.com/office/drawing/2014/main" id="{E04E6F3F-D802-3D08-8518-2C6B877C45CC}"/>
              </a:ext>
            </a:extLst>
          </p:cNvPr>
          <p:cNvSpPr>
            <a:spLocks noGrp="1"/>
          </p:cNvSpPr>
          <p:nvPr>
            <p:ph type="ftr" sz="quarter" idx="11"/>
          </p:nvPr>
        </p:nvSpPr>
        <p:spPr/>
        <p:txBody>
          <a:bodyPr/>
          <a:lstStyle/>
          <a:p>
            <a:endParaRPr lang="uk-UA"/>
          </a:p>
        </p:txBody>
      </p:sp>
      <p:sp>
        <p:nvSpPr>
          <p:cNvPr id="9" name="Номер слайда 8">
            <a:extLst>
              <a:ext uri="{FF2B5EF4-FFF2-40B4-BE49-F238E27FC236}">
                <a16:creationId xmlns="" xmlns:a16="http://schemas.microsoft.com/office/drawing/2014/main" id="{8F7BC225-3063-F90A-69EC-33712142ADB4}"/>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222764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1652D87-DDFC-9D76-5B42-3AD0D71DEB82}"/>
              </a:ext>
            </a:extLst>
          </p:cNvPr>
          <p:cNvSpPr>
            <a:spLocks noGrp="1"/>
          </p:cNvSpPr>
          <p:nvPr>
            <p:ph type="title"/>
          </p:nvPr>
        </p:nvSpPr>
        <p:spPr/>
        <p:txBody>
          <a:bodyPr/>
          <a:lstStyle/>
          <a:p>
            <a:r>
              <a:rPr lang="ru-RU"/>
              <a:t>Образец заголовка</a:t>
            </a:r>
            <a:endParaRPr lang="uk-UA"/>
          </a:p>
        </p:txBody>
      </p:sp>
      <p:sp>
        <p:nvSpPr>
          <p:cNvPr id="3" name="Дата 2">
            <a:extLst>
              <a:ext uri="{FF2B5EF4-FFF2-40B4-BE49-F238E27FC236}">
                <a16:creationId xmlns="" xmlns:a16="http://schemas.microsoft.com/office/drawing/2014/main" id="{E9D5F1A3-D48B-4794-27BA-C3FFBD7EEC69}"/>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4" name="Нижний колонтитул 3">
            <a:extLst>
              <a:ext uri="{FF2B5EF4-FFF2-40B4-BE49-F238E27FC236}">
                <a16:creationId xmlns="" xmlns:a16="http://schemas.microsoft.com/office/drawing/2014/main" id="{EB150265-3F1E-60BA-D9EA-AA73CA01B975}"/>
              </a:ext>
            </a:extLst>
          </p:cNvPr>
          <p:cNvSpPr>
            <a:spLocks noGrp="1"/>
          </p:cNvSpPr>
          <p:nvPr>
            <p:ph type="ftr" sz="quarter" idx="11"/>
          </p:nvPr>
        </p:nvSpPr>
        <p:spPr/>
        <p:txBody>
          <a:bodyPr/>
          <a:lstStyle/>
          <a:p>
            <a:endParaRPr lang="uk-UA"/>
          </a:p>
        </p:txBody>
      </p:sp>
      <p:sp>
        <p:nvSpPr>
          <p:cNvPr id="5" name="Номер слайда 4">
            <a:extLst>
              <a:ext uri="{FF2B5EF4-FFF2-40B4-BE49-F238E27FC236}">
                <a16:creationId xmlns="" xmlns:a16="http://schemas.microsoft.com/office/drawing/2014/main" id="{B90A2029-07BA-D694-9096-B0E299314F70}"/>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381829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3C17F30D-7539-5630-B1F5-036F2C5D73D0}"/>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3" name="Нижний колонтитул 2">
            <a:extLst>
              <a:ext uri="{FF2B5EF4-FFF2-40B4-BE49-F238E27FC236}">
                <a16:creationId xmlns="" xmlns:a16="http://schemas.microsoft.com/office/drawing/2014/main" id="{588A352E-385B-36B8-1808-019A7A4CC970}"/>
              </a:ext>
            </a:extLst>
          </p:cNvPr>
          <p:cNvSpPr>
            <a:spLocks noGrp="1"/>
          </p:cNvSpPr>
          <p:nvPr>
            <p:ph type="ftr" sz="quarter" idx="11"/>
          </p:nvPr>
        </p:nvSpPr>
        <p:spPr/>
        <p:txBody>
          <a:bodyPr/>
          <a:lstStyle/>
          <a:p>
            <a:endParaRPr lang="uk-UA"/>
          </a:p>
        </p:txBody>
      </p:sp>
      <p:sp>
        <p:nvSpPr>
          <p:cNvPr id="4" name="Номер слайда 3">
            <a:extLst>
              <a:ext uri="{FF2B5EF4-FFF2-40B4-BE49-F238E27FC236}">
                <a16:creationId xmlns="" xmlns:a16="http://schemas.microsoft.com/office/drawing/2014/main" id="{3A910A4F-C86D-0160-7C4E-DCCA570E906F}"/>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818314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EF695F2-4B6F-79EC-0E5A-3A13BA753B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Объект 2">
            <a:extLst>
              <a:ext uri="{FF2B5EF4-FFF2-40B4-BE49-F238E27FC236}">
                <a16:creationId xmlns="" xmlns:a16="http://schemas.microsoft.com/office/drawing/2014/main" id="{352766A6-E37D-FB93-379D-5156070F4C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a:extLst>
              <a:ext uri="{FF2B5EF4-FFF2-40B4-BE49-F238E27FC236}">
                <a16:creationId xmlns="" xmlns:a16="http://schemas.microsoft.com/office/drawing/2014/main" id="{F4492B93-BEE1-5B8E-3226-51083EC96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E0000DC7-C634-06BB-BB3A-7B631FFEE532}"/>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6" name="Нижний колонтитул 5">
            <a:extLst>
              <a:ext uri="{FF2B5EF4-FFF2-40B4-BE49-F238E27FC236}">
                <a16:creationId xmlns="" xmlns:a16="http://schemas.microsoft.com/office/drawing/2014/main" id="{4EFE1F6A-E698-8F9F-D309-23F515913E36}"/>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 xmlns:a16="http://schemas.microsoft.com/office/drawing/2014/main" id="{6FE5FF42-31BC-B21E-B3CD-1D8B39B42D23}"/>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1068365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5C9BE6D-2659-A074-9A8A-31444B931C5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Рисунок 2">
            <a:extLst>
              <a:ext uri="{FF2B5EF4-FFF2-40B4-BE49-F238E27FC236}">
                <a16:creationId xmlns="" xmlns:a16="http://schemas.microsoft.com/office/drawing/2014/main" id="{08695F36-1C8C-1264-C22C-D9984AC1C4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a:extLst>
              <a:ext uri="{FF2B5EF4-FFF2-40B4-BE49-F238E27FC236}">
                <a16:creationId xmlns="" xmlns:a16="http://schemas.microsoft.com/office/drawing/2014/main" id="{334B4238-C0A2-6BBC-EAB9-946E90F9A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3E06DB95-B62E-B0D5-B8A9-95119A6839FC}"/>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6" name="Нижний колонтитул 5">
            <a:extLst>
              <a:ext uri="{FF2B5EF4-FFF2-40B4-BE49-F238E27FC236}">
                <a16:creationId xmlns="" xmlns:a16="http://schemas.microsoft.com/office/drawing/2014/main" id="{0936BF10-5F39-02A5-0C26-6C299C3D2904}"/>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 xmlns:a16="http://schemas.microsoft.com/office/drawing/2014/main" id="{2A3CE35B-5719-2D0B-110A-FC6658AA10F2}"/>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3595044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B9CB7B1-8F71-50C9-5360-BDEAF6A7DEEC}"/>
              </a:ext>
            </a:extLst>
          </p:cNvPr>
          <p:cNvSpPr>
            <a:spLocks noGrp="1"/>
          </p:cNvSpPr>
          <p:nvPr>
            <p:ph type="title"/>
          </p:nvPr>
        </p:nvSpPr>
        <p:spPr/>
        <p:txBody>
          <a:bodyPr/>
          <a:lstStyle/>
          <a:p>
            <a:r>
              <a:rPr lang="ru-RU"/>
              <a:t>Образец заголовка</a:t>
            </a:r>
            <a:endParaRPr lang="uk-UA"/>
          </a:p>
        </p:txBody>
      </p:sp>
      <p:sp>
        <p:nvSpPr>
          <p:cNvPr id="3" name="Вертикальный текст 2">
            <a:extLst>
              <a:ext uri="{FF2B5EF4-FFF2-40B4-BE49-F238E27FC236}">
                <a16:creationId xmlns="" xmlns:a16="http://schemas.microsoft.com/office/drawing/2014/main" id="{AD6EE3D5-F2E3-A824-7982-F24BF8939BC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 xmlns:a16="http://schemas.microsoft.com/office/drawing/2014/main" id="{B266BC1B-620E-7336-4DAA-04C5ED11E897}"/>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5" name="Нижний колонтитул 4">
            <a:extLst>
              <a:ext uri="{FF2B5EF4-FFF2-40B4-BE49-F238E27FC236}">
                <a16:creationId xmlns="" xmlns:a16="http://schemas.microsoft.com/office/drawing/2014/main" id="{81A4B119-D67A-E37B-CED1-A00DDFBE7C8A}"/>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 xmlns:a16="http://schemas.microsoft.com/office/drawing/2014/main" id="{02EABD29-BFCF-56D5-375F-78E8E2E0434B}"/>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363710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795F3171-8F5C-1807-C555-178DA7A35CB8}"/>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uk-UA"/>
          </a:p>
        </p:txBody>
      </p:sp>
      <p:sp>
        <p:nvSpPr>
          <p:cNvPr id="3" name="Вертикальный текст 2">
            <a:extLst>
              <a:ext uri="{FF2B5EF4-FFF2-40B4-BE49-F238E27FC236}">
                <a16:creationId xmlns="" xmlns:a16="http://schemas.microsoft.com/office/drawing/2014/main" id="{5EA5BD26-A466-30EC-3238-8CE5E6BEF18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 xmlns:a16="http://schemas.microsoft.com/office/drawing/2014/main" id="{9F70228D-7C47-3318-8FA8-64AB1291CE42}"/>
              </a:ext>
            </a:extLst>
          </p:cNvPr>
          <p:cNvSpPr>
            <a:spLocks noGrp="1"/>
          </p:cNvSpPr>
          <p:nvPr>
            <p:ph type="dt" sz="half" idx="10"/>
          </p:nvPr>
        </p:nvSpPr>
        <p:spPr/>
        <p:txBody>
          <a:bodyPr/>
          <a:lstStyle/>
          <a:p>
            <a:fld id="{21ED3FE4-0502-4FF6-B4FE-2BBF90B3E5FF}" type="datetimeFigureOut">
              <a:rPr lang="uk-UA" smtClean="0"/>
              <a:t>14.04.2023</a:t>
            </a:fld>
            <a:endParaRPr lang="uk-UA"/>
          </a:p>
        </p:txBody>
      </p:sp>
      <p:sp>
        <p:nvSpPr>
          <p:cNvPr id="5" name="Нижний колонтитул 4">
            <a:extLst>
              <a:ext uri="{FF2B5EF4-FFF2-40B4-BE49-F238E27FC236}">
                <a16:creationId xmlns="" xmlns:a16="http://schemas.microsoft.com/office/drawing/2014/main" id="{734D9C94-A8BD-0BFE-E261-72D8E64EBC7B}"/>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 xmlns:a16="http://schemas.microsoft.com/office/drawing/2014/main" id="{49D64AFE-535D-FF56-1055-62ED3A388B41}"/>
              </a:ext>
            </a:extLst>
          </p:cNvPr>
          <p:cNvSpPr>
            <a:spLocks noGrp="1"/>
          </p:cNvSpPr>
          <p:nvPr>
            <p:ph type="sldNum" sz="quarter" idx="12"/>
          </p:nvPr>
        </p:nvSpPr>
        <p:spPr/>
        <p:txBody>
          <a:bodyPr/>
          <a:lstStyle/>
          <a:p>
            <a:fld id="{6B7B7BBD-0E95-4E75-AA31-E42175BC6611}" type="slidenum">
              <a:rPr lang="uk-UA" smtClean="0"/>
              <a:t>‹#›</a:t>
            </a:fld>
            <a:endParaRPr lang="uk-UA"/>
          </a:p>
        </p:txBody>
      </p:sp>
    </p:spTree>
    <p:extLst>
      <p:ext uri="{BB962C8B-B14F-4D97-AF65-F5344CB8AC3E}">
        <p14:creationId xmlns:p14="http://schemas.microsoft.com/office/powerpoint/2010/main" val="3026178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C459FE5-18DF-2F07-B6F8-487FBB108F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a:extLst>
              <a:ext uri="{FF2B5EF4-FFF2-40B4-BE49-F238E27FC236}">
                <a16:creationId xmlns="" xmlns:a16="http://schemas.microsoft.com/office/drawing/2014/main" id="{8AE2124E-F837-C81A-8A70-303AEC536A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 xmlns:a16="http://schemas.microsoft.com/office/drawing/2014/main" id="{7909CD88-647A-DE2B-08E8-4F50D7E10B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D3FE4-0502-4FF6-B4FE-2BBF90B3E5FF}" type="datetimeFigureOut">
              <a:rPr lang="uk-UA" smtClean="0"/>
              <a:t>14.04.2023</a:t>
            </a:fld>
            <a:endParaRPr lang="uk-UA"/>
          </a:p>
        </p:txBody>
      </p:sp>
      <p:sp>
        <p:nvSpPr>
          <p:cNvPr id="5" name="Нижний колонтитул 4">
            <a:extLst>
              <a:ext uri="{FF2B5EF4-FFF2-40B4-BE49-F238E27FC236}">
                <a16:creationId xmlns="" xmlns:a16="http://schemas.microsoft.com/office/drawing/2014/main" id="{C61CBA10-7324-CFAB-922A-AB41EF8A56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a:extLst>
              <a:ext uri="{FF2B5EF4-FFF2-40B4-BE49-F238E27FC236}">
                <a16:creationId xmlns="" xmlns:a16="http://schemas.microsoft.com/office/drawing/2014/main" id="{E88F5A9D-ED81-51B7-FB12-90099C877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7B7BBD-0E95-4E75-AA31-E42175BC6611}" type="slidenum">
              <a:rPr lang="uk-UA" smtClean="0"/>
              <a:t>‹#›</a:t>
            </a:fld>
            <a:endParaRPr lang="uk-UA"/>
          </a:p>
        </p:txBody>
      </p:sp>
    </p:spTree>
    <p:extLst>
      <p:ext uri="{BB962C8B-B14F-4D97-AF65-F5344CB8AC3E}">
        <p14:creationId xmlns:p14="http://schemas.microsoft.com/office/powerpoint/2010/main" val="404052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customXml" Target="../ink/ink1.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8575DCE-B729-697E-2770-9C7E6E17CDAD}"/>
              </a:ext>
            </a:extLst>
          </p:cNvPr>
          <p:cNvSpPr>
            <a:spLocks noGrp="1"/>
          </p:cNvSpPr>
          <p:nvPr>
            <p:ph type="title"/>
          </p:nvPr>
        </p:nvSpPr>
        <p:spPr/>
        <p:txBody>
          <a:bodyPr/>
          <a:lstStyle/>
          <a:p>
            <a:endParaRPr lang="uk-UA"/>
          </a:p>
        </p:txBody>
      </p:sp>
      <p:pic>
        <p:nvPicPr>
          <p:cNvPr id="12" name="Объект 11">
            <a:extLst>
              <a:ext uri="{FF2B5EF4-FFF2-40B4-BE49-F238E27FC236}">
                <a16:creationId xmlns="" xmlns:a16="http://schemas.microsoft.com/office/drawing/2014/main" id="{31AB282E-F10C-102A-A4BB-FBFD5E6ACF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209719" cy="6848060"/>
          </a:xfrm>
        </p:spPr>
      </p:pic>
      <p:sp>
        <p:nvSpPr>
          <p:cNvPr id="15" name="Полилиния: фигура 14">
            <a:extLst>
              <a:ext uri="{FF2B5EF4-FFF2-40B4-BE49-F238E27FC236}">
                <a16:creationId xmlns="" xmlns:a16="http://schemas.microsoft.com/office/drawing/2014/main" id="{9EC317A0-7E49-0CEA-F121-3D44CC3F537D}"/>
              </a:ext>
            </a:extLst>
          </p:cNvPr>
          <p:cNvSpPr/>
          <p:nvPr/>
        </p:nvSpPr>
        <p:spPr>
          <a:xfrm>
            <a:off x="0" y="0"/>
            <a:ext cx="12192000" cy="6848061"/>
          </a:xfrm>
          <a:custGeom>
            <a:avLst/>
            <a:gdLst/>
            <a:ahLst/>
            <a:cxnLst/>
            <a:rect l="l" t="t" r="r" b="b"/>
            <a:pathLst>
              <a:path w="12192000" h="6848061">
                <a:moveTo>
                  <a:pt x="10605831" y="3223610"/>
                </a:moveTo>
                <a:lnTo>
                  <a:pt x="10605831" y="3292234"/>
                </a:lnTo>
                <a:cubicBezTo>
                  <a:pt x="10605831" y="3345725"/>
                  <a:pt x="10597209" y="3389187"/>
                  <a:pt x="10579965" y="3422619"/>
                </a:cubicBezTo>
                <a:cubicBezTo>
                  <a:pt x="10562720" y="3456051"/>
                  <a:pt x="10533512" y="3484381"/>
                  <a:pt x="10492338" y="3507607"/>
                </a:cubicBezTo>
                <a:cubicBezTo>
                  <a:pt x="10451163" y="3530834"/>
                  <a:pt x="10406646" y="3542447"/>
                  <a:pt x="10358785" y="3542447"/>
                </a:cubicBezTo>
                <a:cubicBezTo>
                  <a:pt x="10313036" y="3542447"/>
                  <a:pt x="10278373" y="3531713"/>
                  <a:pt x="10254794" y="3510246"/>
                </a:cubicBezTo>
                <a:cubicBezTo>
                  <a:pt x="10231215" y="3488780"/>
                  <a:pt x="10219426" y="3461154"/>
                  <a:pt x="10219426" y="3427370"/>
                </a:cubicBezTo>
                <a:cubicBezTo>
                  <a:pt x="10219426" y="3397809"/>
                  <a:pt x="10231392" y="3371415"/>
                  <a:pt x="10255322" y="3348189"/>
                </a:cubicBezTo>
                <a:cubicBezTo>
                  <a:pt x="10278548" y="3325666"/>
                  <a:pt x="10333800" y="3302792"/>
                  <a:pt x="10421074" y="3279565"/>
                </a:cubicBezTo>
                <a:cubicBezTo>
                  <a:pt x="10485123" y="3263377"/>
                  <a:pt x="10546709" y="3244725"/>
                  <a:pt x="10605831" y="3223610"/>
                </a:cubicBezTo>
                <a:close/>
                <a:moveTo>
                  <a:pt x="8955351" y="2930112"/>
                </a:moveTo>
                <a:cubicBezTo>
                  <a:pt x="9012361" y="2930112"/>
                  <a:pt x="9059517" y="2951755"/>
                  <a:pt x="9096821" y="2995041"/>
                </a:cubicBezTo>
                <a:cubicBezTo>
                  <a:pt x="9134123" y="3038327"/>
                  <a:pt x="9152776" y="3103959"/>
                  <a:pt x="9152776" y="3191938"/>
                </a:cubicBezTo>
                <a:cubicBezTo>
                  <a:pt x="9152776" y="3289067"/>
                  <a:pt x="9134475" y="3359098"/>
                  <a:pt x="9097877" y="3402032"/>
                </a:cubicBezTo>
                <a:cubicBezTo>
                  <a:pt x="9061277" y="3444966"/>
                  <a:pt x="9015528" y="3466433"/>
                  <a:pt x="8960629" y="3466433"/>
                </a:cubicBezTo>
                <a:cubicBezTo>
                  <a:pt x="8909249" y="3466433"/>
                  <a:pt x="8866140" y="3445142"/>
                  <a:pt x="8831300" y="3402560"/>
                </a:cubicBezTo>
                <a:cubicBezTo>
                  <a:pt x="8796460" y="3359978"/>
                  <a:pt x="8779040" y="3292938"/>
                  <a:pt x="8779040" y="3201440"/>
                </a:cubicBezTo>
                <a:cubicBezTo>
                  <a:pt x="8779040" y="3103607"/>
                  <a:pt x="8795932" y="3033928"/>
                  <a:pt x="8829716" y="2992401"/>
                </a:cubicBezTo>
                <a:cubicBezTo>
                  <a:pt x="8863500" y="2950875"/>
                  <a:pt x="8905377" y="2930112"/>
                  <a:pt x="8955351" y="2930112"/>
                </a:cubicBezTo>
                <a:close/>
                <a:moveTo>
                  <a:pt x="6083023" y="2920610"/>
                </a:moveTo>
                <a:cubicBezTo>
                  <a:pt x="6137922" y="2920610"/>
                  <a:pt x="6184375" y="2942253"/>
                  <a:pt x="6222382" y="2985539"/>
                </a:cubicBezTo>
                <a:cubicBezTo>
                  <a:pt x="6260389" y="3028825"/>
                  <a:pt x="6279393" y="3091290"/>
                  <a:pt x="6279393" y="3172934"/>
                </a:cubicBezTo>
                <a:cubicBezTo>
                  <a:pt x="6279393" y="3254579"/>
                  <a:pt x="6261269" y="3315637"/>
                  <a:pt x="6225022" y="3356107"/>
                </a:cubicBezTo>
                <a:cubicBezTo>
                  <a:pt x="6188774" y="3396578"/>
                  <a:pt x="6143904" y="3416813"/>
                  <a:pt x="6090413" y="3416813"/>
                </a:cubicBezTo>
                <a:cubicBezTo>
                  <a:pt x="6034106" y="3416813"/>
                  <a:pt x="5988709" y="3397281"/>
                  <a:pt x="5954222" y="3358219"/>
                </a:cubicBezTo>
                <a:cubicBezTo>
                  <a:pt x="5919734" y="3319156"/>
                  <a:pt x="5902490" y="3259154"/>
                  <a:pt x="5902490" y="3178213"/>
                </a:cubicBezTo>
                <a:cubicBezTo>
                  <a:pt x="5902490" y="3086011"/>
                  <a:pt x="5918854" y="3020027"/>
                  <a:pt x="5951582" y="2980260"/>
                </a:cubicBezTo>
                <a:cubicBezTo>
                  <a:pt x="5984311" y="2940494"/>
                  <a:pt x="6028124" y="2920610"/>
                  <a:pt x="6083023" y="2920610"/>
                </a:cubicBezTo>
                <a:close/>
                <a:moveTo>
                  <a:pt x="7559305" y="2904774"/>
                </a:moveTo>
                <a:cubicBezTo>
                  <a:pt x="7618427" y="2904774"/>
                  <a:pt x="7668047" y="2928528"/>
                  <a:pt x="7708166" y="2976037"/>
                </a:cubicBezTo>
                <a:cubicBezTo>
                  <a:pt x="7748284" y="3023546"/>
                  <a:pt x="7768344" y="3095865"/>
                  <a:pt x="7768344" y="3192994"/>
                </a:cubicBezTo>
                <a:cubicBezTo>
                  <a:pt x="7768344" y="3297161"/>
                  <a:pt x="7748460" y="3372823"/>
                  <a:pt x="7708694" y="3419980"/>
                </a:cubicBezTo>
                <a:cubicBezTo>
                  <a:pt x="7668927" y="3467137"/>
                  <a:pt x="7618075" y="3490715"/>
                  <a:pt x="7556138" y="3490715"/>
                </a:cubicBezTo>
                <a:cubicBezTo>
                  <a:pt x="7494904" y="3490715"/>
                  <a:pt x="7444052" y="3466785"/>
                  <a:pt x="7403582" y="3418924"/>
                </a:cubicBezTo>
                <a:cubicBezTo>
                  <a:pt x="7363112" y="3371063"/>
                  <a:pt x="7342877" y="3297161"/>
                  <a:pt x="7342877" y="3197217"/>
                </a:cubicBezTo>
                <a:cubicBezTo>
                  <a:pt x="7342877" y="3098680"/>
                  <a:pt x="7363287" y="3025306"/>
                  <a:pt x="7404110" y="2977093"/>
                </a:cubicBezTo>
                <a:cubicBezTo>
                  <a:pt x="7444933" y="2928880"/>
                  <a:pt x="7496664" y="2904774"/>
                  <a:pt x="7559305" y="2904774"/>
                </a:cubicBezTo>
                <a:close/>
                <a:moveTo>
                  <a:pt x="3666748" y="2863600"/>
                </a:moveTo>
                <a:cubicBezTo>
                  <a:pt x="3725870" y="2863600"/>
                  <a:pt x="3773554" y="2881548"/>
                  <a:pt x="3809802" y="2917443"/>
                </a:cubicBezTo>
                <a:cubicBezTo>
                  <a:pt x="3846049" y="2953339"/>
                  <a:pt x="3868396" y="3012812"/>
                  <a:pt x="3876842" y="3095865"/>
                </a:cubicBezTo>
                <a:lnTo>
                  <a:pt x="3453486" y="3095865"/>
                </a:lnTo>
                <a:cubicBezTo>
                  <a:pt x="3460525" y="3029001"/>
                  <a:pt x="3477065" y="2978677"/>
                  <a:pt x="3503107" y="2944893"/>
                </a:cubicBezTo>
                <a:cubicBezTo>
                  <a:pt x="3543929" y="2890697"/>
                  <a:pt x="3598476" y="2863600"/>
                  <a:pt x="3666748" y="2863600"/>
                </a:cubicBezTo>
                <a:close/>
                <a:moveTo>
                  <a:pt x="11958590" y="2609164"/>
                </a:moveTo>
                <a:cubicBezTo>
                  <a:pt x="11898060" y="2609164"/>
                  <a:pt x="11847208" y="2624121"/>
                  <a:pt x="11806034" y="2654034"/>
                </a:cubicBezTo>
                <a:cubicBezTo>
                  <a:pt x="11764860" y="2683946"/>
                  <a:pt x="11724917" y="2738670"/>
                  <a:pt x="11686207" y="2818203"/>
                </a:cubicBezTo>
                <a:lnTo>
                  <a:pt x="11686207" y="2634502"/>
                </a:lnTo>
                <a:lnTo>
                  <a:pt x="11283966" y="2634502"/>
                </a:lnTo>
                <a:lnTo>
                  <a:pt x="11283966" y="3755708"/>
                </a:lnTo>
                <a:lnTo>
                  <a:pt x="11715768" y="3755708"/>
                </a:lnTo>
                <a:lnTo>
                  <a:pt x="11715768" y="3379861"/>
                </a:lnTo>
                <a:cubicBezTo>
                  <a:pt x="11715768" y="3200384"/>
                  <a:pt x="11737938" y="3077917"/>
                  <a:pt x="11782280" y="3012461"/>
                </a:cubicBezTo>
                <a:cubicBezTo>
                  <a:pt x="11813249" y="2966008"/>
                  <a:pt x="11856886" y="2942781"/>
                  <a:pt x="11913193" y="2942781"/>
                </a:cubicBezTo>
                <a:cubicBezTo>
                  <a:pt x="11942754" y="2942781"/>
                  <a:pt x="11982872" y="2953339"/>
                  <a:pt x="12033548" y="2974454"/>
                </a:cubicBezTo>
                <a:lnTo>
                  <a:pt x="12166573" y="2668286"/>
                </a:lnTo>
                <a:cubicBezTo>
                  <a:pt x="12091262" y="2628872"/>
                  <a:pt x="12021935" y="2609164"/>
                  <a:pt x="11958590" y="2609164"/>
                </a:cubicBezTo>
                <a:close/>
                <a:moveTo>
                  <a:pt x="10402071" y="2609164"/>
                </a:moveTo>
                <a:cubicBezTo>
                  <a:pt x="10321834" y="2609164"/>
                  <a:pt x="10247228" y="2615147"/>
                  <a:pt x="10178252" y="2627112"/>
                </a:cubicBezTo>
                <a:cubicBezTo>
                  <a:pt x="10109276" y="2639077"/>
                  <a:pt x="10055082" y="2655969"/>
                  <a:pt x="10015667" y="2677788"/>
                </a:cubicBezTo>
                <a:cubicBezTo>
                  <a:pt x="9960768" y="2708053"/>
                  <a:pt x="9918713" y="2743772"/>
                  <a:pt x="9889505" y="2784947"/>
                </a:cubicBezTo>
                <a:cubicBezTo>
                  <a:pt x="9860296" y="2826121"/>
                  <a:pt x="9837948" y="2882603"/>
                  <a:pt x="9822464" y="2954394"/>
                </a:cubicBezTo>
                <a:lnTo>
                  <a:pt x="10233151" y="2997680"/>
                </a:lnTo>
                <a:cubicBezTo>
                  <a:pt x="10250043" y="2949116"/>
                  <a:pt x="10272214" y="2916035"/>
                  <a:pt x="10299663" y="2898440"/>
                </a:cubicBezTo>
                <a:cubicBezTo>
                  <a:pt x="10334855" y="2875917"/>
                  <a:pt x="10387643" y="2864656"/>
                  <a:pt x="10458026" y="2864656"/>
                </a:cubicBezTo>
                <a:cubicBezTo>
                  <a:pt x="10512925" y="2864656"/>
                  <a:pt x="10551284" y="2875213"/>
                  <a:pt x="10573102" y="2896328"/>
                </a:cubicBezTo>
                <a:cubicBezTo>
                  <a:pt x="10594921" y="2917443"/>
                  <a:pt x="10605831" y="2954394"/>
                  <a:pt x="10605831" y="3007182"/>
                </a:cubicBezTo>
                <a:cubicBezTo>
                  <a:pt x="10552340" y="3028297"/>
                  <a:pt x="10501664" y="3045365"/>
                  <a:pt x="10453803" y="3058386"/>
                </a:cubicBezTo>
                <a:cubicBezTo>
                  <a:pt x="10405942" y="3071407"/>
                  <a:pt x="10301422" y="3094105"/>
                  <a:pt x="10140245" y="3126482"/>
                </a:cubicBezTo>
                <a:cubicBezTo>
                  <a:pt x="10005813" y="3153227"/>
                  <a:pt x="9913611" y="3194049"/>
                  <a:pt x="9863639" y="3248949"/>
                </a:cubicBezTo>
                <a:cubicBezTo>
                  <a:pt x="9813666" y="3303848"/>
                  <a:pt x="9788680" y="3373879"/>
                  <a:pt x="9788680" y="3459043"/>
                </a:cubicBezTo>
                <a:cubicBezTo>
                  <a:pt x="9788680" y="3549837"/>
                  <a:pt x="9823345" y="3626203"/>
                  <a:pt x="9892672" y="3688140"/>
                </a:cubicBezTo>
                <a:cubicBezTo>
                  <a:pt x="9961999" y="3750077"/>
                  <a:pt x="10063528" y="3781046"/>
                  <a:pt x="10197256" y="3781046"/>
                </a:cubicBezTo>
                <a:cubicBezTo>
                  <a:pt x="10297904" y="3781046"/>
                  <a:pt x="10386235" y="3765562"/>
                  <a:pt x="10462249" y="3734593"/>
                </a:cubicBezTo>
                <a:cubicBezTo>
                  <a:pt x="10517851" y="3711367"/>
                  <a:pt x="10573806" y="3672656"/>
                  <a:pt x="10630113" y="3618461"/>
                </a:cubicBezTo>
                <a:cubicBezTo>
                  <a:pt x="10635039" y="3650837"/>
                  <a:pt x="10639967" y="3674591"/>
                  <a:pt x="10644893" y="3689724"/>
                </a:cubicBezTo>
                <a:cubicBezTo>
                  <a:pt x="10649820" y="3704856"/>
                  <a:pt x="10660377" y="3726851"/>
                  <a:pt x="10676566" y="3755708"/>
                </a:cubicBezTo>
                <a:lnTo>
                  <a:pt x="11079862" y="3755708"/>
                </a:lnTo>
                <a:cubicBezTo>
                  <a:pt x="11057339" y="3709255"/>
                  <a:pt x="11042735" y="3671072"/>
                  <a:pt x="11036049" y="3641159"/>
                </a:cubicBezTo>
                <a:cubicBezTo>
                  <a:pt x="11029362" y="3611246"/>
                  <a:pt x="11026019" y="3569896"/>
                  <a:pt x="11026019" y="3517109"/>
                </a:cubicBezTo>
                <a:lnTo>
                  <a:pt x="11026019" y="3021962"/>
                </a:lnTo>
                <a:cubicBezTo>
                  <a:pt x="11026019" y="2969175"/>
                  <a:pt x="11015461" y="2913748"/>
                  <a:pt x="10994346" y="2855682"/>
                </a:cubicBezTo>
                <a:cubicBezTo>
                  <a:pt x="10973231" y="2797616"/>
                  <a:pt x="10944374" y="2752746"/>
                  <a:pt x="10907775" y="2721074"/>
                </a:cubicBezTo>
                <a:cubicBezTo>
                  <a:pt x="10855691" y="2675325"/>
                  <a:pt x="10790587" y="2645236"/>
                  <a:pt x="10712461" y="2630807"/>
                </a:cubicBezTo>
                <a:cubicBezTo>
                  <a:pt x="10634336" y="2616379"/>
                  <a:pt x="10530872" y="2609164"/>
                  <a:pt x="10402071" y="2609164"/>
                </a:cubicBezTo>
                <a:close/>
                <a:moveTo>
                  <a:pt x="7552971" y="2609164"/>
                </a:moveTo>
                <a:cubicBezTo>
                  <a:pt x="7356601" y="2609164"/>
                  <a:pt x="7200702" y="2664591"/>
                  <a:pt x="7085274" y="2775445"/>
                </a:cubicBezTo>
                <a:cubicBezTo>
                  <a:pt x="6969845" y="2886299"/>
                  <a:pt x="6912131" y="3027241"/>
                  <a:pt x="6912131" y="3198272"/>
                </a:cubicBezTo>
                <a:cubicBezTo>
                  <a:pt x="6912131" y="3381973"/>
                  <a:pt x="6980403" y="3530482"/>
                  <a:pt x="7116946" y="3643799"/>
                </a:cubicBezTo>
                <a:cubicBezTo>
                  <a:pt x="7228152" y="3735297"/>
                  <a:pt x="7373845" y="3781046"/>
                  <a:pt x="7554026" y="3781046"/>
                </a:cubicBezTo>
                <a:cubicBezTo>
                  <a:pt x="7756026" y="3781046"/>
                  <a:pt x="7914213" y="3725971"/>
                  <a:pt x="8028586" y="3615821"/>
                </a:cubicBezTo>
                <a:cubicBezTo>
                  <a:pt x="8142959" y="3505671"/>
                  <a:pt x="8200145" y="3364377"/>
                  <a:pt x="8200145" y="3191938"/>
                </a:cubicBezTo>
                <a:cubicBezTo>
                  <a:pt x="8200145" y="3038502"/>
                  <a:pt x="8154044" y="2909349"/>
                  <a:pt x="8061842" y="2804478"/>
                </a:cubicBezTo>
                <a:cubicBezTo>
                  <a:pt x="7947117" y="2674269"/>
                  <a:pt x="7777494" y="2609164"/>
                  <a:pt x="7552971" y="2609164"/>
                </a:cubicBezTo>
                <a:close/>
                <a:moveTo>
                  <a:pt x="5932051" y="2609164"/>
                </a:moveTo>
                <a:cubicBezTo>
                  <a:pt x="5795508" y="2609164"/>
                  <a:pt x="5685006" y="2654914"/>
                  <a:pt x="5600546" y="2746412"/>
                </a:cubicBezTo>
                <a:cubicBezTo>
                  <a:pt x="5516086" y="2837910"/>
                  <a:pt x="5473856" y="2970934"/>
                  <a:pt x="5473856" y="3145485"/>
                </a:cubicBezTo>
                <a:cubicBezTo>
                  <a:pt x="5473856" y="3298217"/>
                  <a:pt x="5506584" y="3421036"/>
                  <a:pt x="5572040" y="3513942"/>
                </a:cubicBezTo>
                <a:cubicBezTo>
                  <a:pt x="5664243" y="3644855"/>
                  <a:pt x="5785302" y="3710311"/>
                  <a:pt x="5935218" y="3710311"/>
                </a:cubicBezTo>
                <a:cubicBezTo>
                  <a:pt x="6011936" y="3710311"/>
                  <a:pt x="6083376" y="3692715"/>
                  <a:pt x="6149535" y="3657524"/>
                </a:cubicBezTo>
                <a:cubicBezTo>
                  <a:pt x="6191765" y="3635001"/>
                  <a:pt x="6233995" y="3598753"/>
                  <a:pt x="6276225" y="3548781"/>
                </a:cubicBezTo>
                <a:lnTo>
                  <a:pt x="6276225" y="3718757"/>
                </a:lnTo>
                <a:cubicBezTo>
                  <a:pt x="6276225" y="3801105"/>
                  <a:pt x="6260917" y="3858820"/>
                  <a:pt x="6230300" y="3891900"/>
                </a:cubicBezTo>
                <a:cubicBezTo>
                  <a:pt x="6199684" y="3924980"/>
                  <a:pt x="6153406" y="3941520"/>
                  <a:pt x="6091469" y="3941520"/>
                </a:cubicBezTo>
                <a:cubicBezTo>
                  <a:pt x="6043608" y="3941520"/>
                  <a:pt x="6003842" y="3930611"/>
                  <a:pt x="5972170" y="3908792"/>
                </a:cubicBezTo>
                <a:cubicBezTo>
                  <a:pt x="5950351" y="3894011"/>
                  <a:pt x="5934163" y="3867266"/>
                  <a:pt x="5923605" y="3828555"/>
                </a:cubicBezTo>
                <a:lnTo>
                  <a:pt x="5506584" y="3781046"/>
                </a:lnTo>
                <a:cubicBezTo>
                  <a:pt x="5505176" y="3804977"/>
                  <a:pt x="5504472" y="3823980"/>
                  <a:pt x="5504472" y="3838057"/>
                </a:cubicBezTo>
                <a:cubicBezTo>
                  <a:pt x="5504472" y="3951374"/>
                  <a:pt x="5546527" y="4041816"/>
                  <a:pt x="5630635" y="4109384"/>
                </a:cubicBezTo>
                <a:cubicBezTo>
                  <a:pt x="5714742" y="4176952"/>
                  <a:pt x="5869409" y="4210736"/>
                  <a:pt x="6094636" y="4210736"/>
                </a:cubicBezTo>
                <a:cubicBezTo>
                  <a:pt x="6193173" y="4210736"/>
                  <a:pt x="6280624" y="4201938"/>
                  <a:pt x="6356990" y="4184342"/>
                </a:cubicBezTo>
                <a:cubicBezTo>
                  <a:pt x="6433356" y="4166747"/>
                  <a:pt x="6496349" y="4138241"/>
                  <a:pt x="6545969" y="4098827"/>
                </a:cubicBezTo>
                <a:cubicBezTo>
                  <a:pt x="6595590" y="4059412"/>
                  <a:pt x="6635356" y="4007856"/>
                  <a:pt x="6665269" y="3944159"/>
                </a:cubicBezTo>
                <a:cubicBezTo>
                  <a:pt x="6695182" y="3880462"/>
                  <a:pt x="6710138" y="3813422"/>
                  <a:pt x="6710138" y="3743039"/>
                </a:cubicBezTo>
                <a:lnTo>
                  <a:pt x="6709083" y="3693419"/>
                </a:lnTo>
                <a:lnTo>
                  <a:pt x="6709083" y="2634502"/>
                </a:lnTo>
                <a:lnTo>
                  <a:pt x="6306842" y="2634502"/>
                </a:lnTo>
                <a:lnTo>
                  <a:pt x="6306842" y="2800255"/>
                </a:lnTo>
                <a:cubicBezTo>
                  <a:pt x="6257574" y="2731983"/>
                  <a:pt x="6204610" y="2683067"/>
                  <a:pt x="6147952" y="2653506"/>
                </a:cubicBezTo>
                <a:cubicBezTo>
                  <a:pt x="6091294" y="2623945"/>
                  <a:pt x="6019326" y="2609164"/>
                  <a:pt x="5932051" y="2609164"/>
                </a:cubicBezTo>
                <a:close/>
                <a:moveTo>
                  <a:pt x="5186315" y="2609164"/>
                </a:moveTo>
                <a:cubicBezTo>
                  <a:pt x="5125786" y="2609164"/>
                  <a:pt x="5074934" y="2624121"/>
                  <a:pt x="5033759" y="2654034"/>
                </a:cubicBezTo>
                <a:cubicBezTo>
                  <a:pt x="4992585" y="2683946"/>
                  <a:pt x="4952643" y="2738670"/>
                  <a:pt x="4913932" y="2818203"/>
                </a:cubicBezTo>
                <a:lnTo>
                  <a:pt x="4913932" y="2634502"/>
                </a:lnTo>
                <a:lnTo>
                  <a:pt x="4511691" y="2634502"/>
                </a:lnTo>
                <a:lnTo>
                  <a:pt x="4511691" y="3755708"/>
                </a:lnTo>
                <a:lnTo>
                  <a:pt x="4943493" y="3755708"/>
                </a:lnTo>
                <a:lnTo>
                  <a:pt x="4943493" y="3379861"/>
                </a:lnTo>
                <a:cubicBezTo>
                  <a:pt x="4943493" y="3200384"/>
                  <a:pt x="4965663" y="3077917"/>
                  <a:pt x="5010005" y="3012461"/>
                </a:cubicBezTo>
                <a:cubicBezTo>
                  <a:pt x="5040973" y="2966008"/>
                  <a:pt x="5084611" y="2942781"/>
                  <a:pt x="5140918" y="2942781"/>
                </a:cubicBezTo>
                <a:cubicBezTo>
                  <a:pt x="5170479" y="2942781"/>
                  <a:pt x="5210597" y="2953339"/>
                  <a:pt x="5261273" y="2974454"/>
                </a:cubicBezTo>
                <a:lnTo>
                  <a:pt x="5394298" y="2668286"/>
                </a:lnTo>
                <a:cubicBezTo>
                  <a:pt x="5318988" y="2628872"/>
                  <a:pt x="5249660" y="2609164"/>
                  <a:pt x="5186315" y="2609164"/>
                </a:cubicBezTo>
                <a:close/>
                <a:moveTo>
                  <a:pt x="3648800" y="2609164"/>
                </a:moveTo>
                <a:cubicBezTo>
                  <a:pt x="3451023" y="2609164"/>
                  <a:pt x="3296004" y="2663360"/>
                  <a:pt x="3183743" y="2771750"/>
                </a:cubicBezTo>
                <a:cubicBezTo>
                  <a:pt x="3071481" y="2880140"/>
                  <a:pt x="3015351" y="3021962"/>
                  <a:pt x="3015351" y="3197217"/>
                </a:cubicBezTo>
                <a:cubicBezTo>
                  <a:pt x="3015351" y="3320387"/>
                  <a:pt x="3043328" y="3427546"/>
                  <a:pt x="3099283" y="3518692"/>
                </a:cubicBezTo>
                <a:cubicBezTo>
                  <a:pt x="3155237" y="3609839"/>
                  <a:pt x="3225797" y="3676351"/>
                  <a:pt x="3310961" y="3718229"/>
                </a:cubicBezTo>
                <a:cubicBezTo>
                  <a:pt x="3396124" y="3760107"/>
                  <a:pt x="3512960" y="3781046"/>
                  <a:pt x="3661469" y="3781046"/>
                </a:cubicBezTo>
                <a:cubicBezTo>
                  <a:pt x="3832501" y="3781046"/>
                  <a:pt x="3963766" y="3756588"/>
                  <a:pt x="4055264" y="3707672"/>
                </a:cubicBezTo>
                <a:cubicBezTo>
                  <a:pt x="4146762" y="3658755"/>
                  <a:pt x="4224887" y="3577990"/>
                  <a:pt x="4289640" y="3465377"/>
                </a:cubicBezTo>
                <a:lnTo>
                  <a:pt x="3866285" y="3426314"/>
                </a:lnTo>
                <a:cubicBezTo>
                  <a:pt x="3839539" y="3460098"/>
                  <a:pt x="3814553" y="3483677"/>
                  <a:pt x="3791326" y="3497050"/>
                </a:cubicBezTo>
                <a:cubicBezTo>
                  <a:pt x="3753320" y="3518165"/>
                  <a:pt x="3713201" y="3528722"/>
                  <a:pt x="3670971" y="3528722"/>
                </a:cubicBezTo>
                <a:cubicBezTo>
                  <a:pt x="3604107" y="3528722"/>
                  <a:pt x="3549912" y="3504440"/>
                  <a:pt x="3508385" y="3455875"/>
                </a:cubicBezTo>
                <a:cubicBezTo>
                  <a:pt x="3478824" y="3422091"/>
                  <a:pt x="3460173" y="3370712"/>
                  <a:pt x="3452431" y="3301736"/>
                </a:cubicBezTo>
                <a:lnTo>
                  <a:pt x="4313922" y="3301736"/>
                </a:lnTo>
                <a:lnTo>
                  <a:pt x="4313922" y="3253172"/>
                </a:lnTo>
                <a:cubicBezTo>
                  <a:pt x="4313922" y="3105367"/>
                  <a:pt x="4289640" y="2985363"/>
                  <a:pt x="4241076" y="2893161"/>
                </a:cubicBezTo>
                <a:cubicBezTo>
                  <a:pt x="4192511" y="2800959"/>
                  <a:pt x="4121776" y="2730576"/>
                  <a:pt x="4028870" y="2682011"/>
                </a:cubicBezTo>
                <a:cubicBezTo>
                  <a:pt x="3935964" y="2633447"/>
                  <a:pt x="3809274" y="2609164"/>
                  <a:pt x="3648800" y="2609164"/>
                </a:cubicBezTo>
                <a:close/>
                <a:moveTo>
                  <a:pt x="2436456" y="2609164"/>
                </a:moveTo>
                <a:cubicBezTo>
                  <a:pt x="2348477" y="2609164"/>
                  <a:pt x="2273870" y="2625176"/>
                  <a:pt x="2212637" y="2657201"/>
                </a:cubicBezTo>
                <a:cubicBezTo>
                  <a:pt x="2151403" y="2689225"/>
                  <a:pt x="2090874" y="2742541"/>
                  <a:pt x="2031048" y="2817147"/>
                </a:cubicBezTo>
                <a:lnTo>
                  <a:pt x="2031048" y="2634502"/>
                </a:lnTo>
                <a:lnTo>
                  <a:pt x="1630919" y="2634502"/>
                </a:lnTo>
                <a:lnTo>
                  <a:pt x="1630919" y="3755708"/>
                </a:lnTo>
                <a:lnTo>
                  <a:pt x="2060609" y="3755708"/>
                </a:lnTo>
                <a:lnTo>
                  <a:pt x="2060609" y="3217276"/>
                </a:lnTo>
                <a:cubicBezTo>
                  <a:pt x="2060609" y="3115220"/>
                  <a:pt x="2076797" y="3044485"/>
                  <a:pt x="2109173" y="3005070"/>
                </a:cubicBezTo>
                <a:cubicBezTo>
                  <a:pt x="2141550" y="2965656"/>
                  <a:pt x="2183780" y="2945948"/>
                  <a:pt x="2235863" y="2945948"/>
                </a:cubicBezTo>
                <a:cubicBezTo>
                  <a:pt x="2283020" y="2945948"/>
                  <a:pt x="2319619" y="2960553"/>
                  <a:pt x="2345661" y="2989762"/>
                </a:cubicBezTo>
                <a:cubicBezTo>
                  <a:pt x="2371703" y="3018971"/>
                  <a:pt x="2384724" y="3068767"/>
                  <a:pt x="2384724" y="3139151"/>
                </a:cubicBezTo>
                <a:lnTo>
                  <a:pt x="2384724" y="3755708"/>
                </a:lnTo>
                <a:lnTo>
                  <a:pt x="2816526" y="3755708"/>
                </a:lnTo>
                <a:lnTo>
                  <a:pt x="2816526" y="3043077"/>
                </a:lnTo>
                <a:cubicBezTo>
                  <a:pt x="2816526" y="2895272"/>
                  <a:pt x="2782918" y="2786002"/>
                  <a:pt x="2715702" y="2715267"/>
                </a:cubicBezTo>
                <a:cubicBezTo>
                  <a:pt x="2648485" y="2644532"/>
                  <a:pt x="2555404" y="2609164"/>
                  <a:pt x="2436456" y="2609164"/>
                </a:cubicBezTo>
                <a:close/>
                <a:moveTo>
                  <a:pt x="9149608" y="2207980"/>
                </a:moveTo>
                <a:lnTo>
                  <a:pt x="9149608" y="2744300"/>
                </a:lnTo>
                <a:cubicBezTo>
                  <a:pt x="9107378" y="2699255"/>
                  <a:pt x="9058989" y="2665471"/>
                  <a:pt x="9004443" y="2642948"/>
                </a:cubicBezTo>
                <a:cubicBezTo>
                  <a:pt x="8949895" y="2620426"/>
                  <a:pt x="8889189" y="2609164"/>
                  <a:pt x="8822326" y="2609164"/>
                </a:cubicBezTo>
                <a:cubicBezTo>
                  <a:pt x="8685079" y="2609164"/>
                  <a:pt x="8571937" y="2658433"/>
                  <a:pt x="8482902" y="2756969"/>
                </a:cubicBezTo>
                <a:cubicBezTo>
                  <a:pt x="8393867" y="2855506"/>
                  <a:pt x="8349350" y="2997680"/>
                  <a:pt x="8349350" y="3183492"/>
                </a:cubicBezTo>
                <a:cubicBezTo>
                  <a:pt x="8349350" y="3349597"/>
                  <a:pt x="8389644" y="3490715"/>
                  <a:pt x="8470233" y="3606848"/>
                </a:cubicBezTo>
                <a:cubicBezTo>
                  <a:pt x="8550822" y="3722980"/>
                  <a:pt x="8667482" y="3781046"/>
                  <a:pt x="8820215" y="3781046"/>
                </a:cubicBezTo>
                <a:cubicBezTo>
                  <a:pt x="8896229" y="3781046"/>
                  <a:pt x="8965203" y="3764858"/>
                  <a:pt x="9027142" y="3732482"/>
                </a:cubicBezTo>
                <a:cubicBezTo>
                  <a:pt x="9073594" y="3707847"/>
                  <a:pt x="9124973" y="3660339"/>
                  <a:pt x="9181281" y="3589956"/>
                </a:cubicBezTo>
                <a:lnTo>
                  <a:pt x="9181281" y="3755708"/>
                </a:lnTo>
                <a:lnTo>
                  <a:pt x="9583521" y="3755708"/>
                </a:lnTo>
                <a:lnTo>
                  <a:pt x="9583521" y="2207980"/>
                </a:lnTo>
                <a:close/>
                <a:moveTo>
                  <a:pt x="96268" y="2207980"/>
                </a:moveTo>
                <a:lnTo>
                  <a:pt x="96268" y="3755708"/>
                </a:lnTo>
                <a:lnTo>
                  <a:pt x="1401175" y="3755708"/>
                </a:lnTo>
                <a:lnTo>
                  <a:pt x="1401175" y="3405200"/>
                </a:lnTo>
                <a:lnTo>
                  <a:pt x="575578" y="3405200"/>
                </a:lnTo>
                <a:lnTo>
                  <a:pt x="575578" y="3100088"/>
                </a:lnTo>
                <a:lnTo>
                  <a:pt x="1319882" y="3100088"/>
                </a:lnTo>
                <a:lnTo>
                  <a:pt x="1319882" y="2784419"/>
                </a:lnTo>
                <a:lnTo>
                  <a:pt x="575578" y="2784419"/>
                </a:lnTo>
                <a:lnTo>
                  <a:pt x="575578" y="2538429"/>
                </a:lnTo>
                <a:lnTo>
                  <a:pt x="1377948" y="2538429"/>
                </a:lnTo>
                <a:lnTo>
                  <a:pt x="1377948" y="2207980"/>
                </a:lnTo>
                <a:close/>
                <a:moveTo>
                  <a:pt x="0" y="0"/>
                </a:moveTo>
                <a:lnTo>
                  <a:pt x="12192000" y="0"/>
                </a:lnTo>
                <a:lnTo>
                  <a:pt x="12192000" y="6848061"/>
                </a:lnTo>
                <a:lnTo>
                  <a:pt x="0" y="6848061"/>
                </a:lnTo>
                <a:close/>
              </a:path>
            </a:pathLst>
          </a:cu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Tree>
    <p:extLst>
      <p:ext uri="{BB962C8B-B14F-4D97-AF65-F5344CB8AC3E}">
        <p14:creationId xmlns:p14="http://schemas.microsoft.com/office/powerpoint/2010/main" val="1633265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8575DCE-B729-697E-2770-9C7E6E17CDAD}"/>
              </a:ext>
            </a:extLst>
          </p:cNvPr>
          <p:cNvSpPr>
            <a:spLocks noGrp="1"/>
          </p:cNvSpPr>
          <p:nvPr>
            <p:ph type="title"/>
          </p:nvPr>
        </p:nvSpPr>
        <p:spPr/>
        <p:txBody>
          <a:bodyPr/>
          <a:lstStyle/>
          <a:p>
            <a:endParaRPr lang="uk-UA"/>
          </a:p>
        </p:txBody>
      </p:sp>
      <p:pic>
        <p:nvPicPr>
          <p:cNvPr id="12" name="Объект 11">
            <a:extLst>
              <a:ext uri="{FF2B5EF4-FFF2-40B4-BE49-F238E27FC236}">
                <a16:creationId xmlns="" xmlns:a16="http://schemas.microsoft.com/office/drawing/2014/main" id="{31AB282E-F10C-102A-A4BB-FBFD5E6ACF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09719" cy="6858000"/>
          </a:xfrm>
        </p:spPr>
      </p:pic>
      <p:sp>
        <p:nvSpPr>
          <p:cNvPr id="15" name="Полилиния: фигура 14">
            <a:extLst>
              <a:ext uri="{FF2B5EF4-FFF2-40B4-BE49-F238E27FC236}">
                <a16:creationId xmlns="" xmlns:a16="http://schemas.microsoft.com/office/drawing/2014/main" id="{9EC317A0-7E49-0CEA-F121-3D44CC3F537D}"/>
              </a:ext>
            </a:extLst>
          </p:cNvPr>
          <p:cNvSpPr/>
          <p:nvPr/>
        </p:nvSpPr>
        <p:spPr>
          <a:xfrm>
            <a:off x="-187446060" y="-93651167"/>
            <a:ext cx="363569660" cy="194922333"/>
          </a:xfrm>
          <a:custGeom>
            <a:avLst/>
            <a:gdLst/>
            <a:ahLst/>
            <a:cxnLst/>
            <a:rect l="l" t="t" r="r" b="b"/>
            <a:pathLst>
              <a:path w="12192000" h="6848061">
                <a:moveTo>
                  <a:pt x="10605831" y="3223610"/>
                </a:moveTo>
                <a:lnTo>
                  <a:pt x="10605831" y="3292234"/>
                </a:lnTo>
                <a:cubicBezTo>
                  <a:pt x="10605831" y="3345725"/>
                  <a:pt x="10597209" y="3389187"/>
                  <a:pt x="10579965" y="3422619"/>
                </a:cubicBezTo>
                <a:cubicBezTo>
                  <a:pt x="10562720" y="3456051"/>
                  <a:pt x="10533512" y="3484381"/>
                  <a:pt x="10492338" y="3507607"/>
                </a:cubicBezTo>
                <a:cubicBezTo>
                  <a:pt x="10451163" y="3530834"/>
                  <a:pt x="10406646" y="3542447"/>
                  <a:pt x="10358785" y="3542447"/>
                </a:cubicBezTo>
                <a:cubicBezTo>
                  <a:pt x="10313036" y="3542447"/>
                  <a:pt x="10278373" y="3531713"/>
                  <a:pt x="10254794" y="3510246"/>
                </a:cubicBezTo>
                <a:cubicBezTo>
                  <a:pt x="10231215" y="3488780"/>
                  <a:pt x="10219426" y="3461154"/>
                  <a:pt x="10219426" y="3427370"/>
                </a:cubicBezTo>
                <a:cubicBezTo>
                  <a:pt x="10219426" y="3397809"/>
                  <a:pt x="10231392" y="3371415"/>
                  <a:pt x="10255322" y="3348189"/>
                </a:cubicBezTo>
                <a:cubicBezTo>
                  <a:pt x="10278548" y="3325666"/>
                  <a:pt x="10333800" y="3302792"/>
                  <a:pt x="10421074" y="3279565"/>
                </a:cubicBezTo>
                <a:cubicBezTo>
                  <a:pt x="10485123" y="3263377"/>
                  <a:pt x="10546709" y="3244725"/>
                  <a:pt x="10605831" y="3223610"/>
                </a:cubicBezTo>
                <a:close/>
                <a:moveTo>
                  <a:pt x="8955351" y="2930112"/>
                </a:moveTo>
                <a:cubicBezTo>
                  <a:pt x="9012361" y="2930112"/>
                  <a:pt x="9059517" y="2951755"/>
                  <a:pt x="9096821" y="2995041"/>
                </a:cubicBezTo>
                <a:cubicBezTo>
                  <a:pt x="9134123" y="3038327"/>
                  <a:pt x="9152776" y="3103959"/>
                  <a:pt x="9152776" y="3191938"/>
                </a:cubicBezTo>
                <a:cubicBezTo>
                  <a:pt x="9152776" y="3289067"/>
                  <a:pt x="9134475" y="3359098"/>
                  <a:pt x="9097877" y="3402032"/>
                </a:cubicBezTo>
                <a:cubicBezTo>
                  <a:pt x="9061277" y="3444966"/>
                  <a:pt x="9015528" y="3466433"/>
                  <a:pt x="8960629" y="3466433"/>
                </a:cubicBezTo>
                <a:cubicBezTo>
                  <a:pt x="8909249" y="3466433"/>
                  <a:pt x="8866140" y="3445142"/>
                  <a:pt x="8831300" y="3402560"/>
                </a:cubicBezTo>
                <a:cubicBezTo>
                  <a:pt x="8796460" y="3359978"/>
                  <a:pt x="8779040" y="3292938"/>
                  <a:pt x="8779040" y="3201440"/>
                </a:cubicBezTo>
                <a:cubicBezTo>
                  <a:pt x="8779040" y="3103607"/>
                  <a:pt x="8795932" y="3033928"/>
                  <a:pt x="8829716" y="2992401"/>
                </a:cubicBezTo>
                <a:cubicBezTo>
                  <a:pt x="8863500" y="2950875"/>
                  <a:pt x="8905377" y="2930112"/>
                  <a:pt x="8955351" y="2930112"/>
                </a:cubicBezTo>
                <a:close/>
                <a:moveTo>
                  <a:pt x="6083023" y="2920610"/>
                </a:moveTo>
                <a:cubicBezTo>
                  <a:pt x="6137922" y="2920610"/>
                  <a:pt x="6184375" y="2942253"/>
                  <a:pt x="6222382" y="2985539"/>
                </a:cubicBezTo>
                <a:cubicBezTo>
                  <a:pt x="6260389" y="3028825"/>
                  <a:pt x="6279393" y="3091290"/>
                  <a:pt x="6279393" y="3172934"/>
                </a:cubicBezTo>
                <a:cubicBezTo>
                  <a:pt x="6279393" y="3254579"/>
                  <a:pt x="6261269" y="3315637"/>
                  <a:pt x="6225022" y="3356107"/>
                </a:cubicBezTo>
                <a:cubicBezTo>
                  <a:pt x="6188774" y="3396578"/>
                  <a:pt x="6143904" y="3416813"/>
                  <a:pt x="6090413" y="3416813"/>
                </a:cubicBezTo>
                <a:cubicBezTo>
                  <a:pt x="6034106" y="3416813"/>
                  <a:pt x="5988709" y="3397281"/>
                  <a:pt x="5954222" y="3358219"/>
                </a:cubicBezTo>
                <a:cubicBezTo>
                  <a:pt x="5919734" y="3319156"/>
                  <a:pt x="5902490" y="3259154"/>
                  <a:pt x="5902490" y="3178213"/>
                </a:cubicBezTo>
                <a:cubicBezTo>
                  <a:pt x="5902490" y="3086011"/>
                  <a:pt x="5918854" y="3020027"/>
                  <a:pt x="5951582" y="2980260"/>
                </a:cubicBezTo>
                <a:cubicBezTo>
                  <a:pt x="5984311" y="2940494"/>
                  <a:pt x="6028124" y="2920610"/>
                  <a:pt x="6083023" y="2920610"/>
                </a:cubicBezTo>
                <a:close/>
                <a:moveTo>
                  <a:pt x="7559305" y="2904774"/>
                </a:moveTo>
                <a:cubicBezTo>
                  <a:pt x="7618427" y="2904774"/>
                  <a:pt x="7668047" y="2928528"/>
                  <a:pt x="7708166" y="2976037"/>
                </a:cubicBezTo>
                <a:cubicBezTo>
                  <a:pt x="7748284" y="3023546"/>
                  <a:pt x="7768344" y="3095865"/>
                  <a:pt x="7768344" y="3192994"/>
                </a:cubicBezTo>
                <a:cubicBezTo>
                  <a:pt x="7768344" y="3297161"/>
                  <a:pt x="7748460" y="3372823"/>
                  <a:pt x="7708694" y="3419980"/>
                </a:cubicBezTo>
                <a:cubicBezTo>
                  <a:pt x="7668927" y="3467137"/>
                  <a:pt x="7618075" y="3490715"/>
                  <a:pt x="7556138" y="3490715"/>
                </a:cubicBezTo>
                <a:cubicBezTo>
                  <a:pt x="7494904" y="3490715"/>
                  <a:pt x="7444052" y="3466785"/>
                  <a:pt x="7403582" y="3418924"/>
                </a:cubicBezTo>
                <a:cubicBezTo>
                  <a:pt x="7363112" y="3371063"/>
                  <a:pt x="7342877" y="3297161"/>
                  <a:pt x="7342877" y="3197217"/>
                </a:cubicBezTo>
                <a:cubicBezTo>
                  <a:pt x="7342877" y="3098680"/>
                  <a:pt x="7363287" y="3025306"/>
                  <a:pt x="7404110" y="2977093"/>
                </a:cubicBezTo>
                <a:cubicBezTo>
                  <a:pt x="7444933" y="2928880"/>
                  <a:pt x="7496664" y="2904774"/>
                  <a:pt x="7559305" y="2904774"/>
                </a:cubicBezTo>
                <a:close/>
                <a:moveTo>
                  <a:pt x="3666748" y="2863600"/>
                </a:moveTo>
                <a:cubicBezTo>
                  <a:pt x="3725870" y="2863600"/>
                  <a:pt x="3773554" y="2881548"/>
                  <a:pt x="3809802" y="2917443"/>
                </a:cubicBezTo>
                <a:cubicBezTo>
                  <a:pt x="3846049" y="2953339"/>
                  <a:pt x="3868396" y="3012812"/>
                  <a:pt x="3876842" y="3095865"/>
                </a:cubicBezTo>
                <a:lnTo>
                  <a:pt x="3453486" y="3095865"/>
                </a:lnTo>
                <a:cubicBezTo>
                  <a:pt x="3460525" y="3029001"/>
                  <a:pt x="3477065" y="2978677"/>
                  <a:pt x="3503107" y="2944893"/>
                </a:cubicBezTo>
                <a:cubicBezTo>
                  <a:pt x="3543929" y="2890697"/>
                  <a:pt x="3598476" y="2863600"/>
                  <a:pt x="3666748" y="2863600"/>
                </a:cubicBezTo>
                <a:close/>
                <a:moveTo>
                  <a:pt x="11958590" y="2609164"/>
                </a:moveTo>
                <a:cubicBezTo>
                  <a:pt x="11898060" y="2609164"/>
                  <a:pt x="11847208" y="2624121"/>
                  <a:pt x="11806034" y="2654034"/>
                </a:cubicBezTo>
                <a:cubicBezTo>
                  <a:pt x="11764860" y="2683946"/>
                  <a:pt x="11724917" y="2738670"/>
                  <a:pt x="11686207" y="2818203"/>
                </a:cubicBezTo>
                <a:lnTo>
                  <a:pt x="11686207" y="2634502"/>
                </a:lnTo>
                <a:lnTo>
                  <a:pt x="11283966" y="2634502"/>
                </a:lnTo>
                <a:lnTo>
                  <a:pt x="11283966" y="3755708"/>
                </a:lnTo>
                <a:lnTo>
                  <a:pt x="11715768" y="3755708"/>
                </a:lnTo>
                <a:lnTo>
                  <a:pt x="11715768" y="3379861"/>
                </a:lnTo>
                <a:cubicBezTo>
                  <a:pt x="11715768" y="3200384"/>
                  <a:pt x="11737938" y="3077917"/>
                  <a:pt x="11782280" y="3012461"/>
                </a:cubicBezTo>
                <a:cubicBezTo>
                  <a:pt x="11813249" y="2966008"/>
                  <a:pt x="11856886" y="2942781"/>
                  <a:pt x="11913193" y="2942781"/>
                </a:cubicBezTo>
                <a:cubicBezTo>
                  <a:pt x="11942754" y="2942781"/>
                  <a:pt x="11982872" y="2953339"/>
                  <a:pt x="12033548" y="2974454"/>
                </a:cubicBezTo>
                <a:lnTo>
                  <a:pt x="12166573" y="2668286"/>
                </a:lnTo>
                <a:cubicBezTo>
                  <a:pt x="12091262" y="2628872"/>
                  <a:pt x="12021935" y="2609164"/>
                  <a:pt x="11958590" y="2609164"/>
                </a:cubicBezTo>
                <a:close/>
                <a:moveTo>
                  <a:pt x="10402071" y="2609164"/>
                </a:moveTo>
                <a:cubicBezTo>
                  <a:pt x="10321834" y="2609164"/>
                  <a:pt x="10247228" y="2615147"/>
                  <a:pt x="10178252" y="2627112"/>
                </a:cubicBezTo>
                <a:cubicBezTo>
                  <a:pt x="10109276" y="2639077"/>
                  <a:pt x="10055082" y="2655969"/>
                  <a:pt x="10015667" y="2677788"/>
                </a:cubicBezTo>
                <a:cubicBezTo>
                  <a:pt x="9960768" y="2708053"/>
                  <a:pt x="9918713" y="2743772"/>
                  <a:pt x="9889505" y="2784947"/>
                </a:cubicBezTo>
                <a:cubicBezTo>
                  <a:pt x="9860296" y="2826121"/>
                  <a:pt x="9837948" y="2882603"/>
                  <a:pt x="9822464" y="2954394"/>
                </a:cubicBezTo>
                <a:lnTo>
                  <a:pt x="10233151" y="2997680"/>
                </a:lnTo>
                <a:cubicBezTo>
                  <a:pt x="10250043" y="2949116"/>
                  <a:pt x="10272214" y="2916035"/>
                  <a:pt x="10299663" y="2898440"/>
                </a:cubicBezTo>
                <a:cubicBezTo>
                  <a:pt x="10334855" y="2875917"/>
                  <a:pt x="10387643" y="2864656"/>
                  <a:pt x="10458026" y="2864656"/>
                </a:cubicBezTo>
                <a:cubicBezTo>
                  <a:pt x="10512925" y="2864656"/>
                  <a:pt x="10551284" y="2875213"/>
                  <a:pt x="10573102" y="2896328"/>
                </a:cubicBezTo>
                <a:cubicBezTo>
                  <a:pt x="10594921" y="2917443"/>
                  <a:pt x="10605831" y="2954394"/>
                  <a:pt x="10605831" y="3007182"/>
                </a:cubicBezTo>
                <a:cubicBezTo>
                  <a:pt x="10552340" y="3028297"/>
                  <a:pt x="10501664" y="3045365"/>
                  <a:pt x="10453803" y="3058386"/>
                </a:cubicBezTo>
                <a:cubicBezTo>
                  <a:pt x="10405942" y="3071407"/>
                  <a:pt x="10301422" y="3094105"/>
                  <a:pt x="10140245" y="3126482"/>
                </a:cubicBezTo>
                <a:cubicBezTo>
                  <a:pt x="10005813" y="3153227"/>
                  <a:pt x="9913611" y="3194049"/>
                  <a:pt x="9863639" y="3248949"/>
                </a:cubicBezTo>
                <a:cubicBezTo>
                  <a:pt x="9813666" y="3303848"/>
                  <a:pt x="9788680" y="3373879"/>
                  <a:pt x="9788680" y="3459043"/>
                </a:cubicBezTo>
                <a:cubicBezTo>
                  <a:pt x="9788680" y="3549837"/>
                  <a:pt x="9823345" y="3626203"/>
                  <a:pt x="9892672" y="3688140"/>
                </a:cubicBezTo>
                <a:cubicBezTo>
                  <a:pt x="9961999" y="3750077"/>
                  <a:pt x="10063528" y="3781046"/>
                  <a:pt x="10197256" y="3781046"/>
                </a:cubicBezTo>
                <a:cubicBezTo>
                  <a:pt x="10297904" y="3781046"/>
                  <a:pt x="10386235" y="3765562"/>
                  <a:pt x="10462249" y="3734593"/>
                </a:cubicBezTo>
                <a:cubicBezTo>
                  <a:pt x="10517851" y="3711367"/>
                  <a:pt x="10573806" y="3672656"/>
                  <a:pt x="10630113" y="3618461"/>
                </a:cubicBezTo>
                <a:cubicBezTo>
                  <a:pt x="10635039" y="3650837"/>
                  <a:pt x="10639967" y="3674591"/>
                  <a:pt x="10644893" y="3689724"/>
                </a:cubicBezTo>
                <a:cubicBezTo>
                  <a:pt x="10649820" y="3704856"/>
                  <a:pt x="10660377" y="3726851"/>
                  <a:pt x="10676566" y="3755708"/>
                </a:cubicBezTo>
                <a:lnTo>
                  <a:pt x="11079862" y="3755708"/>
                </a:lnTo>
                <a:cubicBezTo>
                  <a:pt x="11057339" y="3709255"/>
                  <a:pt x="11042735" y="3671072"/>
                  <a:pt x="11036049" y="3641159"/>
                </a:cubicBezTo>
                <a:cubicBezTo>
                  <a:pt x="11029362" y="3611246"/>
                  <a:pt x="11026019" y="3569896"/>
                  <a:pt x="11026019" y="3517109"/>
                </a:cubicBezTo>
                <a:lnTo>
                  <a:pt x="11026019" y="3021962"/>
                </a:lnTo>
                <a:cubicBezTo>
                  <a:pt x="11026019" y="2969175"/>
                  <a:pt x="11015461" y="2913748"/>
                  <a:pt x="10994346" y="2855682"/>
                </a:cubicBezTo>
                <a:cubicBezTo>
                  <a:pt x="10973231" y="2797616"/>
                  <a:pt x="10944374" y="2752746"/>
                  <a:pt x="10907775" y="2721074"/>
                </a:cubicBezTo>
                <a:cubicBezTo>
                  <a:pt x="10855691" y="2675325"/>
                  <a:pt x="10790587" y="2645236"/>
                  <a:pt x="10712461" y="2630807"/>
                </a:cubicBezTo>
                <a:cubicBezTo>
                  <a:pt x="10634336" y="2616379"/>
                  <a:pt x="10530872" y="2609164"/>
                  <a:pt x="10402071" y="2609164"/>
                </a:cubicBezTo>
                <a:close/>
                <a:moveTo>
                  <a:pt x="7552971" y="2609164"/>
                </a:moveTo>
                <a:cubicBezTo>
                  <a:pt x="7356601" y="2609164"/>
                  <a:pt x="7200702" y="2664591"/>
                  <a:pt x="7085274" y="2775445"/>
                </a:cubicBezTo>
                <a:cubicBezTo>
                  <a:pt x="6969845" y="2886299"/>
                  <a:pt x="6912131" y="3027241"/>
                  <a:pt x="6912131" y="3198272"/>
                </a:cubicBezTo>
                <a:cubicBezTo>
                  <a:pt x="6912131" y="3381973"/>
                  <a:pt x="6980403" y="3530482"/>
                  <a:pt x="7116946" y="3643799"/>
                </a:cubicBezTo>
                <a:cubicBezTo>
                  <a:pt x="7228152" y="3735297"/>
                  <a:pt x="7373845" y="3781046"/>
                  <a:pt x="7554026" y="3781046"/>
                </a:cubicBezTo>
                <a:cubicBezTo>
                  <a:pt x="7756026" y="3781046"/>
                  <a:pt x="7914213" y="3725971"/>
                  <a:pt x="8028586" y="3615821"/>
                </a:cubicBezTo>
                <a:cubicBezTo>
                  <a:pt x="8142959" y="3505671"/>
                  <a:pt x="8200145" y="3364377"/>
                  <a:pt x="8200145" y="3191938"/>
                </a:cubicBezTo>
                <a:cubicBezTo>
                  <a:pt x="8200145" y="3038502"/>
                  <a:pt x="8154044" y="2909349"/>
                  <a:pt x="8061842" y="2804478"/>
                </a:cubicBezTo>
                <a:cubicBezTo>
                  <a:pt x="7947117" y="2674269"/>
                  <a:pt x="7777494" y="2609164"/>
                  <a:pt x="7552971" y="2609164"/>
                </a:cubicBezTo>
                <a:close/>
                <a:moveTo>
                  <a:pt x="5932051" y="2609164"/>
                </a:moveTo>
                <a:cubicBezTo>
                  <a:pt x="5795508" y="2609164"/>
                  <a:pt x="5685006" y="2654914"/>
                  <a:pt x="5600546" y="2746412"/>
                </a:cubicBezTo>
                <a:cubicBezTo>
                  <a:pt x="5516086" y="2837910"/>
                  <a:pt x="5473856" y="2970934"/>
                  <a:pt x="5473856" y="3145485"/>
                </a:cubicBezTo>
                <a:cubicBezTo>
                  <a:pt x="5473856" y="3298217"/>
                  <a:pt x="5506584" y="3421036"/>
                  <a:pt x="5572040" y="3513942"/>
                </a:cubicBezTo>
                <a:cubicBezTo>
                  <a:pt x="5664243" y="3644855"/>
                  <a:pt x="5785302" y="3710311"/>
                  <a:pt x="5935218" y="3710311"/>
                </a:cubicBezTo>
                <a:cubicBezTo>
                  <a:pt x="6011936" y="3710311"/>
                  <a:pt x="6083376" y="3692715"/>
                  <a:pt x="6149535" y="3657524"/>
                </a:cubicBezTo>
                <a:cubicBezTo>
                  <a:pt x="6191765" y="3635001"/>
                  <a:pt x="6233995" y="3598753"/>
                  <a:pt x="6276225" y="3548781"/>
                </a:cubicBezTo>
                <a:lnTo>
                  <a:pt x="6276225" y="3718757"/>
                </a:lnTo>
                <a:cubicBezTo>
                  <a:pt x="6276225" y="3801105"/>
                  <a:pt x="6260917" y="3858820"/>
                  <a:pt x="6230300" y="3891900"/>
                </a:cubicBezTo>
                <a:cubicBezTo>
                  <a:pt x="6199684" y="3924980"/>
                  <a:pt x="6153406" y="3941520"/>
                  <a:pt x="6091469" y="3941520"/>
                </a:cubicBezTo>
                <a:cubicBezTo>
                  <a:pt x="6043608" y="3941520"/>
                  <a:pt x="6003842" y="3930611"/>
                  <a:pt x="5972170" y="3908792"/>
                </a:cubicBezTo>
                <a:cubicBezTo>
                  <a:pt x="5950351" y="3894011"/>
                  <a:pt x="5934163" y="3867266"/>
                  <a:pt x="5923605" y="3828555"/>
                </a:cubicBezTo>
                <a:lnTo>
                  <a:pt x="5506584" y="3781046"/>
                </a:lnTo>
                <a:cubicBezTo>
                  <a:pt x="5505176" y="3804977"/>
                  <a:pt x="5504472" y="3823980"/>
                  <a:pt x="5504472" y="3838057"/>
                </a:cubicBezTo>
                <a:cubicBezTo>
                  <a:pt x="5504472" y="3951374"/>
                  <a:pt x="5546527" y="4041816"/>
                  <a:pt x="5630635" y="4109384"/>
                </a:cubicBezTo>
                <a:cubicBezTo>
                  <a:pt x="5714742" y="4176952"/>
                  <a:pt x="5869409" y="4210736"/>
                  <a:pt x="6094636" y="4210736"/>
                </a:cubicBezTo>
                <a:cubicBezTo>
                  <a:pt x="6193173" y="4210736"/>
                  <a:pt x="6280624" y="4201938"/>
                  <a:pt x="6356990" y="4184342"/>
                </a:cubicBezTo>
                <a:cubicBezTo>
                  <a:pt x="6433356" y="4166747"/>
                  <a:pt x="6496349" y="4138241"/>
                  <a:pt x="6545969" y="4098827"/>
                </a:cubicBezTo>
                <a:cubicBezTo>
                  <a:pt x="6595590" y="4059412"/>
                  <a:pt x="6635356" y="4007856"/>
                  <a:pt x="6665269" y="3944159"/>
                </a:cubicBezTo>
                <a:cubicBezTo>
                  <a:pt x="6695182" y="3880462"/>
                  <a:pt x="6710138" y="3813422"/>
                  <a:pt x="6710138" y="3743039"/>
                </a:cubicBezTo>
                <a:lnTo>
                  <a:pt x="6709083" y="3693419"/>
                </a:lnTo>
                <a:lnTo>
                  <a:pt x="6709083" y="2634502"/>
                </a:lnTo>
                <a:lnTo>
                  <a:pt x="6306842" y="2634502"/>
                </a:lnTo>
                <a:lnTo>
                  <a:pt x="6306842" y="2800255"/>
                </a:lnTo>
                <a:cubicBezTo>
                  <a:pt x="6257574" y="2731983"/>
                  <a:pt x="6204610" y="2683067"/>
                  <a:pt x="6147952" y="2653506"/>
                </a:cubicBezTo>
                <a:cubicBezTo>
                  <a:pt x="6091294" y="2623945"/>
                  <a:pt x="6019326" y="2609164"/>
                  <a:pt x="5932051" y="2609164"/>
                </a:cubicBezTo>
                <a:close/>
                <a:moveTo>
                  <a:pt x="5186315" y="2609164"/>
                </a:moveTo>
                <a:cubicBezTo>
                  <a:pt x="5125786" y="2609164"/>
                  <a:pt x="5074934" y="2624121"/>
                  <a:pt x="5033759" y="2654034"/>
                </a:cubicBezTo>
                <a:cubicBezTo>
                  <a:pt x="4992585" y="2683946"/>
                  <a:pt x="4952643" y="2738670"/>
                  <a:pt x="4913932" y="2818203"/>
                </a:cubicBezTo>
                <a:lnTo>
                  <a:pt x="4913932" y="2634502"/>
                </a:lnTo>
                <a:lnTo>
                  <a:pt x="4511691" y="2634502"/>
                </a:lnTo>
                <a:lnTo>
                  <a:pt x="4511691" y="3755708"/>
                </a:lnTo>
                <a:lnTo>
                  <a:pt x="4943493" y="3755708"/>
                </a:lnTo>
                <a:lnTo>
                  <a:pt x="4943493" y="3379861"/>
                </a:lnTo>
                <a:cubicBezTo>
                  <a:pt x="4943493" y="3200384"/>
                  <a:pt x="4965663" y="3077917"/>
                  <a:pt x="5010005" y="3012461"/>
                </a:cubicBezTo>
                <a:cubicBezTo>
                  <a:pt x="5040973" y="2966008"/>
                  <a:pt x="5084611" y="2942781"/>
                  <a:pt x="5140918" y="2942781"/>
                </a:cubicBezTo>
                <a:cubicBezTo>
                  <a:pt x="5170479" y="2942781"/>
                  <a:pt x="5210597" y="2953339"/>
                  <a:pt x="5261273" y="2974454"/>
                </a:cubicBezTo>
                <a:lnTo>
                  <a:pt x="5394298" y="2668286"/>
                </a:lnTo>
                <a:cubicBezTo>
                  <a:pt x="5318988" y="2628872"/>
                  <a:pt x="5249660" y="2609164"/>
                  <a:pt x="5186315" y="2609164"/>
                </a:cubicBezTo>
                <a:close/>
                <a:moveTo>
                  <a:pt x="3648800" y="2609164"/>
                </a:moveTo>
                <a:cubicBezTo>
                  <a:pt x="3451023" y="2609164"/>
                  <a:pt x="3296004" y="2663360"/>
                  <a:pt x="3183743" y="2771750"/>
                </a:cubicBezTo>
                <a:cubicBezTo>
                  <a:pt x="3071481" y="2880140"/>
                  <a:pt x="3015351" y="3021962"/>
                  <a:pt x="3015351" y="3197217"/>
                </a:cubicBezTo>
                <a:cubicBezTo>
                  <a:pt x="3015351" y="3320387"/>
                  <a:pt x="3043328" y="3427546"/>
                  <a:pt x="3099283" y="3518692"/>
                </a:cubicBezTo>
                <a:cubicBezTo>
                  <a:pt x="3155237" y="3609839"/>
                  <a:pt x="3225797" y="3676351"/>
                  <a:pt x="3310961" y="3718229"/>
                </a:cubicBezTo>
                <a:cubicBezTo>
                  <a:pt x="3396124" y="3760107"/>
                  <a:pt x="3512960" y="3781046"/>
                  <a:pt x="3661469" y="3781046"/>
                </a:cubicBezTo>
                <a:cubicBezTo>
                  <a:pt x="3832501" y="3781046"/>
                  <a:pt x="3963766" y="3756588"/>
                  <a:pt x="4055264" y="3707672"/>
                </a:cubicBezTo>
                <a:cubicBezTo>
                  <a:pt x="4146762" y="3658755"/>
                  <a:pt x="4224887" y="3577990"/>
                  <a:pt x="4289640" y="3465377"/>
                </a:cubicBezTo>
                <a:lnTo>
                  <a:pt x="3866285" y="3426314"/>
                </a:lnTo>
                <a:cubicBezTo>
                  <a:pt x="3839539" y="3460098"/>
                  <a:pt x="3814553" y="3483677"/>
                  <a:pt x="3791326" y="3497050"/>
                </a:cubicBezTo>
                <a:cubicBezTo>
                  <a:pt x="3753320" y="3518165"/>
                  <a:pt x="3713201" y="3528722"/>
                  <a:pt x="3670971" y="3528722"/>
                </a:cubicBezTo>
                <a:cubicBezTo>
                  <a:pt x="3604107" y="3528722"/>
                  <a:pt x="3549912" y="3504440"/>
                  <a:pt x="3508385" y="3455875"/>
                </a:cubicBezTo>
                <a:cubicBezTo>
                  <a:pt x="3478824" y="3422091"/>
                  <a:pt x="3460173" y="3370712"/>
                  <a:pt x="3452431" y="3301736"/>
                </a:cubicBezTo>
                <a:lnTo>
                  <a:pt x="4313922" y="3301736"/>
                </a:lnTo>
                <a:lnTo>
                  <a:pt x="4313922" y="3253172"/>
                </a:lnTo>
                <a:cubicBezTo>
                  <a:pt x="4313922" y="3105367"/>
                  <a:pt x="4289640" y="2985363"/>
                  <a:pt x="4241076" y="2893161"/>
                </a:cubicBezTo>
                <a:cubicBezTo>
                  <a:pt x="4192511" y="2800959"/>
                  <a:pt x="4121776" y="2730576"/>
                  <a:pt x="4028870" y="2682011"/>
                </a:cubicBezTo>
                <a:cubicBezTo>
                  <a:pt x="3935964" y="2633447"/>
                  <a:pt x="3809274" y="2609164"/>
                  <a:pt x="3648800" y="2609164"/>
                </a:cubicBezTo>
                <a:close/>
                <a:moveTo>
                  <a:pt x="2436456" y="2609164"/>
                </a:moveTo>
                <a:cubicBezTo>
                  <a:pt x="2348477" y="2609164"/>
                  <a:pt x="2273870" y="2625176"/>
                  <a:pt x="2212637" y="2657201"/>
                </a:cubicBezTo>
                <a:cubicBezTo>
                  <a:pt x="2151403" y="2689225"/>
                  <a:pt x="2090874" y="2742541"/>
                  <a:pt x="2031048" y="2817147"/>
                </a:cubicBezTo>
                <a:lnTo>
                  <a:pt x="2031048" y="2634502"/>
                </a:lnTo>
                <a:lnTo>
                  <a:pt x="1630919" y="2634502"/>
                </a:lnTo>
                <a:lnTo>
                  <a:pt x="1630919" y="3755708"/>
                </a:lnTo>
                <a:lnTo>
                  <a:pt x="2060609" y="3755708"/>
                </a:lnTo>
                <a:lnTo>
                  <a:pt x="2060609" y="3217276"/>
                </a:lnTo>
                <a:cubicBezTo>
                  <a:pt x="2060609" y="3115220"/>
                  <a:pt x="2076797" y="3044485"/>
                  <a:pt x="2109173" y="3005070"/>
                </a:cubicBezTo>
                <a:cubicBezTo>
                  <a:pt x="2141550" y="2965656"/>
                  <a:pt x="2183780" y="2945948"/>
                  <a:pt x="2235863" y="2945948"/>
                </a:cubicBezTo>
                <a:cubicBezTo>
                  <a:pt x="2283020" y="2945948"/>
                  <a:pt x="2319619" y="2960553"/>
                  <a:pt x="2345661" y="2989762"/>
                </a:cubicBezTo>
                <a:cubicBezTo>
                  <a:pt x="2371703" y="3018971"/>
                  <a:pt x="2384724" y="3068767"/>
                  <a:pt x="2384724" y="3139151"/>
                </a:cubicBezTo>
                <a:lnTo>
                  <a:pt x="2384724" y="3755708"/>
                </a:lnTo>
                <a:lnTo>
                  <a:pt x="2816526" y="3755708"/>
                </a:lnTo>
                <a:lnTo>
                  <a:pt x="2816526" y="3043077"/>
                </a:lnTo>
                <a:cubicBezTo>
                  <a:pt x="2816526" y="2895272"/>
                  <a:pt x="2782918" y="2786002"/>
                  <a:pt x="2715702" y="2715267"/>
                </a:cubicBezTo>
                <a:cubicBezTo>
                  <a:pt x="2648485" y="2644532"/>
                  <a:pt x="2555404" y="2609164"/>
                  <a:pt x="2436456" y="2609164"/>
                </a:cubicBezTo>
                <a:close/>
                <a:moveTo>
                  <a:pt x="9149608" y="2207980"/>
                </a:moveTo>
                <a:lnTo>
                  <a:pt x="9149608" y="2744300"/>
                </a:lnTo>
                <a:cubicBezTo>
                  <a:pt x="9107378" y="2699255"/>
                  <a:pt x="9058989" y="2665471"/>
                  <a:pt x="9004443" y="2642948"/>
                </a:cubicBezTo>
                <a:cubicBezTo>
                  <a:pt x="8949895" y="2620426"/>
                  <a:pt x="8889189" y="2609164"/>
                  <a:pt x="8822326" y="2609164"/>
                </a:cubicBezTo>
                <a:cubicBezTo>
                  <a:pt x="8685079" y="2609164"/>
                  <a:pt x="8571937" y="2658433"/>
                  <a:pt x="8482902" y="2756969"/>
                </a:cubicBezTo>
                <a:cubicBezTo>
                  <a:pt x="8393867" y="2855506"/>
                  <a:pt x="8349350" y="2997680"/>
                  <a:pt x="8349350" y="3183492"/>
                </a:cubicBezTo>
                <a:cubicBezTo>
                  <a:pt x="8349350" y="3349597"/>
                  <a:pt x="8389644" y="3490715"/>
                  <a:pt x="8470233" y="3606848"/>
                </a:cubicBezTo>
                <a:cubicBezTo>
                  <a:pt x="8550822" y="3722980"/>
                  <a:pt x="8667482" y="3781046"/>
                  <a:pt x="8820215" y="3781046"/>
                </a:cubicBezTo>
                <a:cubicBezTo>
                  <a:pt x="8896229" y="3781046"/>
                  <a:pt x="8965203" y="3764858"/>
                  <a:pt x="9027142" y="3732482"/>
                </a:cubicBezTo>
                <a:cubicBezTo>
                  <a:pt x="9073594" y="3707847"/>
                  <a:pt x="9124973" y="3660339"/>
                  <a:pt x="9181281" y="3589956"/>
                </a:cubicBezTo>
                <a:lnTo>
                  <a:pt x="9181281" y="3755708"/>
                </a:lnTo>
                <a:lnTo>
                  <a:pt x="9583521" y="3755708"/>
                </a:lnTo>
                <a:lnTo>
                  <a:pt x="9583521" y="2207980"/>
                </a:lnTo>
                <a:close/>
                <a:moveTo>
                  <a:pt x="96268" y="2207980"/>
                </a:moveTo>
                <a:lnTo>
                  <a:pt x="96268" y="3755708"/>
                </a:lnTo>
                <a:lnTo>
                  <a:pt x="1401175" y="3755708"/>
                </a:lnTo>
                <a:lnTo>
                  <a:pt x="1401175" y="3405200"/>
                </a:lnTo>
                <a:lnTo>
                  <a:pt x="575578" y="3405200"/>
                </a:lnTo>
                <a:lnTo>
                  <a:pt x="575578" y="3100088"/>
                </a:lnTo>
                <a:lnTo>
                  <a:pt x="1319882" y="3100088"/>
                </a:lnTo>
                <a:lnTo>
                  <a:pt x="1319882" y="2784419"/>
                </a:lnTo>
                <a:lnTo>
                  <a:pt x="575578" y="2784419"/>
                </a:lnTo>
                <a:lnTo>
                  <a:pt x="575578" y="2538429"/>
                </a:lnTo>
                <a:lnTo>
                  <a:pt x="1377948" y="2538429"/>
                </a:lnTo>
                <a:lnTo>
                  <a:pt x="1377948" y="2207980"/>
                </a:lnTo>
                <a:close/>
                <a:moveTo>
                  <a:pt x="0" y="0"/>
                </a:moveTo>
                <a:lnTo>
                  <a:pt x="12192000" y="0"/>
                </a:lnTo>
                <a:lnTo>
                  <a:pt x="12192000" y="6848061"/>
                </a:lnTo>
                <a:lnTo>
                  <a:pt x="0" y="6848061"/>
                </a:lnTo>
                <a:close/>
              </a:path>
            </a:pathLst>
          </a:cu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dirty="0"/>
          </a:p>
        </p:txBody>
      </p:sp>
    </p:spTree>
    <p:extLst>
      <p:ext uri="{BB962C8B-B14F-4D97-AF65-F5344CB8AC3E}">
        <p14:creationId xmlns:p14="http://schemas.microsoft.com/office/powerpoint/2010/main" val="6860483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43BB21F-6BD4-17F5-F96C-3C5361F3E84A}"/>
              </a:ext>
            </a:extLst>
          </p:cNvPr>
          <p:cNvSpPr>
            <a:spLocks noGrp="1"/>
          </p:cNvSpPr>
          <p:nvPr>
            <p:ph type="title"/>
          </p:nvPr>
        </p:nvSpPr>
        <p:spPr/>
        <p:txBody>
          <a:bodyPr/>
          <a:lstStyle/>
          <a:p>
            <a:endParaRPr lang="uk-UA"/>
          </a:p>
        </p:txBody>
      </p:sp>
      <p:pic>
        <p:nvPicPr>
          <p:cNvPr id="5" name="Объект 4">
            <a:extLst>
              <a:ext uri="{FF2B5EF4-FFF2-40B4-BE49-F238E27FC236}">
                <a16:creationId xmlns="" xmlns:a16="http://schemas.microsoft.com/office/drawing/2014/main" id="{4C9A726C-377C-2BA1-BCB7-E875214665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44" y="-57149"/>
            <a:ext cx="12329338" cy="6915150"/>
          </a:xfrm>
        </p:spPr>
      </p:pic>
    </p:spTree>
    <p:extLst>
      <p:ext uri="{BB962C8B-B14F-4D97-AF65-F5344CB8AC3E}">
        <p14:creationId xmlns:p14="http://schemas.microsoft.com/office/powerpoint/2010/main" val="6710963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7BE6A2F-678D-AE28-CD3C-98F6002FC745}"/>
              </a:ext>
            </a:extLst>
          </p:cNvPr>
          <p:cNvSpPr>
            <a:spLocks noGrp="1"/>
          </p:cNvSpPr>
          <p:nvPr>
            <p:ph type="title"/>
          </p:nvPr>
        </p:nvSpPr>
        <p:spPr>
          <a:xfrm>
            <a:off x="197708" y="365125"/>
            <a:ext cx="11994292" cy="1325563"/>
          </a:xfrm>
        </p:spPr>
        <p:txBody>
          <a:bodyPr>
            <a:normAutofit/>
          </a:bodyPr>
          <a:lstStyle/>
          <a:p>
            <a:pPr algn="ctr"/>
            <a:r>
              <a:rPr lang="ru-RU" dirty="0">
                <a:latin typeface="Times New Roman" panose="02020603050405020304" pitchFamily="18" charset="0"/>
                <a:cs typeface="Times New Roman" panose="02020603050405020304" pitchFamily="18" charset="0"/>
              </a:rPr>
              <a:t>ОСОБЛИВОСТІ ЛЮДСЬКОГО БУТТЯ В ОКУПОВАНОМУ ЕНЕРГОДАРІ</a:t>
            </a:r>
            <a:endParaRPr lang="uk-UA"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5AE7BEA3-E6E4-9B92-9403-7F0F575C7B9E}"/>
              </a:ext>
            </a:extLst>
          </p:cNvPr>
          <p:cNvSpPr txBox="1"/>
          <p:nvPr/>
        </p:nvSpPr>
        <p:spPr>
          <a:xfrm>
            <a:off x="6096000" y="6211669"/>
            <a:ext cx="6199173" cy="646331"/>
          </a:xfrm>
          <a:prstGeom prst="rect">
            <a:avLst/>
          </a:prstGeom>
          <a:noFill/>
        </p:spPr>
        <p:txBody>
          <a:bodyPr wrap="square" rtlCol="0">
            <a:spAutoFit/>
          </a:bodyPr>
          <a:lstStyle/>
          <a:p>
            <a:r>
              <a:rPr lang="uk-UA" dirty="0">
                <a:latin typeface="Times New Roman" panose="02020603050405020304" pitchFamily="18" charset="0"/>
                <a:cs typeface="Times New Roman" panose="02020603050405020304" pitchFamily="18" charset="0"/>
              </a:rPr>
              <a:t>Презентація Гах Олександри</a:t>
            </a:r>
          </a:p>
          <a:p>
            <a:r>
              <a:rPr lang="uk-UA" dirty="0">
                <a:latin typeface="Times New Roman" panose="02020603050405020304" pitchFamily="18" charset="0"/>
                <a:cs typeface="Times New Roman" panose="02020603050405020304" pitchFamily="18" charset="0"/>
              </a:rPr>
              <a:t>Науковий керівник- Недобер Інна </a:t>
            </a:r>
            <a:r>
              <a:rPr lang="uk-UA" dirty="0" smtClean="0">
                <a:latin typeface="Times New Roman" panose="02020603050405020304" pitchFamily="18" charset="0"/>
                <a:cs typeface="Times New Roman" panose="02020603050405020304" pitchFamily="18" charset="0"/>
              </a:rPr>
              <a:t>Генадіївна </a:t>
            </a:r>
            <a:endParaRPr lang="uk-UA" dirty="0">
              <a:latin typeface="Times New Roman" panose="02020603050405020304" pitchFamily="18" charset="0"/>
              <a:cs typeface="Times New Roman" panose="02020603050405020304" pitchFamily="18" charset="0"/>
            </a:endParaRPr>
          </a:p>
        </p:txBody>
      </p:sp>
      <p:sp>
        <p:nvSpPr>
          <p:cNvPr id="14" name="Прямоугольник 13">
            <a:extLst>
              <a:ext uri="{FF2B5EF4-FFF2-40B4-BE49-F238E27FC236}">
                <a16:creationId xmlns="" xmlns:a16="http://schemas.microsoft.com/office/drawing/2014/main" id="{E7BD99DA-D3F2-8B34-7C8C-608772A24916}"/>
              </a:ext>
            </a:extLst>
          </p:cNvPr>
          <p:cNvSpPr/>
          <p:nvPr/>
        </p:nvSpPr>
        <p:spPr>
          <a:xfrm>
            <a:off x="-1035050" y="2946400"/>
            <a:ext cx="14262100" cy="1790700"/>
          </a:xfrm>
          <a:prstGeom prst="rect">
            <a:avLst/>
          </a:prstGeom>
          <a:solidFill>
            <a:srgbClr val="634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5" name="Объект 4">
            <a:extLst>
              <a:ext uri="{FF2B5EF4-FFF2-40B4-BE49-F238E27FC236}">
                <a16:creationId xmlns="" xmlns:a16="http://schemas.microsoft.com/office/drawing/2014/main" id="{795B53C7-7D9D-9745-CD45-6D64947AF8F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774942"/>
            <a:ext cx="2655542" cy="4351338"/>
          </a:xfrm>
        </p:spPr>
      </p:pic>
      <p:pic>
        <p:nvPicPr>
          <p:cNvPr id="13" name="Рисунок 12">
            <a:extLst>
              <a:ext uri="{FF2B5EF4-FFF2-40B4-BE49-F238E27FC236}">
                <a16:creationId xmlns="" xmlns:a16="http://schemas.microsoft.com/office/drawing/2014/main" id="{8F26EFC4-C425-B226-2D6C-FD105C6D0E1D}"/>
              </a:ext>
            </a:extLst>
          </p:cNvPr>
          <p:cNvPicPr>
            <a:picLocks noChangeAspect="1"/>
          </p:cNvPicPr>
          <p:nvPr/>
        </p:nvPicPr>
        <p:blipFill rotWithShape="1">
          <a:blip r:embed="rId3">
            <a:extLst>
              <a:ext uri="{28A0092B-C50C-407E-A947-70E740481C1C}">
                <a14:useLocalDpi xmlns:a14="http://schemas.microsoft.com/office/drawing/2010/main" val="0"/>
              </a:ext>
            </a:extLst>
          </a:blip>
          <a:srcRect r="14052"/>
          <a:stretch/>
        </p:blipFill>
        <p:spPr>
          <a:xfrm>
            <a:off x="4768229" y="1774942"/>
            <a:ext cx="2655542" cy="4361769"/>
          </a:xfrm>
          <a:prstGeom prst="rect">
            <a:avLst/>
          </a:prstGeom>
        </p:spPr>
      </p:pic>
      <p:pic>
        <p:nvPicPr>
          <p:cNvPr id="11" name="Рисунок 10">
            <a:extLst>
              <a:ext uri="{FF2B5EF4-FFF2-40B4-BE49-F238E27FC236}">
                <a16:creationId xmlns="" xmlns:a16="http://schemas.microsoft.com/office/drawing/2014/main" id="{D9B11048-6E5E-E30F-652C-F45300F2DF66}"/>
              </a:ext>
            </a:extLst>
          </p:cNvPr>
          <p:cNvPicPr>
            <a:picLocks noChangeAspect="1"/>
          </p:cNvPicPr>
          <p:nvPr/>
        </p:nvPicPr>
        <p:blipFill rotWithShape="1">
          <a:blip r:embed="rId4">
            <a:extLst>
              <a:ext uri="{28A0092B-C50C-407E-A947-70E740481C1C}">
                <a14:useLocalDpi xmlns:a14="http://schemas.microsoft.com/office/drawing/2010/main" val="0"/>
              </a:ext>
            </a:extLst>
          </a:blip>
          <a:srcRect r="18657"/>
          <a:stretch/>
        </p:blipFill>
        <p:spPr>
          <a:xfrm>
            <a:off x="8698258" y="1785373"/>
            <a:ext cx="2655542" cy="4351338"/>
          </a:xfrm>
          <a:prstGeom prst="rect">
            <a:avLst/>
          </a:prstGeom>
        </p:spPr>
      </p:pic>
    </p:spTree>
    <p:extLst>
      <p:ext uri="{BB962C8B-B14F-4D97-AF65-F5344CB8AC3E}">
        <p14:creationId xmlns:p14="http://schemas.microsoft.com/office/powerpoint/2010/main" val="159344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 xmlns:a16="http://schemas.microsoft.com/office/drawing/2014/main" id="{25BBB0FC-753D-BCBA-D935-F2B3006CAD49}"/>
              </a:ext>
            </a:extLst>
          </p:cNvPr>
          <p:cNvSpPr/>
          <p:nvPr/>
        </p:nvSpPr>
        <p:spPr>
          <a:xfrm>
            <a:off x="450850" y="546100"/>
            <a:ext cx="11290300" cy="1155700"/>
          </a:xfrm>
          <a:prstGeom prst="roundRect">
            <a:avLst/>
          </a:prstGeom>
          <a:solidFill>
            <a:srgbClr val="519259"/>
          </a:solidFill>
          <a:ln>
            <a:solidFill>
              <a:srgbClr val="064635"/>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064635"/>
                </a:solidFill>
                <a:latin typeface="Times New Roman" panose="02020603050405020304" pitchFamily="18" charset="0"/>
                <a:cs typeface="Times New Roman" panose="02020603050405020304" pitchFamily="18" charset="0"/>
              </a:rPr>
              <a:t>Метою</a:t>
            </a:r>
            <a:r>
              <a:rPr lang="uk-UA" dirty="0" smtClean="0">
                <a:latin typeface="Times New Roman" panose="02020603050405020304" pitchFamily="18" charset="0"/>
                <a:cs typeface="Times New Roman" panose="02020603050405020304" pitchFamily="18" charset="0"/>
              </a:rPr>
              <a:t> роботи є -  </a:t>
            </a:r>
            <a:r>
              <a:rPr lang="uk-UA" dirty="0">
                <a:latin typeface="Times New Roman" panose="02020603050405020304" pitchFamily="18" charset="0"/>
                <a:cs typeface="Times New Roman" panose="02020603050405020304" pitchFamily="18" charset="0"/>
              </a:rPr>
              <a:t>спроба розібратися на прикладі</a:t>
            </a:r>
          </a:p>
          <a:p>
            <a:pPr algn="ctr"/>
            <a:r>
              <a:rPr lang="uk-UA" dirty="0">
                <a:latin typeface="Times New Roman" panose="02020603050405020304" pitchFamily="18" charset="0"/>
                <a:cs typeface="Times New Roman" panose="02020603050405020304" pitchFamily="18" charset="0"/>
              </a:rPr>
              <a:t>окупаційного Енергодара, які саме пріоритети та цінності мають</a:t>
            </a:r>
          </a:p>
          <a:p>
            <a:pPr algn="ctr"/>
            <a:r>
              <a:rPr lang="uk-UA" dirty="0">
                <a:latin typeface="Times New Roman" panose="02020603050405020304" pitchFamily="18" charset="0"/>
                <a:cs typeface="Times New Roman" panose="02020603050405020304" pitchFamily="18" charset="0"/>
              </a:rPr>
              <a:t> українська та російська цивілізації.</a:t>
            </a:r>
          </a:p>
        </p:txBody>
      </p:sp>
      <p:pic>
        <p:nvPicPr>
          <p:cNvPr id="5" name="Рисунок 4">
            <a:extLst>
              <a:ext uri="{FF2B5EF4-FFF2-40B4-BE49-F238E27FC236}">
                <a16:creationId xmlns="" xmlns:a16="http://schemas.microsoft.com/office/drawing/2014/main" id="{41F216FB-C99F-CD9B-FC04-35B0F04D2EC0}"/>
              </a:ext>
            </a:extLst>
          </p:cNvPr>
          <p:cNvPicPr>
            <a:picLocks noChangeAspect="1"/>
          </p:cNvPicPr>
          <p:nvPr/>
        </p:nvPicPr>
        <p:blipFill>
          <a:blip r:embed="rId2"/>
          <a:stretch>
            <a:fillRect/>
          </a:stretch>
        </p:blipFill>
        <p:spPr>
          <a:xfrm>
            <a:off x="450850" y="2438400"/>
            <a:ext cx="5067300" cy="2895600"/>
          </a:xfrm>
          <a:prstGeom prst="rect">
            <a:avLst/>
          </a:prstGeom>
        </p:spPr>
      </p:pic>
      <p:pic>
        <p:nvPicPr>
          <p:cNvPr id="6" name="Рисунок 5">
            <a:extLst>
              <a:ext uri="{FF2B5EF4-FFF2-40B4-BE49-F238E27FC236}">
                <a16:creationId xmlns="" xmlns:a16="http://schemas.microsoft.com/office/drawing/2014/main" id="{87B2318C-BB87-76C2-0190-EBFD9E897CA5}"/>
              </a:ext>
            </a:extLst>
          </p:cNvPr>
          <p:cNvPicPr>
            <a:picLocks noChangeAspect="1"/>
          </p:cNvPicPr>
          <p:nvPr/>
        </p:nvPicPr>
        <p:blipFill>
          <a:blip r:embed="rId3"/>
          <a:stretch>
            <a:fillRect/>
          </a:stretch>
        </p:blipFill>
        <p:spPr>
          <a:xfrm>
            <a:off x="6673850" y="2438400"/>
            <a:ext cx="5067300" cy="2895600"/>
          </a:xfrm>
          <a:prstGeom prst="rect">
            <a:avLst/>
          </a:prstGeom>
        </p:spPr>
      </p:pic>
    </p:spTree>
    <p:extLst>
      <p:ext uri="{BB962C8B-B14F-4D97-AF65-F5344CB8AC3E}">
        <p14:creationId xmlns:p14="http://schemas.microsoft.com/office/powerpoint/2010/main" val="3679179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EDDB"/>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4607F0F9-2863-3C43-E388-B8AB0B2AD67A}"/>
              </a:ext>
            </a:extLst>
          </p:cNvPr>
          <p:cNvSpPr txBox="1"/>
          <p:nvPr/>
        </p:nvSpPr>
        <p:spPr>
          <a:xfrm>
            <a:off x="271848" y="1432422"/>
            <a:ext cx="5898067" cy="4154984"/>
          </a:xfrm>
          <a:prstGeom prst="rect">
            <a:avLst/>
          </a:prstGeom>
          <a:noFill/>
        </p:spPr>
        <p:txBody>
          <a:bodyPr wrap="square">
            <a:spAutoFit/>
          </a:bodyPr>
          <a:lstStyle/>
          <a:p>
            <a:pPr algn="ctr"/>
            <a:r>
              <a:rPr lang="uk-UA" sz="2400" b="1" dirty="0" smtClean="0">
                <a:solidFill>
                  <a:srgbClr val="064635"/>
                </a:solidFill>
                <a:latin typeface="Times New Roman" panose="02020603050405020304" pitchFamily="18" charset="0"/>
                <a:cs typeface="Times New Roman" panose="02020603050405020304" pitchFamily="18" charset="0"/>
              </a:rPr>
              <a:t>Наші </a:t>
            </a:r>
            <a:r>
              <a:rPr lang="uk-UA" sz="2400" b="1" i="1" dirty="0" smtClean="0">
                <a:solidFill>
                  <a:srgbClr val="064635"/>
                </a:solidFill>
                <a:latin typeface="Times New Roman" panose="02020603050405020304" pitchFamily="18" charset="0"/>
                <a:cs typeface="Times New Roman" panose="02020603050405020304" pitchFamily="18" charset="0"/>
              </a:rPr>
              <a:t>завдання</a:t>
            </a:r>
            <a:r>
              <a:rPr lang="uk-UA" sz="2400" b="1" dirty="0" smtClean="0">
                <a:solidFill>
                  <a:srgbClr val="064635"/>
                </a:solidFill>
                <a:latin typeface="Times New Roman" panose="02020603050405020304" pitchFamily="18" charset="0"/>
                <a:cs typeface="Times New Roman" panose="02020603050405020304" pitchFamily="18" charset="0"/>
              </a:rPr>
              <a:t>:</a:t>
            </a:r>
            <a:endParaRPr lang="uk-UA" sz="2400" b="1" dirty="0">
              <a:solidFill>
                <a:srgbClr val="064635"/>
              </a:solidFill>
              <a:latin typeface="Times New Roman" panose="02020603050405020304" pitchFamily="18" charset="0"/>
              <a:cs typeface="Times New Roman" panose="02020603050405020304" pitchFamily="18" charset="0"/>
            </a:endParaRPr>
          </a:p>
          <a:p>
            <a:pPr algn="ctr"/>
            <a:endParaRPr lang="uk-UA" sz="2400" b="1" dirty="0">
              <a:solidFill>
                <a:srgbClr val="3A8891"/>
              </a:solidFill>
              <a:latin typeface="Times New Roman" panose="02020603050405020304" pitchFamily="18" charset="0"/>
              <a:cs typeface="Times New Roman" panose="02020603050405020304" pitchFamily="18" charset="0"/>
            </a:endParaRPr>
          </a:p>
          <a:p>
            <a:pPr algn="ctr"/>
            <a:endParaRPr lang="uk-UA" sz="2400" b="1" dirty="0">
              <a:solidFill>
                <a:srgbClr val="519259"/>
              </a:solidFill>
              <a:latin typeface="Times New Roman" panose="02020603050405020304" pitchFamily="18" charset="0"/>
              <a:cs typeface="Times New Roman" panose="02020603050405020304" pitchFamily="18" charset="0"/>
            </a:endParaRPr>
          </a:p>
          <a:p>
            <a:r>
              <a:rPr lang="uk-UA" sz="2400" b="1" dirty="0">
                <a:solidFill>
                  <a:srgbClr val="519259"/>
                </a:solidFill>
                <a:latin typeface="Times New Roman" panose="02020603050405020304" pitchFamily="18" charset="0"/>
                <a:cs typeface="Times New Roman" panose="02020603050405020304" pitchFamily="18" charset="0"/>
              </a:rPr>
              <a:t>-донести до широкого загалу інформацію про особливості окупаційної політики російського уряду в місті </a:t>
            </a:r>
            <a:r>
              <a:rPr lang="uk-UA" sz="2400" b="1" dirty="0" smtClean="0">
                <a:solidFill>
                  <a:srgbClr val="519259"/>
                </a:solidFill>
                <a:latin typeface="Times New Roman" panose="02020603050405020304" pitchFamily="18" charset="0"/>
                <a:cs typeface="Times New Roman" panose="02020603050405020304" pitchFamily="18" charset="0"/>
              </a:rPr>
              <a:t>Енергодарі</a:t>
            </a:r>
            <a:r>
              <a:rPr lang="uk-UA" sz="2400" b="1" dirty="0">
                <a:solidFill>
                  <a:srgbClr val="519259"/>
                </a:solidFill>
                <a:latin typeface="Times New Roman" panose="02020603050405020304" pitchFamily="18" charset="0"/>
                <a:cs typeface="Times New Roman" panose="02020603050405020304" pitchFamily="18" charset="0"/>
              </a:rPr>
              <a:t>;</a:t>
            </a:r>
          </a:p>
          <a:p>
            <a:endParaRPr lang="uk-UA" sz="2400" b="1" dirty="0">
              <a:solidFill>
                <a:srgbClr val="519259"/>
              </a:solidFill>
              <a:latin typeface="Times New Roman" panose="02020603050405020304" pitchFamily="18" charset="0"/>
              <a:cs typeface="Times New Roman" panose="02020603050405020304" pitchFamily="18" charset="0"/>
            </a:endParaRPr>
          </a:p>
          <a:p>
            <a:endParaRPr lang="uk-UA" sz="2400" b="1" dirty="0">
              <a:solidFill>
                <a:srgbClr val="519259"/>
              </a:solidFill>
              <a:latin typeface="Times New Roman" panose="02020603050405020304" pitchFamily="18" charset="0"/>
              <a:cs typeface="Times New Roman" panose="02020603050405020304" pitchFamily="18" charset="0"/>
            </a:endParaRPr>
          </a:p>
          <a:p>
            <a:r>
              <a:rPr lang="uk-UA" sz="2400" b="1" dirty="0">
                <a:solidFill>
                  <a:srgbClr val="519259"/>
                </a:solidFill>
                <a:latin typeface="Times New Roman" panose="02020603050405020304" pitchFamily="18" charset="0"/>
                <a:cs typeface="Times New Roman" panose="02020603050405020304" pitchFamily="18" charset="0"/>
              </a:rPr>
              <a:t>-залучити до наукового оббігу отримані </a:t>
            </a:r>
            <a:r>
              <a:rPr lang="uk-UA" sz="2400" b="1" dirty="0" smtClean="0">
                <a:solidFill>
                  <a:srgbClr val="519259"/>
                </a:solidFill>
                <a:latin typeface="Times New Roman" panose="02020603050405020304" pitchFamily="18" charset="0"/>
                <a:cs typeface="Times New Roman" panose="02020603050405020304" pitchFamily="18" charset="0"/>
              </a:rPr>
              <a:t>відомості; </a:t>
            </a:r>
          </a:p>
          <a:p>
            <a:r>
              <a:rPr lang="uk-UA" sz="2400" b="1" dirty="0" smtClean="0">
                <a:solidFill>
                  <a:srgbClr val="519259"/>
                </a:solidFill>
                <a:latin typeface="Times New Roman" panose="02020603050405020304" pitchFamily="18" charset="0"/>
                <a:cs typeface="Times New Roman" panose="02020603050405020304" pitchFamily="18" charset="0"/>
              </a:rPr>
              <a:t>-зробити </a:t>
            </a:r>
            <a:r>
              <a:rPr lang="uk-UA" sz="2400" b="1" dirty="0">
                <a:solidFill>
                  <a:srgbClr val="519259"/>
                </a:solidFill>
                <a:latin typeface="Times New Roman" panose="02020603050405020304" pitchFamily="18" charset="0"/>
                <a:cs typeface="Times New Roman" panose="02020603050405020304" pitchFamily="18" charset="0"/>
              </a:rPr>
              <a:t>висновки та узагальнення.</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5905" y="0"/>
            <a:ext cx="5676095" cy="6858000"/>
          </a:xfrm>
          <a:prstGeom prst="rect">
            <a:avLst/>
          </a:prstGeom>
        </p:spPr>
      </p:pic>
    </p:spTree>
    <p:extLst>
      <p:ext uri="{BB962C8B-B14F-4D97-AF65-F5344CB8AC3E}">
        <p14:creationId xmlns:p14="http://schemas.microsoft.com/office/powerpoint/2010/main" val="1269159379"/>
      </p:ext>
    </p:extLst>
  </p:cSld>
  <p:clrMapOvr>
    <a:masterClrMapping/>
  </p:clrMapOvr>
  <p:transition spd="med">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54B0861-0E28-9A8B-AE2E-BABFB0CD0E6C}"/>
              </a:ext>
            </a:extLst>
          </p:cNvPr>
          <p:cNvSpPr>
            <a:spLocks noGrp="1"/>
          </p:cNvSpPr>
          <p:nvPr>
            <p:ph type="ctrTitle"/>
          </p:nvPr>
        </p:nvSpPr>
        <p:spPr>
          <a:xfrm>
            <a:off x="114300" y="-1193800"/>
            <a:ext cx="10960100" cy="2387600"/>
          </a:xfrm>
        </p:spPr>
        <p:txBody>
          <a:bodyPr>
            <a:normAutofit/>
          </a:bodyPr>
          <a:lstStyle/>
          <a:p>
            <a:r>
              <a:rPr lang="uk-UA" sz="4400" dirty="0">
                <a:latin typeface="Times New Roman" panose="02020603050405020304" pitchFamily="18" charset="0"/>
                <a:cs typeface="Times New Roman" panose="02020603050405020304" pitchFamily="18" charset="0"/>
              </a:rPr>
              <a:t>Гуманітарна криза в Енергодарі</a:t>
            </a:r>
          </a:p>
        </p:txBody>
      </p:sp>
      <p:sp>
        <p:nvSpPr>
          <p:cNvPr id="3" name="Подзаголовок 2">
            <a:extLst>
              <a:ext uri="{FF2B5EF4-FFF2-40B4-BE49-F238E27FC236}">
                <a16:creationId xmlns="" xmlns:a16="http://schemas.microsoft.com/office/drawing/2014/main" id="{35A2F389-042B-18D7-C905-8ED311CD8D21}"/>
              </a:ext>
            </a:extLst>
          </p:cNvPr>
          <p:cNvSpPr>
            <a:spLocks noGrp="1"/>
          </p:cNvSpPr>
          <p:nvPr>
            <p:ph type="subTitle" idx="1"/>
          </p:nvPr>
        </p:nvSpPr>
        <p:spPr>
          <a:xfrm>
            <a:off x="596900" y="1483519"/>
            <a:ext cx="11595100" cy="1655762"/>
          </a:xfrm>
        </p:spPr>
        <p:txBody>
          <a:bodyPr>
            <a:normAutofit/>
          </a:bodyPr>
          <a:lstStyle/>
          <a:p>
            <a:r>
              <a:rPr lang="ru-RU" dirty="0">
                <a:latin typeface="Times New Roman" panose="02020603050405020304" pitchFamily="18" charset="0"/>
                <a:cs typeface="Times New Roman" panose="02020603050405020304" pitchFamily="18" charset="0"/>
              </a:rPr>
              <a:t>Розпочалася </a:t>
            </a:r>
            <a:r>
              <a:rPr lang="ru-RU" dirty="0" err="1">
                <a:latin typeface="Times New Roman" panose="02020603050405020304" pitchFamily="18" charset="0"/>
                <a:cs typeface="Times New Roman" panose="02020603050405020304" pitchFamily="18" charset="0"/>
              </a:rPr>
              <a:t>одразу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24 лютого, коли з </a:t>
            </a:r>
            <a:r>
              <a:rPr lang="ru-RU" dirty="0" err="1">
                <a:latin typeface="Times New Roman" panose="02020603050405020304" pitchFamily="18" charset="0"/>
                <a:cs typeface="Times New Roman" panose="02020603050405020304" pitchFamily="18" charset="0"/>
              </a:rPr>
              <a:t>банкоматів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зникла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готівка</a:t>
            </a:r>
            <a:r>
              <a:rPr lang="ru-RU" dirty="0">
                <a:latin typeface="Times New Roman" panose="02020603050405020304" pitchFamily="18" charset="0"/>
                <a:cs typeface="Times New Roman" panose="02020603050405020304" pitchFamily="18" charset="0"/>
              </a:rPr>
              <a:t>, а в </a:t>
            </a:r>
            <a:r>
              <a:rPr lang="ru-RU" dirty="0" err="1">
                <a:latin typeface="Times New Roman" panose="02020603050405020304" pitchFamily="18" charset="0"/>
                <a:cs typeface="Times New Roman" panose="02020603050405020304" pitchFamily="18" charset="0"/>
              </a:rPr>
              <a:t>магазини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вишикувались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величезні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черги</a:t>
            </a:r>
            <a:r>
              <a:rPr lang="ru-RU" dirty="0">
                <a:latin typeface="Times New Roman" panose="02020603050405020304" pitchFamily="18" charset="0"/>
                <a:cs typeface="Times New Roman" panose="02020603050405020304" pitchFamily="18" charset="0"/>
              </a:rPr>
              <a:t>. Люди </a:t>
            </a:r>
            <a:r>
              <a:rPr lang="ru-RU" dirty="0" err="1">
                <a:latin typeface="Times New Roman" panose="02020603050405020304" pitchFamily="18" charset="0"/>
                <a:cs typeface="Times New Roman" panose="02020603050405020304" pitchFamily="18" charset="0"/>
              </a:rPr>
              <a:t>розуміли</a:t>
            </a:r>
            <a:r>
              <a:rPr lang="ru-RU" dirty="0">
                <a:latin typeface="Times New Roman" panose="02020603050405020304" pitchFamily="18" charset="0"/>
                <a:cs typeface="Times New Roman" panose="02020603050405020304" pitchFamily="18" charset="0"/>
              </a:rPr>
              <a:t>, що </a:t>
            </a:r>
            <a:r>
              <a:rPr lang="ru-RU" dirty="0" err="1">
                <a:latin typeface="Times New Roman" panose="02020603050405020304" pitchFamily="18" charset="0"/>
                <a:cs typeface="Times New Roman" panose="02020603050405020304" pitchFamily="18" charset="0"/>
              </a:rPr>
              <a:t>починаються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тяжкі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часи</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 xmlns:a16="http://schemas.microsoft.com/office/drawing/2014/main" id="{3308A12D-A704-F3B9-A3D6-0EA95780D288}"/>
              </a:ext>
            </a:extLst>
          </p:cNvPr>
          <p:cNvPicPr>
            <a:picLocks noChangeAspect="1"/>
          </p:cNvPicPr>
          <p:nvPr/>
        </p:nvPicPr>
        <p:blipFill rotWithShape="1">
          <a:blip r:embed="rId2">
            <a:extLst>
              <a:ext uri="{28A0092B-C50C-407E-A947-70E740481C1C}">
                <a14:useLocalDpi xmlns:a14="http://schemas.microsoft.com/office/drawing/2010/main" val="0"/>
              </a:ext>
            </a:extLst>
          </a:blip>
          <a:srcRect t="14629" b="50000"/>
          <a:stretch/>
        </p:blipFill>
        <p:spPr>
          <a:xfrm>
            <a:off x="3681164" y="2760966"/>
            <a:ext cx="4829671" cy="3809389"/>
          </a:xfrm>
          <a:prstGeom prst="rect">
            <a:avLst/>
          </a:prstGeom>
        </p:spPr>
      </p:pic>
    </p:spTree>
    <p:extLst>
      <p:ext uri="{BB962C8B-B14F-4D97-AF65-F5344CB8AC3E}">
        <p14:creationId xmlns:p14="http://schemas.microsoft.com/office/powerpoint/2010/main" val="76965647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A6E55E5C-9DBC-1516-0C74-F2D802B92565}"/>
              </a:ext>
            </a:extLst>
          </p:cNvPr>
          <p:cNvSpPr txBox="1"/>
          <p:nvPr/>
        </p:nvSpPr>
        <p:spPr>
          <a:xfrm>
            <a:off x="642551" y="519837"/>
            <a:ext cx="10738022" cy="923330"/>
          </a:xfrm>
          <a:prstGeom prst="rect">
            <a:avLst/>
          </a:prstGeom>
          <a:noFill/>
        </p:spPr>
        <p:txBody>
          <a:bodyPr wrap="square">
            <a:spAutoFit/>
          </a:bodyPr>
          <a:lstStyle/>
          <a:p>
            <a:r>
              <a:rPr lang="uk-UA" dirty="0">
                <a:latin typeface="Times New Roman" panose="02020603050405020304" pitchFamily="18" charset="0"/>
                <a:cs typeface="Times New Roman" panose="02020603050405020304" pitchFamily="18" charset="0"/>
              </a:rPr>
              <a:t>Але певна надія теплилася в серцях містян, тому енергодарці разом з адміністрацією міста «озброєні» </a:t>
            </a:r>
            <a:r>
              <a:rPr lang="uk-UA" dirty="0">
                <a:solidFill>
                  <a:schemeClr val="accent1">
                    <a:lumMod val="60000"/>
                    <a:lumOff val="40000"/>
                  </a:schemeClr>
                </a:solidFill>
                <a:latin typeface="Times New Roman" panose="02020603050405020304" pitchFamily="18" charset="0"/>
                <a:cs typeface="Times New Roman" panose="02020603050405020304" pitchFamily="18" charset="0"/>
              </a:rPr>
              <a:t>синьо</a:t>
            </a:r>
            <a:r>
              <a:rPr lang="uk-UA" dirty="0">
                <a:latin typeface="Times New Roman" panose="02020603050405020304" pitchFamily="18" charset="0"/>
                <a:cs typeface="Times New Roman" panose="02020603050405020304" pitchFamily="18" charset="0"/>
              </a:rPr>
              <a:t>-</a:t>
            </a:r>
            <a:r>
              <a:rPr lang="uk-UA" dirty="0">
                <a:solidFill>
                  <a:srgbClr val="FFC000"/>
                </a:solidFill>
                <a:latin typeface="Times New Roman" panose="02020603050405020304" pitchFamily="18" charset="0"/>
                <a:cs typeface="Times New Roman" panose="02020603050405020304" pitchFamily="18" charset="0"/>
              </a:rPr>
              <a:t>жовтими</a:t>
            </a:r>
            <a:r>
              <a:rPr lang="uk-UA" dirty="0">
                <a:latin typeface="Times New Roman" panose="02020603050405020304" pitchFamily="18" charset="0"/>
                <a:cs typeface="Times New Roman" panose="02020603050405020304" pitchFamily="18" charset="0"/>
              </a:rPr>
              <a:t> прапорами декілька днів поспіль виходили до в’їзду в місто, намагаючись зупинити ворожі колони, доводячи, що </a:t>
            </a:r>
            <a:r>
              <a:rPr lang="uk-UA" dirty="0" smtClean="0">
                <a:latin typeface="Times New Roman" panose="02020603050405020304" pitchFamily="18" charset="0"/>
                <a:cs typeface="Times New Roman" panose="02020603050405020304" pitchFamily="18" charset="0"/>
              </a:rPr>
              <a:t> </a:t>
            </a:r>
            <a:r>
              <a:rPr lang="uk-UA" dirty="0" smtClean="0">
                <a:solidFill>
                  <a:schemeClr val="accent1">
                    <a:lumMod val="60000"/>
                    <a:lumOff val="40000"/>
                  </a:schemeClr>
                </a:solidFill>
                <a:latin typeface="Times New Roman" panose="02020603050405020304" pitchFamily="18" charset="0"/>
                <a:cs typeface="Times New Roman" panose="02020603050405020304" pitchFamily="18" charset="0"/>
              </a:rPr>
              <a:t>Енергодар</a:t>
            </a:r>
            <a:r>
              <a:rPr lang="uk-UA" dirty="0" smtClean="0">
                <a:latin typeface="Times New Roman" panose="02020603050405020304" pitchFamily="18" charset="0"/>
                <a:cs typeface="Times New Roman" panose="02020603050405020304" pitchFamily="18" charset="0"/>
              </a:rPr>
              <a:t> </a:t>
            </a:r>
            <a:r>
              <a:rPr lang="uk-UA" dirty="0">
                <a:solidFill>
                  <a:srgbClr val="FFC000"/>
                </a:solidFill>
                <a:latin typeface="Times New Roman" panose="02020603050405020304" pitchFamily="18" charset="0"/>
                <a:cs typeface="Times New Roman" panose="02020603050405020304" pitchFamily="18" charset="0"/>
              </a:rPr>
              <a:t>– це Україна!</a:t>
            </a:r>
          </a:p>
        </p:txBody>
      </p:sp>
      <p:pic>
        <p:nvPicPr>
          <p:cNvPr id="6" name="Рисунок 5">
            <a:extLst>
              <a:ext uri="{FF2B5EF4-FFF2-40B4-BE49-F238E27FC236}">
                <a16:creationId xmlns="" xmlns:a16="http://schemas.microsoft.com/office/drawing/2014/main" id="{3070BD7B-44EC-2D0F-F50B-E1EF3DEAED4D}"/>
              </a:ext>
            </a:extLst>
          </p:cNvPr>
          <p:cNvPicPr>
            <a:picLocks noChangeAspect="1"/>
          </p:cNvPicPr>
          <p:nvPr/>
        </p:nvPicPr>
        <p:blipFill>
          <a:blip r:embed="rId2"/>
          <a:stretch>
            <a:fillRect/>
          </a:stretch>
        </p:blipFill>
        <p:spPr>
          <a:xfrm>
            <a:off x="2049538" y="2220188"/>
            <a:ext cx="7843762" cy="4117975"/>
          </a:xfrm>
          <a:prstGeom prst="rect">
            <a:avLst/>
          </a:prstGeom>
        </p:spPr>
      </p:pic>
    </p:spTree>
    <p:extLst>
      <p:ext uri="{BB962C8B-B14F-4D97-AF65-F5344CB8AC3E}">
        <p14:creationId xmlns:p14="http://schemas.microsoft.com/office/powerpoint/2010/main" val="270247094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3614"/>
            <a:ext cx="6858000" cy="3105150"/>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2881312"/>
            <a:ext cx="6858000" cy="3838575"/>
          </a:xfrm>
          <a:prstGeom prst="rect">
            <a:avLst/>
          </a:prstGeom>
        </p:spPr>
      </p:pic>
      <p:sp>
        <p:nvSpPr>
          <p:cNvPr id="4" name="TextBox 3"/>
          <p:cNvSpPr txBox="1"/>
          <p:nvPr/>
        </p:nvSpPr>
        <p:spPr>
          <a:xfrm>
            <a:off x="172996" y="4497859"/>
            <a:ext cx="5066270" cy="1200329"/>
          </a:xfrm>
          <a:prstGeom prst="rect">
            <a:avLst/>
          </a:prstGeom>
          <a:noFill/>
        </p:spPr>
        <p:txBody>
          <a:bodyPr wrap="square" rtlCol="0">
            <a:spAutoFit/>
          </a:bodyPr>
          <a:lstStyle/>
          <a:p>
            <a:r>
              <a:rPr lang="uk-UA" sz="2400" dirty="0" smtClean="0">
                <a:solidFill>
                  <a:srgbClr val="FF0000"/>
                </a:solidFill>
                <a:latin typeface="Times New Roman" panose="02020603050405020304" pitchFamily="18" charset="0"/>
                <a:cs typeface="Times New Roman" panose="02020603050405020304" pitchFamily="18" charset="0"/>
              </a:rPr>
              <a:t>Стало зрозумілим, що ворог не зупиниться  і атомна станція, і місто будуть захоплені за любої ціни!</a:t>
            </a:r>
            <a:endParaRPr lang="ru-RU"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2337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C619AE8-5FAC-CC19-A185-DDB929380F5E}"/>
              </a:ext>
            </a:extLst>
          </p:cNvPr>
          <p:cNvSpPr txBox="1"/>
          <p:nvPr/>
        </p:nvSpPr>
        <p:spPr>
          <a:xfrm>
            <a:off x="0" y="99536"/>
            <a:ext cx="12192000" cy="646331"/>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Але на той час люди </a:t>
            </a:r>
            <a:r>
              <a:rPr lang="ru-RU" dirty="0" err="1">
                <a:latin typeface="Times New Roman" panose="02020603050405020304" pitchFamily="18" charset="0"/>
                <a:cs typeface="Times New Roman" panose="02020603050405020304" pitchFamily="18" charset="0"/>
              </a:rPr>
              <a:t>ще</a:t>
            </a:r>
            <a:r>
              <a:rPr lang="ru-RU" dirty="0">
                <a:latin typeface="Times New Roman" panose="02020603050405020304" pitchFamily="18" charset="0"/>
                <a:cs typeface="Times New Roman" panose="02020603050405020304" pitchFamily="18" charset="0"/>
              </a:rPr>
              <a:t> не знали, </a:t>
            </a:r>
            <a:r>
              <a:rPr lang="ru-RU" dirty="0" err="1">
                <a:latin typeface="Times New Roman" panose="02020603050405020304" pitchFamily="18" charset="0"/>
                <a:cs typeface="Times New Roman" panose="02020603050405020304" pitchFamily="18" charset="0"/>
              </a:rPr>
              <a:t>наскільки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жорстокий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цинічний</a:t>
            </a:r>
            <a:r>
              <a:rPr lang="ru-RU" dirty="0">
                <a:latin typeface="Times New Roman" panose="02020603050405020304" pitchFamily="18" charset="0"/>
                <a:cs typeface="Times New Roman" panose="02020603050405020304" pitchFamily="18" charset="0"/>
              </a:rPr>
              <a:t> перед ними ворог, який в </a:t>
            </a:r>
            <a:r>
              <a:rPr lang="ru-RU" dirty="0" err="1">
                <a:latin typeface="Times New Roman" panose="02020603050405020304" pitchFamily="18" charset="0"/>
                <a:cs typeface="Times New Roman" panose="02020603050405020304" pitchFamily="18" charset="0"/>
              </a:rPr>
              <a:t>ніч</a:t>
            </a:r>
            <a:r>
              <a:rPr lang="ru-RU" dirty="0">
                <a:latin typeface="Times New Roman" panose="02020603050405020304" pitchFamily="18" charset="0"/>
                <a:cs typeface="Times New Roman" panose="02020603050405020304" pitchFamily="18" charset="0"/>
              </a:rPr>
              <a:t> з 3 на 4 </a:t>
            </a:r>
            <a:r>
              <a:rPr lang="ru-RU" dirty="0" err="1">
                <a:latin typeface="Times New Roman" panose="02020603050405020304" pitchFamily="18" charset="0"/>
                <a:cs typeface="Times New Roman" panose="02020603050405020304" pitchFamily="18" charset="0"/>
              </a:rPr>
              <a:t>березня</a:t>
            </a:r>
            <a:r>
              <a:rPr lang="ru-RU" dirty="0">
                <a:latin typeface="Times New Roman" panose="02020603050405020304" pitchFamily="18" charset="0"/>
                <a:cs typeface="Times New Roman" panose="02020603050405020304" pitchFamily="18" charset="0"/>
              </a:rPr>
              <a:t> 2022р, </a:t>
            </a:r>
            <a:r>
              <a:rPr lang="ru-RU" dirty="0" err="1">
                <a:latin typeface="Times New Roman" panose="02020603050405020304" pitchFamily="18" charset="0"/>
                <a:cs typeface="Times New Roman" panose="02020603050405020304" pitchFamily="18" charset="0"/>
              </a:rPr>
              <a:t>обстрілюючи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мирне</a:t>
            </a:r>
            <a:r>
              <a:rPr lang="ru-RU" dirty="0">
                <a:latin typeface="Times New Roman" panose="02020603050405020304" pitchFamily="18" charset="0"/>
                <a:cs typeface="Times New Roman" panose="02020603050405020304" pitchFamily="18" charset="0"/>
              </a:rPr>
              <a:t> населення з </a:t>
            </a:r>
            <a:r>
              <a:rPr lang="ru-RU" dirty="0" err="1">
                <a:latin typeface="Times New Roman" panose="02020603050405020304" pitchFamily="18" charset="0"/>
                <a:cs typeface="Times New Roman" panose="02020603050405020304" pitchFamily="18" charset="0"/>
              </a:rPr>
              <a:t>танків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вдерся</a:t>
            </a:r>
            <a:r>
              <a:rPr lang="ru-RU" dirty="0">
                <a:latin typeface="Times New Roman" panose="02020603050405020304" pitchFamily="18" charset="0"/>
                <a:cs typeface="Times New Roman" panose="02020603050405020304" pitchFamily="18" charset="0"/>
              </a:rPr>
              <a:t> до міста!</a:t>
            </a:r>
            <a:endParaRPr lang="uk-UA" dirty="0">
              <a:latin typeface="Times New Roman" panose="02020603050405020304" pitchFamily="18" charset="0"/>
              <a:cs typeface="Times New Roman" panose="02020603050405020304" pitchFamily="18" charset="0"/>
            </a:endParaRPr>
          </a:p>
        </p:txBody>
      </p:sp>
      <p:pic>
        <p:nvPicPr>
          <p:cNvPr id="20" name="Рисунок 19">
            <a:extLst>
              <a:ext uri="{FF2B5EF4-FFF2-40B4-BE49-F238E27FC236}">
                <a16:creationId xmlns="" xmlns:a16="http://schemas.microsoft.com/office/drawing/2014/main" id="{B0076C93-8AF1-625F-5DB3-812009CFFFD4}"/>
              </a:ext>
            </a:extLst>
          </p:cNvPr>
          <p:cNvPicPr>
            <a:picLocks noChangeAspect="1"/>
          </p:cNvPicPr>
          <p:nvPr/>
        </p:nvPicPr>
        <p:blipFill rotWithShape="1">
          <a:blip r:embed="rId2">
            <a:extLst>
              <a:ext uri="{28A0092B-C50C-407E-A947-70E740481C1C}">
                <a14:useLocalDpi xmlns:a14="http://schemas.microsoft.com/office/drawing/2010/main" val="0"/>
              </a:ext>
            </a:extLst>
          </a:blip>
          <a:srcRect t="27301" b="40576"/>
          <a:stretch/>
        </p:blipFill>
        <p:spPr>
          <a:xfrm>
            <a:off x="4138356" y="1868980"/>
            <a:ext cx="3915287" cy="2804637"/>
          </a:xfrm>
          <a:prstGeom prst="rect">
            <a:avLst/>
          </a:prstGeom>
        </p:spPr>
      </p:pic>
      <p:pic>
        <p:nvPicPr>
          <p:cNvPr id="22" name="Рисунок 21">
            <a:extLst>
              <a:ext uri="{FF2B5EF4-FFF2-40B4-BE49-F238E27FC236}">
                <a16:creationId xmlns="" xmlns:a16="http://schemas.microsoft.com/office/drawing/2014/main" id="{E272345E-1F75-D5AF-FF2B-C79BDFE8D092}"/>
              </a:ext>
            </a:extLst>
          </p:cNvPr>
          <p:cNvPicPr>
            <a:picLocks noChangeAspect="1"/>
          </p:cNvPicPr>
          <p:nvPr/>
        </p:nvPicPr>
        <p:blipFill rotWithShape="1">
          <a:blip r:embed="rId3">
            <a:extLst>
              <a:ext uri="{28A0092B-C50C-407E-A947-70E740481C1C}">
                <a14:useLocalDpi xmlns:a14="http://schemas.microsoft.com/office/drawing/2010/main" val="0"/>
              </a:ext>
            </a:extLst>
          </a:blip>
          <a:srcRect t="11584" b="31696"/>
          <a:stretch/>
        </p:blipFill>
        <p:spPr>
          <a:xfrm>
            <a:off x="8560068" y="1370176"/>
            <a:ext cx="3255501" cy="4117646"/>
          </a:xfrm>
          <a:prstGeom prst="rect">
            <a:avLst/>
          </a:prstGeom>
        </p:spPr>
      </p:pic>
      <p:pic>
        <p:nvPicPr>
          <p:cNvPr id="24" name="Рисунок 23">
            <a:extLst>
              <a:ext uri="{FF2B5EF4-FFF2-40B4-BE49-F238E27FC236}">
                <a16:creationId xmlns="" xmlns:a16="http://schemas.microsoft.com/office/drawing/2014/main" id="{1A68449D-EEAC-F71B-AF8C-6E5F740DCB88}"/>
              </a:ext>
            </a:extLst>
          </p:cNvPr>
          <p:cNvPicPr>
            <a:picLocks noChangeAspect="1"/>
          </p:cNvPicPr>
          <p:nvPr/>
        </p:nvPicPr>
        <p:blipFill rotWithShape="1">
          <a:blip r:embed="rId4">
            <a:extLst>
              <a:ext uri="{28A0092B-C50C-407E-A947-70E740481C1C}">
                <a14:useLocalDpi xmlns:a14="http://schemas.microsoft.com/office/drawing/2010/main" val="0"/>
              </a:ext>
            </a:extLst>
          </a:blip>
          <a:srcRect t="14547" b="28733"/>
          <a:stretch/>
        </p:blipFill>
        <p:spPr>
          <a:xfrm>
            <a:off x="376431" y="1370176"/>
            <a:ext cx="3255501" cy="4117648"/>
          </a:xfrm>
          <a:prstGeom prst="rect">
            <a:avLst/>
          </a:prstGeom>
        </p:spPr>
      </p:pic>
    </p:spTree>
    <p:extLst>
      <p:ext uri="{BB962C8B-B14F-4D97-AF65-F5344CB8AC3E}">
        <p14:creationId xmlns:p14="http://schemas.microsoft.com/office/powerpoint/2010/main" val="282330526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1+#ppt_w/2"/>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569" y="61912"/>
            <a:ext cx="4905632" cy="3762375"/>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6217" y="61912"/>
            <a:ext cx="5309286" cy="3886200"/>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7978" y="3792494"/>
            <a:ext cx="5659395" cy="3065505"/>
          </a:xfrm>
          <a:prstGeom prst="rect">
            <a:avLst/>
          </a:prstGeom>
        </p:spPr>
      </p:pic>
    </p:spTree>
    <p:extLst>
      <p:ext uri="{BB962C8B-B14F-4D97-AF65-F5344CB8AC3E}">
        <p14:creationId xmlns:p14="http://schemas.microsoft.com/office/powerpoint/2010/main" val="3941156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16FF8D9-0CED-7C5B-E3A8-BDD4F3EE24E0}"/>
              </a:ext>
            </a:extLst>
          </p:cNvPr>
          <p:cNvSpPr txBox="1"/>
          <p:nvPr/>
        </p:nvSpPr>
        <p:spPr>
          <a:xfrm>
            <a:off x="174172" y="308192"/>
            <a:ext cx="8463202" cy="954107"/>
          </a:xfrm>
          <a:prstGeom prst="rect">
            <a:avLst/>
          </a:prstGeom>
          <a:noFill/>
        </p:spPr>
        <p:txBody>
          <a:bodyPr wrap="square">
            <a:spAutoFit/>
          </a:bodyPr>
          <a:lstStyle/>
          <a:p>
            <a:r>
              <a:rPr lang="ru-RU" sz="2800" dirty="0">
                <a:latin typeface="Times New Roman" panose="02020603050405020304" pitchFamily="18" charset="0"/>
                <a:cs typeface="Times New Roman" panose="02020603050405020304" pitchFamily="18" charset="0"/>
              </a:rPr>
              <a:t>Наступними днями розпочалася масова евакуація мирного населення.</a:t>
            </a:r>
            <a:endParaRPr lang="uk-UA" sz="28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 xmlns:a16="http://schemas.microsoft.com/office/drawing/2014/main" id="{1FAC5DB8-9C98-00AB-83BA-F646E04033D5}"/>
              </a:ext>
            </a:extLst>
          </p:cNvPr>
          <p:cNvPicPr>
            <a:picLocks noChangeAspect="1"/>
          </p:cNvPicPr>
          <p:nvPr/>
        </p:nvPicPr>
        <p:blipFill rotWithShape="1">
          <a:blip r:embed="rId2">
            <a:extLst>
              <a:ext uri="{28A0092B-C50C-407E-A947-70E740481C1C}">
                <a14:useLocalDpi xmlns:a14="http://schemas.microsoft.com/office/drawing/2010/main" val="0"/>
              </a:ext>
            </a:extLst>
          </a:blip>
          <a:srcRect t="14741" b="30370"/>
          <a:stretch/>
        </p:blipFill>
        <p:spPr>
          <a:xfrm>
            <a:off x="4560778" y="1316884"/>
            <a:ext cx="4371570" cy="5350896"/>
          </a:xfrm>
          <a:prstGeom prst="rect">
            <a:avLst/>
          </a:prstGeom>
        </p:spPr>
      </p:pic>
      <p:pic>
        <p:nvPicPr>
          <p:cNvPr id="7" name="Рисунок 6">
            <a:extLst>
              <a:ext uri="{FF2B5EF4-FFF2-40B4-BE49-F238E27FC236}">
                <a16:creationId xmlns="" xmlns:a16="http://schemas.microsoft.com/office/drawing/2014/main" id="{6C13A296-5EF3-8F83-ABC1-BD0CD74997AF}"/>
              </a:ext>
            </a:extLst>
          </p:cNvPr>
          <p:cNvPicPr>
            <a:picLocks noChangeAspect="1"/>
          </p:cNvPicPr>
          <p:nvPr/>
        </p:nvPicPr>
        <p:blipFill rotWithShape="1">
          <a:blip r:embed="rId3">
            <a:extLst>
              <a:ext uri="{28A0092B-C50C-407E-A947-70E740481C1C}">
                <a14:useLocalDpi xmlns:a14="http://schemas.microsoft.com/office/drawing/2010/main" val="0"/>
              </a:ext>
            </a:extLst>
          </a:blip>
          <a:srcRect t="22857" b="44550"/>
          <a:stretch/>
        </p:blipFill>
        <p:spPr>
          <a:xfrm>
            <a:off x="319312" y="3777343"/>
            <a:ext cx="3976915" cy="2890437"/>
          </a:xfrm>
          <a:prstGeom prst="rect">
            <a:avLst/>
          </a:prstGeom>
        </p:spPr>
      </p:pic>
      <p:pic>
        <p:nvPicPr>
          <p:cNvPr id="9" name="Рисунок 8">
            <a:extLst>
              <a:ext uri="{FF2B5EF4-FFF2-40B4-BE49-F238E27FC236}">
                <a16:creationId xmlns="" xmlns:a16="http://schemas.microsoft.com/office/drawing/2014/main" id="{2CA8274E-EE29-6674-B8C1-937CD2089C19}"/>
              </a:ext>
            </a:extLst>
          </p:cNvPr>
          <p:cNvPicPr>
            <a:picLocks noChangeAspect="1"/>
          </p:cNvPicPr>
          <p:nvPr/>
        </p:nvPicPr>
        <p:blipFill rotWithShape="1">
          <a:blip r:embed="rId4">
            <a:extLst>
              <a:ext uri="{28A0092B-C50C-407E-A947-70E740481C1C}">
                <a14:useLocalDpi xmlns:a14="http://schemas.microsoft.com/office/drawing/2010/main" val="0"/>
              </a:ext>
            </a:extLst>
          </a:blip>
          <a:srcRect t="12842" b="51958"/>
          <a:stretch/>
        </p:blipFill>
        <p:spPr>
          <a:xfrm>
            <a:off x="9085943" y="308192"/>
            <a:ext cx="2931886" cy="2414005"/>
          </a:xfrm>
          <a:prstGeom prst="rect">
            <a:avLst/>
          </a:prstGeom>
        </p:spPr>
      </p:pic>
      <p:pic>
        <p:nvPicPr>
          <p:cNvPr id="11" name="Рисунок 10">
            <a:extLst>
              <a:ext uri="{FF2B5EF4-FFF2-40B4-BE49-F238E27FC236}">
                <a16:creationId xmlns="" xmlns:a16="http://schemas.microsoft.com/office/drawing/2014/main" id="{BC7FE0C9-4833-A522-FC88-0500FDDBEA8F}"/>
              </a:ext>
            </a:extLst>
          </p:cNvPr>
          <p:cNvPicPr>
            <a:picLocks noChangeAspect="1"/>
          </p:cNvPicPr>
          <p:nvPr/>
        </p:nvPicPr>
        <p:blipFill rotWithShape="1">
          <a:blip r:embed="rId5">
            <a:extLst>
              <a:ext uri="{28A0092B-C50C-407E-A947-70E740481C1C}">
                <a14:useLocalDpi xmlns:a14="http://schemas.microsoft.com/office/drawing/2010/main" val="0"/>
              </a:ext>
            </a:extLst>
          </a:blip>
          <a:srcRect t="22524" b="50730"/>
          <a:stretch/>
        </p:blipFill>
        <p:spPr>
          <a:xfrm>
            <a:off x="319312" y="1316254"/>
            <a:ext cx="3976915" cy="2407134"/>
          </a:xfrm>
          <a:prstGeom prst="rect">
            <a:avLst/>
          </a:prstGeom>
        </p:spPr>
      </p:pic>
    </p:spTree>
    <p:extLst>
      <p:ext uri="{BB962C8B-B14F-4D97-AF65-F5344CB8AC3E}">
        <p14:creationId xmlns:p14="http://schemas.microsoft.com/office/powerpoint/2010/main" val="139160507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2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E66045F5-35CC-F3ED-4C72-CD1A4BD1F970}"/>
              </a:ext>
            </a:extLst>
          </p:cNvPr>
          <p:cNvSpPr txBox="1"/>
          <p:nvPr/>
        </p:nvSpPr>
        <p:spPr>
          <a:xfrm>
            <a:off x="0" y="69322"/>
            <a:ext cx="12192000" cy="923330"/>
          </a:xfrm>
          <a:prstGeom prst="rect">
            <a:avLst/>
          </a:prstGeom>
          <a:noFill/>
        </p:spPr>
        <p:txBody>
          <a:bodyPr wrap="square">
            <a:spAutoFit/>
          </a:bodyPr>
          <a:lstStyle/>
          <a:p>
            <a:r>
              <a:rPr lang="uk-UA" dirty="0">
                <a:latin typeface="Times New Roman" panose="02020603050405020304" pitchFamily="18" charset="0"/>
                <a:cs typeface="Times New Roman" panose="02020603050405020304" pitchFamily="18" charset="0"/>
              </a:rPr>
              <a:t>Хочеться зазначити, що багато українців міста надавали свої професійні послуги безкоштовно. На вулицях роздавали хліб, свіжу рибу та овочі всім бажаючим. У школах було організоване безкоштовне гаряче харчування для мешканців. Але у зв’язку з блокадою міста одразу ж розпочалися проблеми з постачанням продуктів харчування, пального, ліків.</a:t>
            </a:r>
          </a:p>
        </p:txBody>
      </p:sp>
      <p:pic>
        <p:nvPicPr>
          <p:cNvPr id="5" name="Рисунок 4">
            <a:extLst>
              <a:ext uri="{FF2B5EF4-FFF2-40B4-BE49-F238E27FC236}">
                <a16:creationId xmlns="" xmlns:a16="http://schemas.microsoft.com/office/drawing/2014/main" id="{8FE3526A-A7E9-6202-F475-F6BED897627C}"/>
              </a:ext>
            </a:extLst>
          </p:cNvPr>
          <p:cNvPicPr>
            <a:picLocks noChangeAspect="1"/>
          </p:cNvPicPr>
          <p:nvPr/>
        </p:nvPicPr>
        <p:blipFill rotWithShape="1">
          <a:blip r:embed="rId2">
            <a:extLst>
              <a:ext uri="{28A0092B-C50C-407E-A947-70E740481C1C}">
                <a14:useLocalDpi xmlns:a14="http://schemas.microsoft.com/office/drawing/2010/main" val="0"/>
              </a:ext>
            </a:extLst>
          </a:blip>
          <a:srcRect t="23069" b="50000"/>
          <a:stretch/>
        </p:blipFill>
        <p:spPr>
          <a:xfrm>
            <a:off x="7351194" y="1518002"/>
            <a:ext cx="4446399" cy="2670314"/>
          </a:xfrm>
          <a:prstGeom prst="rect">
            <a:avLst/>
          </a:prstGeom>
        </p:spPr>
      </p:pic>
      <p:pic>
        <p:nvPicPr>
          <p:cNvPr id="7" name="Рисунок 6">
            <a:extLst>
              <a:ext uri="{FF2B5EF4-FFF2-40B4-BE49-F238E27FC236}">
                <a16:creationId xmlns="" xmlns:a16="http://schemas.microsoft.com/office/drawing/2014/main" id="{A542DD98-B1B9-AB44-FEE6-AB8CC5F63F1B}"/>
              </a:ext>
            </a:extLst>
          </p:cNvPr>
          <p:cNvPicPr>
            <a:picLocks noChangeAspect="1"/>
          </p:cNvPicPr>
          <p:nvPr/>
        </p:nvPicPr>
        <p:blipFill rotWithShape="1">
          <a:blip r:embed="rId3">
            <a:extLst>
              <a:ext uri="{28A0092B-C50C-407E-A947-70E740481C1C}">
                <a14:useLocalDpi xmlns:a14="http://schemas.microsoft.com/office/drawing/2010/main" val="0"/>
              </a:ext>
            </a:extLst>
          </a:blip>
          <a:srcRect t="25238" b="50000"/>
          <a:stretch/>
        </p:blipFill>
        <p:spPr>
          <a:xfrm>
            <a:off x="7351194" y="4347865"/>
            <a:ext cx="4446399" cy="2290245"/>
          </a:xfrm>
          <a:prstGeom prst="rect">
            <a:avLst/>
          </a:prstGeom>
        </p:spPr>
      </p:pic>
      <p:pic>
        <p:nvPicPr>
          <p:cNvPr id="9" name="Рисунок 8">
            <a:extLst>
              <a:ext uri="{FF2B5EF4-FFF2-40B4-BE49-F238E27FC236}">
                <a16:creationId xmlns="" xmlns:a16="http://schemas.microsoft.com/office/drawing/2014/main" id="{21BEBCCA-2692-8406-228F-0CB575D0EFB1}"/>
              </a:ext>
            </a:extLst>
          </p:cNvPr>
          <p:cNvPicPr>
            <a:picLocks noChangeAspect="1"/>
          </p:cNvPicPr>
          <p:nvPr/>
        </p:nvPicPr>
        <p:blipFill rotWithShape="1">
          <a:blip r:embed="rId4">
            <a:extLst>
              <a:ext uri="{28A0092B-C50C-407E-A947-70E740481C1C}">
                <a14:useLocalDpi xmlns:a14="http://schemas.microsoft.com/office/drawing/2010/main" val="0"/>
              </a:ext>
            </a:extLst>
          </a:blip>
          <a:srcRect t="32666" b="37615"/>
          <a:stretch/>
        </p:blipFill>
        <p:spPr>
          <a:xfrm>
            <a:off x="575543" y="1823648"/>
            <a:ext cx="6476044" cy="4370614"/>
          </a:xfrm>
          <a:prstGeom prst="rect">
            <a:avLst/>
          </a:prstGeom>
        </p:spPr>
      </p:pic>
    </p:spTree>
    <p:extLst>
      <p:ext uri="{BB962C8B-B14F-4D97-AF65-F5344CB8AC3E}">
        <p14:creationId xmlns:p14="http://schemas.microsoft.com/office/powerpoint/2010/main" val="370884054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par>
                                <p:cTn id="11" presetID="22" presetClass="entr" presetSubtype="2"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D5F9B86-4037-9A7F-C921-79EEB755F094}"/>
              </a:ext>
            </a:extLst>
          </p:cNvPr>
          <p:cNvSpPr txBox="1"/>
          <p:nvPr/>
        </p:nvSpPr>
        <p:spPr>
          <a:xfrm>
            <a:off x="718457" y="1618734"/>
            <a:ext cx="10755086" cy="2800767"/>
          </a:xfrm>
          <a:prstGeom prst="rect">
            <a:avLst/>
          </a:prstGeom>
          <a:noFill/>
        </p:spPr>
        <p:txBody>
          <a:bodyPr wrap="square">
            <a:spAutoFit/>
          </a:bodyPr>
          <a:lstStyle/>
          <a:p>
            <a:pPr algn="ctr"/>
            <a:r>
              <a:rPr lang="uk-UA" sz="8800" dirty="0">
                <a:latin typeface="Times New Roman" panose="02020603050405020304" pitchFamily="18" charset="0"/>
                <a:cs typeface="Times New Roman" panose="02020603050405020304" pitchFamily="18" charset="0"/>
              </a:rPr>
              <a:t>Особливості окупації атомної станції</a:t>
            </a:r>
          </a:p>
        </p:txBody>
      </p:sp>
    </p:spTree>
    <p:extLst>
      <p:ext uri="{BB962C8B-B14F-4D97-AF65-F5344CB8AC3E}">
        <p14:creationId xmlns:p14="http://schemas.microsoft.com/office/powerpoint/2010/main" val="3393987286"/>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5E0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44E1A6E7-EEF1-E6E6-9D66-6E8834C18CC0}"/>
              </a:ext>
            </a:extLst>
          </p:cNvPr>
          <p:cNvSpPr txBox="1"/>
          <p:nvPr/>
        </p:nvSpPr>
        <p:spPr>
          <a:xfrm>
            <a:off x="0" y="-98854"/>
            <a:ext cx="7278130" cy="2585323"/>
          </a:xfrm>
          <a:prstGeom prst="rect">
            <a:avLst/>
          </a:prstGeom>
          <a:noFill/>
        </p:spPr>
        <p:txBody>
          <a:bodyPr wrap="square">
            <a:spAutoFit/>
          </a:bodyPr>
          <a:lstStyle/>
          <a:p>
            <a:pPr algn="just"/>
            <a:r>
              <a:rPr lang="uk-UA" dirty="0">
                <a:latin typeface="Times New Roman" panose="02020603050405020304" pitchFamily="18" charset="0"/>
                <a:cs typeface="Times New Roman" panose="02020603050405020304" pitchFamily="18" charset="0"/>
              </a:rPr>
              <a:t>Не дивлячись на пихатість окупаційної адміністрації, російські війська все ж таки бояться українського контрнаступу і активно до нього готуються. Зокрема, будують фортифікаційні споруди, навколо міста та атомної станції риють окопи та землянки. Вороги замінували посадки, міський пляж, дачні ділянки, тобто, готуються до бойових дій поруч із найбільшим ядерним об’єктом у Європі, який взагалі перетворений на </a:t>
            </a:r>
            <a:r>
              <a:rPr lang="uk-UA" dirty="0" smtClean="0">
                <a:latin typeface="Times New Roman" panose="02020603050405020304" pitchFamily="18" charset="0"/>
                <a:cs typeface="Times New Roman" panose="02020603050405020304" pitchFamily="18" charset="0"/>
              </a:rPr>
              <a:t>військовий гарнізон</a:t>
            </a:r>
            <a:r>
              <a:rPr lang="uk-UA" dirty="0">
                <a:latin typeface="Times New Roman" panose="02020603050405020304" pitchFamily="18" charset="0"/>
                <a:cs typeface="Times New Roman" panose="02020603050405020304" pitchFamily="18" charset="0"/>
              </a:rPr>
              <a:t>. В одному з реакторних відділень розташовані військова техніка та боєкомплекти, на дахах атомних блоків бойова зброя.</a:t>
            </a:r>
          </a:p>
        </p:txBody>
      </p:sp>
      <p:pic>
        <p:nvPicPr>
          <p:cNvPr id="5" name="Рисунок 4">
            <a:extLst>
              <a:ext uri="{FF2B5EF4-FFF2-40B4-BE49-F238E27FC236}">
                <a16:creationId xmlns="" xmlns:a16="http://schemas.microsoft.com/office/drawing/2014/main" id="{4F135EED-A303-5E63-EC10-71E8418E48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8130" y="149959"/>
            <a:ext cx="4747846" cy="342900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535" y="2486470"/>
            <a:ext cx="2477530" cy="437153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9065" y="2486470"/>
            <a:ext cx="3017108" cy="4371530"/>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6173" y="3731741"/>
            <a:ext cx="5535827" cy="3126259"/>
          </a:xfrm>
          <a:prstGeom prst="rect">
            <a:avLst/>
          </a:prstGeom>
        </p:spPr>
      </p:pic>
    </p:spTree>
    <p:extLst>
      <p:ext uri="{BB962C8B-B14F-4D97-AF65-F5344CB8AC3E}">
        <p14:creationId xmlns:p14="http://schemas.microsoft.com/office/powerpoint/2010/main" val="1324752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5E0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FF7FCF8-47E0-2304-B27D-BAA6E8D8A4F0}"/>
              </a:ext>
            </a:extLst>
          </p:cNvPr>
          <p:cNvSpPr txBox="1"/>
          <p:nvPr/>
        </p:nvSpPr>
        <p:spPr>
          <a:xfrm>
            <a:off x="165102" y="889843"/>
            <a:ext cx="6371771" cy="2862322"/>
          </a:xfrm>
          <a:prstGeom prst="rect">
            <a:avLst/>
          </a:prstGeom>
          <a:noFill/>
        </p:spPr>
        <p:txBody>
          <a:bodyPr wrap="square">
            <a:spAutoFit/>
          </a:bodyPr>
          <a:lstStyle/>
          <a:p>
            <a:r>
              <a:rPr lang="uk-UA" dirty="0">
                <a:latin typeface="Times New Roman" panose="02020603050405020304" pitchFamily="18" charset="0"/>
                <a:cs typeface="Times New Roman" panose="02020603050405020304" pitchFamily="18" charset="0"/>
              </a:rPr>
              <a:t>Окупанти втручаються в нормальну діяльність сховища ядерних відходів, діяльність заводу </a:t>
            </a:r>
            <a:r>
              <a:rPr lang="uk-UA" dirty="0" err="1">
                <a:latin typeface="Times New Roman" panose="02020603050405020304" pitchFamily="18" charset="0"/>
                <a:cs typeface="Times New Roman" panose="02020603050405020304" pitchFamily="18" charset="0"/>
              </a:rPr>
              <a:t>НСОіТ</a:t>
            </a:r>
            <a:r>
              <a:rPr lang="uk-UA" dirty="0">
                <a:latin typeface="Times New Roman" panose="02020603050405020304" pitchFamily="18" charset="0"/>
                <a:cs typeface="Times New Roman" panose="02020603050405020304" pitchFamily="18" charset="0"/>
              </a:rPr>
              <a:t>,  який виготовляв ємності для їх збереження, не працює та пограбований.</a:t>
            </a:r>
          </a:p>
          <a:p>
            <a:r>
              <a:rPr lang="uk-UA" dirty="0" smtClean="0">
                <a:latin typeface="Times New Roman" panose="02020603050405020304" pitchFamily="18" charset="0"/>
                <a:cs typeface="Times New Roman" panose="02020603050405020304" pitchFamily="18" charset="0"/>
              </a:rPr>
              <a:t>Не </a:t>
            </a:r>
            <a:r>
              <a:rPr lang="uk-UA" dirty="0">
                <a:latin typeface="Times New Roman" panose="02020603050405020304" pitchFamily="18" charset="0"/>
                <a:cs typeface="Times New Roman" panose="02020603050405020304" pitchFamily="18" charset="0"/>
              </a:rPr>
              <a:t>допомагає покращити ситуацію і присутність МАГАТЕ, яку загарбники просто </a:t>
            </a:r>
            <a:r>
              <a:rPr lang="uk-UA" dirty="0" smtClean="0">
                <a:latin typeface="Times New Roman" panose="02020603050405020304" pitchFamily="18" charset="0"/>
                <a:cs typeface="Times New Roman" panose="02020603050405020304" pitchFamily="18" charset="0"/>
              </a:rPr>
              <a:t>ігнорують. Тому </a:t>
            </a:r>
            <a:r>
              <a:rPr lang="uk-UA" dirty="0">
                <a:latin typeface="Times New Roman" panose="02020603050405020304" pitchFamily="18" charset="0"/>
                <a:cs typeface="Times New Roman" panose="02020603050405020304" pitchFamily="18" charset="0"/>
              </a:rPr>
              <a:t>кожного дня з площадок атомної станції не припиняються жорстокі обстріли</a:t>
            </a:r>
          </a:p>
          <a:p>
            <a:r>
              <a:rPr lang="uk-UA" dirty="0">
                <a:latin typeface="Times New Roman" panose="02020603050405020304" pitchFamily="18" charset="0"/>
                <a:cs typeface="Times New Roman" panose="02020603050405020304" pitchFamily="18" charset="0"/>
              </a:rPr>
              <a:t>Нікополя,  Марганця та ближніх </a:t>
            </a:r>
            <a:r>
              <a:rPr lang="uk-UA" dirty="0" smtClean="0">
                <a:latin typeface="Times New Roman" panose="02020603050405020304" pitchFamily="18" charset="0"/>
                <a:cs typeface="Times New Roman" panose="02020603050405020304" pitchFamily="18" charset="0"/>
              </a:rPr>
              <a:t>сіл. Обстрілів </a:t>
            </a:r>
            <a:r>
              <a:rPr lang="uk-UA" dirty="0">
                <a:latin typeface="Times New Roman" panose="02020603050405020304" pitchFamily="18" charset="0"/>
                <a:cs typeface="Times New Roman" panose="02020603050405020304" pitchFamily="18" charset="0"/>
              </a:rPr>
              <a:t>зазнає і саме місто </a:t>
            </a:r>
            <a:r>
              <a:rPr lang="uk-UA" dirty="0" smtClean="0">
                <a:latin typeface="Times New Roman" panose="02020603050405020304" pitchFamily="18" charset="0"/>
                <a:cs typeface="Times New Roman" panose="02020603050405020304" pitchFamily="18" charset="0"/>
              </a:rPr>
              <a:t>Енергодар. Але </a:t>
            </a:r>
            <a:r>
              <a:rPr lang="uk-UA" dirty="0">
                <a:latin typeface="Times New Roman" panose="02020603050405020304" pitchFamily="18" charset="0"/>
                <a:cs typeface="Times New Roman" panose="02020603050405020304" pitchFamily="18" charset="0"/>
              </a:rPr>
              <a:t>українські атомники проявляють відвагу! Попри шалений тиск та </a:t>
            </a:r>
            <a:r>
              <a:rPr lang="uk-UA" dirty="0" smtClean="0">
                <a:latin typeface="Times New Roman" panose="02020603050405020304" pitchFamily="18" charset="0"/>
                <a:cs typeface="Times New Roman" panose="02020603050405020304" pitchFamily="18" charset="0"/>
              </a:rPr>
              <a:t>постійний  ризик </a:t>
            </a:r>
            <a:r>
              <a:rPr lang="uk-UA" dirty="0">
                <a:latin typeface="Times New Roman" panose="02020603050405020304" pitchFamily="18" charset="0"/>
                <a:cs typeface="Times New Roman" panose="02020603050405020304" pitchFamily="18" charset="0"/>
              </a:rPr>
              <a:t>тортур й катувань продовжують працювати!</a:t>
            </a:r>
          </a:p>
        </p:txBody>
      </p:sp>
      <p:pic>
        <p:nvPicPr>
          <p:cNvPr id="5" name="Рисунок 4">
            <a:extLst>
              <a:ext uri="{FF2B5EF4-FFF2-40B4-BE49-F238E27FC236}">
                <a16:creationId xmlns="" xmlns:a16="http://schemas.microsoft.com/office/drawing/2014/main" id="{D7F14207-F5DE-17BE-D5E6-DF7FFC05B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72" y="438224"/>
            <a:ext cx="5384799" cy="3765559"/>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2" y="3724358"/>
            <a:ext cx="6371769" cy="3133642"/>
          </a:xfrm>
          <a:prstGeom prst="rect">
            <a:avLst/>
          </a:prstGeom>
        </p:spPr>
      </p:pic>
    </p:spTree>
    <p:extLst>
      <p:ext uri="{BB962C8B-B14F-4D97-AF65-F5344CB8AC3E}">
        <p14:creationId xmlns:p14="http://schemas.microsoft.com/office/powerpoint/2010/main" val="5345859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5E0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53850E11-C6CC-422F-CFA3-7F5B70FD3449}"/>
              </a:ext>
            </a:extLst>
          </p:cNvPr>
          <p:cNvSpPr txBox="1"/>
          <p:nvPr/>
        </p:nvSpPr>
        <p:spPr>
          <a:xfrm>
            <a:off x="217714" y="261486"/>
            <a:ext cx="11350171" cy="1200329"/>
          </a:xfrm>
          <a:prstGeom prst="rect">
            <a:avLst/>
          </a:prstGeom>
          <a:noFill/>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Окупаційна влада контролює  місцеві Інтернет </a:t>
            </a:r>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провайдери </a:t>
            </a:r>
            <a:r>
              <a:rPr lang="uk-UA" dirty="0">
                <a:latin typeface="Times New Roman" panose="02020603050405020304" pitchFamily="18" charset="0"/>
                <a:cs typeface="Times New Roman" panose="02020603050405020304" pitchFamily="18" charset="0"/>
              </a:rPr>
              <a:t>які транслюють</a:t>
            </a:r>
          </a:p>
          <a:p>
            <a:pPr algn="just"/>
            <a:r>
              <a:rPr lang="uk-UA" dirty="0">
                <a:latin typeface="Times New Roman" panose="02020603050405020304" pitchFamily="18" charset="0"/>
                <a:cs typeface="Times New Roman" panose="02020603050405020304" pitchFamily="18" charset="0"/>
              </a:rPr>
              <a:t>російські засоби масової інформації, в основному пропагандистські передачі, на</a:t>
            </a:r>
          </a:p>
          <a:p>
            <a:pPr algn="just"/>
            <a:r>
              <a:rPr lang="uk-UA" dirty="0">
                <a:latin typeface="Times New Roman" panose="02020603050405020304" pitchFamily="18" charset="0"/>
                <a:cs typeface="Times New Roman" panose="02020603050405020304" pitchFamily="18" charset="0"/>
              </a:rPr>
              <a:t>яких російська влада ставить своїм завданням змінити масову свідомість</a:t>
            </a:r>
          </a:p>
          <a:p>
            <a:pPr algn="just"/>
            <a:r>
              <a:rPr lang="uk-UA" dirty="0">
                <a:latin typeface="Times New Roman" panose="02020603050405020304" pitchFamily="18" charset="0"/>
                <a:cs typeface="Times New Roman" panose="02020603050405020304" pitchFamily="18" charset="0"/>
              </a:rPr>
              <a:t>російського населення та нав’язати власні цінності на захоплених. </a:t>
            </a:r>
          </a:p>
        </p:txBody>
      </p:sp>
      <p:sp>
        <p:nvSpPr>
          <p:cNvPr id="2" name="TextBox 1"/>
          <p:cNvSpPr txBox="1"/>
          <p:nvPr/>
        </p:nvSpPr>
        <p:spPr>
          <a:xfrm>
            <a:off x="6388443" y="4290650"/>
            <a:ext cx="5474043" cy="1631216"/>
          </a:xfrm>
          <a:prstGeom prst="rect">
            <a:avLst/>
          </a:prstGeom>
          <a:noFill/>
        </p:spPr>
        <p:txBody>
          <a:bodyPr wrap="square" rtlCol="0">
            <a:spAutoFit/>
          </a:bodyPr>
          <a:lstStyle/>
          <a:p>
            <a:r>
              <a:rPr lang="ru-RU" sz="2000" dirty="0" smtClean="0">
                <a:solidFill>
                  <a:srgbClr val="FF0000"/>
                </a:solidFill>
                <a:latin typeface="Times New Roman" panose="02020603050405020304" pitchFamily="18" charset="0"/>
                <a:cs typeface="Times New Roman" panose="02020603050405020304" pitchFamily="18" charset="0"/>
              </a:rPr>
              <a:t>Ксенофобія </a:t>
            </a:r>
            <a:r>
              <a:rPr lang="ru-RU" sz="2000" dirty="0">
                <a:solidFill>
                  <a:srgbClr val="FF0000"/>
                </a:solidFill>
                <a:latin typeface="Times New Roman" panose="02020603050405020304" pitchFamily="18" charset="0"/>
                <a:cs typeface="Times New Roman" panose="02020603050405020304" pitchFamily="18" charset="0"/>
              </a:rPr>
              <a:t>, націоналізм, культ крові, </a:t>
            </a:r>
            <a:r>
              <a:rPr lang="ru-RU" sz="2000" dirty="0" smtClean="0">
                <a:solidFill>
                  <a:srgbClr val="FF0000"/>
                </a:solidFill>
                <a:latin typeface="Times New Roman" panose="02020603050405020304" pitchFamily="18" charset="0"/>
                <a:cs typeface="Times New Roman" panose="02020603050405020304" pitchFamily="18" charset="0"/>
              </a:rPr>
              <a:t>знецінення людського життя</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виховання здатності  </a:t>
            </a:r>
            <a:r>
              <a:rPr lang="ru-RU" sz="2000" dirty="0">
                <a:solidFill>
                  <a:srgbClr val="FF0000"/>
                </a:solidFill>
                <a:latin typeface="Times New Roman" panose="02020603050405020304" pitchFamily="18" charset="0"/>
                <a:cs typeface="Times New Roman" panose="02020603050405020304" pitchFamily="18" charset="0"/>
              </a:rPr>
              <a:t>пожертвувати собою заради підтримки </a:t>
            </a:r>
            <a:r>
              <a:rPr lang="ru-RU" sz="2000" dirty="0" smtClean="0">
                <a:solidFill>
                  <a:srgbClr val="FF0000"/>
                </a:solidFill>
                <a:latin typeface="Times New Roman" panose="02020603050405020304" pitchFamily="18" charset="0"/>
                <a:cs typeface="Times New Roman" panose="02020603050405020304" pitchFamily="18" charset="0"/>
              </a:rPr>
              <a:t>хижацьк</a:t>
            </a:r>
            <a:r>
              <a:rPr lang="ru-RU" sz="2000" dirty="0" smtClean="0">
                <a:solidFill>
                  <a:srgbClr val="FF0000"/>
                </a:solidFill>
                <a:latin typeface="Times New Roman" panose="02020603050405020304" pitchFamily="18" charset="0"/>
                <a:cs typeface="Times New Roman" panose="02020603050405020304" pitchFamily="18" charset="0"/>
              </a:rPr>
              <a:t>ої </a:t>
            </a:r>
            <a:r>
              <a:rPr lang="ru-RU" sz="2000" dirty="0">
                <a:solidFill>
                  <a:srgbClr val="FF0000"/>
                </a:solidFill>
                <a:latin typeface="Times New Roman" panose="02020603050405020304" pitchFamily="18" charset="0"/>
                <a:cs typeface="Times New Roman" panose="02020603050405020304" pitchFamily="18" charset="0"/>
              </a:rPr>
              <a:t>політики </a:t>
            </a:r>
            <a:r>
              <a:rPr lang="ru-RU" sz="2000" dirty="0" smtClean="0">
                <a:solidFill>
                  <a:srgbClr val="FF0000"/>
                </a:solidFill>
                <a:latin typeface="Times New Roman" panose="02020603050405020304" pitchFamily="18" charset="0"/>
                <a:cs typeface="Times New Roman" panose="02020603050405020304" pitchFamily="18" charset="0"/>
              </a:rPr>
              <a:t>путінського режиму – основні наративи російських ЗМІ.</a:t>
            </a:r>
            <a:endParaRPr lang="ru-RU" sz="2000" dirty="0">
              <a:solidFill>
                <a:srgbClr val="FF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 y="1766525"/>
            <a:ext cx="6170729" cy="5048250"/>
          </a:xfrm>
          <a:prstGeom prst="rect">
            <a:avLst/>
          </a:prstGeom>
        </p:spPr>
      </p:pic>
    </p:spTree>
    <p:extLst>
      <p:ext uri="{BB962C8B-B14F-4D97-AF65-F5344CB8AC3E}">
        <p14:creationId xmlns:p14="http://schemas.microsoft.com/office/powerpoint/2010/main" val="29814147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FAE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A22629B-FAD7-ED4C-60D1-ECC35C90457D}"/>
              </a:ext>
            </a:extLst>
          </p:cNvPr>
          <p:cNvSpPr txBox="1"/>
          <p:nvPr/>
        </p:nvSpPr>
        <p:spPr>
          <a:xfrm>
            <a:off x="769257" y="867619"/>
            <a:ext cx="10856686" cy="5016758"/>
          </a:xfrm>
          <a:prstGeom prst="rect">
            <a:avLst/>
          </a:prstGeom>
          <a:noFill/>
        </p:spPr>
        <p:txBody>
          <a:bodyPr wrap="square">
            <a:spAutoFit/>
          </a:bodyPr>
          <a:lstStyle/>
          <a:p>
            <a:pPr algn="ctr"/>
            <a:r>
              <a:rPr lang="ru-RU" sz="8000" dirty="0">
                <a:solidFill>
                  <a:srgbClr val="61764B"/>
                </a:solidFill>
                <a:latin typeface="Times New Roman" panose="02020603050405020304" pitchFamily="18" charset="0"/>
                <a:cs typeface="Times New Roman" panose="02020603050405020304" pitchFamily="18" charset="0"/>
              </a:rPr>
              <a:t>Колабораціонізм</a:t>
            </a:r>
          </a:p>
          <a:p>
            <a:pPr algn="ctr"/>
            <a:r>
              <a:rPr lang="ru-RU" sz="8000" dirty="0">
                <a:solidFill>
                  <a:srgbClr val="61764B"/>
                </a:solidFill>
                <a:latin typeface="Times New Roman" panose="02020603050405020304" pitchFamily="18" charset="0"/>
                <a:cs typeface="Times New Roman" panose="02020603050405020304" pitchFamily="18" charset="0"/>
              </a:rPr>
              <a:t> та </a:t>
            </a:r>
          </a:p>
          <a:p>
            <a:pPr algn="ctr"/>
            <a:r>
              <a:rPr lang="ru-RU" sz="8000" dirty="0">
                <a:solidFill>
                  <a:srgbClr val="61764B"/>
                </a:solidFill>
                <a:latin typeface="Times New Roman" panose="02020603050405020304" pitchFamily="18" charset="0"/>
                <a:cs typeface="Times New Roman" panose="02020603050405020304" pitchFamily="18" charset="0"/>
              </a:rPr>
              <a:t>спротив місцевого населення</a:t>
            </a:r>
            <a:endParaRPr lang="uk-UA" sz="4000" dirty="0">
              <a:solidFill>
                <a:srgbClr val="61764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799207"/>
      </p:ext>
    </p:extLst>
  </p:cSld>
  <p:clrMapOvr>
    <a:masterClrMapping/>
  </p:clrMapOvr>
  <p:transition spd="slow">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 xmlns:a16="http://schemas.microsoft.com/office/drawing/2014/main" id="{A853EEF5-EA2C-DF89-5A23-4E450F602F48}"/>
              </a:ext>
            </a:extLst>
          </p:cNvPr>
          <p:cNvSpPr/>
          <p:nvPr/>
        </p:nvSpPr>
        <p:spPr>
          <a:xfrm>
            <a:off x="116113" y="130627"/>
            <a:ext cx="11611429" cy="1494973"/>
          </a:xfrm>
          <a:prstGeom prst="roundRect">
            <a:avLst/>
          </a:prstGeom>
          <a:solidFill>
            <a:schemeClr val="accent1">
              <a:lumMod val="40000"/>
              <a:lumOff val="60000"/>
            </a:schemeClr>
          </a:solidFill>
          <a:ln>
            <a:solidFill>
              <a:srgbClr val="DCE6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latin typeface="Times New Roman" panose="02020603050405020304" pitchFamily="18" charset="0"/>
                <a:cs typeface="Times New Roman" panose="02020603050405020304" pitchFamily="18" charset="0"/>
              </a:rPr>
              <a:t>Але є й інші громадяни, яких не влаштовує навіть сама думка про можливість життя в державі – вбивці. Вони всіма можливими засобами чинять опір, починаючи від розклеювання містом листівок з нагадуванням про те, що</a:t>
            </a:r>
          </a:p>
          <a:p>
            <a:pPr algn="ctr"/>
            <a:r>
              <a:rPr lang="uk-UA" dirty="0">
                <a:solidFill>
                  <a:schemeClr val="tx1"/>
                </a:solidFill>
                <a:highlight>
                  <a:srgbClr val="FEFF86"/>
                </a:highlight>
                <a:latin typeface="Times New Roman" panose="02020603050405020304" pitchFamily="18" charset="0"/>
                <a:cs typeface="Times New Roman" panose="02020603050405020304" pitchFamily="18" charset="0"/>
              </a:rPr>
              <a:t>Енергодар – це Україна</a:t>
            </a:r>
            <a:r>
              <a:rPr lang="uk-UA" dirty="0">
                <a:solidFill>
                  <a:schemeClr val="tx1"/>
                </a:solidFill>
                <a:latin typeface="Times New Roman" panose="02020603050405020304" pitchFamily="18" charset="0"/>
                <a:cs typeface="Times New Roman" panose="02020603050405020304" pitchFamily="18" charset="0"/>
              </a:rPr>
              <a:t>, до більш радикальних методів, аж до фізичного знищення ворога та колоборантів, які працюють на окупантів, допомагаючи їм  знущатися над людьми, що мають проукраїнську позицію.</a:t>
            </a:r>
          </a:p>
        </p:txBody>
      </p:sp>
      <p:pic>
        <p:nvPicPr>
          <p:cNvPr id="6" name="Рисунок 5">
            <a:extLst>
              <a:ext uri="{FF2B5EF4-FFF2-40B4-BE49-F238E27FC236}">
                <a16:creationId xmlns="" xmlns:a16="http://schemas.microsoft.com/office/drawing/2014/main" id="{4A70D81A-E3AB-D3DC-D700-0E2ED8D9A9B2}"/>
              </a:ext>
            </a:extLst>
          </p:cNvPr>
          <p:cNvPicPr>
            <a:picLocks noChangeAspect="1"/>
          </p:cNvPicPr>
          <p:nvPr/>
        </p:nvPicPr>
        <p:blipFill rotWithShape="1">
          <a:blip r:embed="rId2">
            <a:extLst>
              <a:ext uri="{28A0092B-C50C-407E-A947-70E740481C1C}">
                <a14:useLocalDpi xmlns:a14="http://schemas.microsoft.com/office/drawing/2010/main" val="0"/>
              </a:ext>
            </a:extLst>
          </a:blip>
          <a:srcRect t="20952" b="29312"/>
          <a:stretch/>
        </p:blipFill>
        <p:spPr>
          <a:xfrm>
            <a:off x="8652158" y="1771649"/>
            <a:ext cx="3075384" cy="3314699"/>
          </a:xfrm>
          <a:prstGeom prst="rect">
            <a:avLst/>
          </a:prstGeom>
        </p:spPr>
      </p:pic>
      <p:pic>
        <p:nvPicPr>
          <p:cNvPr id="8" name="Рисунок 7">
            <a:extLst>
              <a:ext uri="{FF2B5EF4-FFF2-40B4-BE49-F238E27FC236}">
                <a16:creationId xmlns="" xmlns:a16="http://schemas.microsoft.com/office/drawing/2014/main" id="{C5F55CA0-5FD2-842E-B524-B7AE46BAED47}"/>
              </a:ext>
            </a:extLst>
          </p:cNvPr>
          <p:cNvPicPr>
            <a:picLocks noChangeAspect="1"/>
          </p:cNvPicPr>
          <p:nvPr/>
        </p:nvPicPr>
        <p:blipFill rotWithShape="1">
          <a:blip r:embed="rId3">
            <a:extLst>
              <a:ext uri="{28A0092B-C50C-407E-A947-70E740481C1C}">
                <a14:useLocalDpi xmlns:a14="http://schemas.microsoft.com/office/drawing/2010/main" val="0"/>
              </a:ext>
            </a:extLst>
          </a:blip>
          <a:srcRect t="21587" b="31005"/>
          <a:stretch/>
        </p:blipFill>
        <p:spPr>
          <a:xfrm>
            <a:off x="116113" y="1771648"/>
            <a:ext cx="3135449" cy="3314699"/>
          </a:xfrm>
          <a:prstGeom prst="rect">
            <a:avLst/>
          </a:prstGeom>
        </p:spPr>
      </p:pic>
      <p:pic>
        <p:nvPicPr>
          <p:cNvPr id="10" name="Рисунок 9">
            <a:extLst>
              <a:ext uri="{FF2B5EF4-FFF2-40B4-BE49-F238E27FC236}">
                <a16:creationId xmlns="" xmlns:a16="http://schemas.microsoft.com/office/drawing/2014/main" id="{3A5EC4A8-BC56-9910-65B3-AD4989C78A3C}"/>
              </a:ext>
            </a:extLst>
          </p:cNvPr>
          <p:cNvPicPr>
            <a:picLocks noChangeAspect="1"/>
          </p:cNvPicPr>
          <p:nvPr/>
        </p:nvPicPr>
        <p:blipFill rotWithShape="1">
          <a:blip r:embed="rId4">
            <a:extLst>
              <a:ext uri="{28A0092B-C50C-407E-A947-70E740481C1C}">
                <a14:useLocalDpi xmlns:a14="http://schemas.microsoft.com/office/drawing/2010/main" val="0"/>
              </a:ext>
            </a:extLst>
          </a:blip>
          <a:srcRect t="21376" b="48783"/>
          <a:stretch/>
        </p:blipFill>
        <p:spPr>
          <a:xfrm>
            <a:off x="4987852" y="2417309"/>
            <a:ext cx="3075384" cy="2046514"/>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Рукописный ввод 16">
                <a:extLst>
                  <a:ext uri="{FF2B5EF4-FFF2-40B4-BE49-F238E27FC236}">
                    <a16:creationId xmlns="" xmlns:a16="http://schemas.microsoft.com/office/drawing/2014/main" id="{3A53AD1A-0E0B-EB92-2F56-15FDC5EB0856}"/>
                  </a:ext>
                </a:extLst>
              </p14:cNvPr>
              <p14:cNvContentPartPr/>
              <p14:nvPr/>
            </p14:nvContentPartPr>
            <p14:xfrm rot="1387065">
              <a:off x="3578246" y="2501998"/>
              <a:ext cx="928440" cy="1854000"/>
            </p14:xfrm>
          </p:contentPart>
        </mc:Choice>
        <mc:Fallback xmlns="">
          <p:pic>
            <p:nvPicPr>
              <p:cNvPr id="17" name="Рукописный ввод 16">
                <a:extLst>
                  <a:ext uri="{FF2B5EF4-FFF2-40B4-BE49-F238E27FC236}">
                    <a16:creationId xmlns:a16="http://schemas.microsoft.com/office/drawing/2014/main" id="{3A53AD1A-0E0B-EB92-2F56-15FDC5EB0856}"/>
                  </a:ext>
                </a:extLst>
              </p:cNvPr>
              <p:cNvPicPr/>
              <p:nvPr/>
            </p:nvPicPr>
            <p:blipFill>
              <a:blip r:embed="rId6"/>
              <a:stretch>
                <a:fillRect/>
              </a:stretch>
            </p:blipFill>
            <p:spPr>
              <a:xfrm rot="1387065">
                <a:off x="3515246" y="2438998"/>
                <a:ext cx="1054080" cy="1979640"/>
              </a:xfrm>
              <a:prstGeom prst="rect">
                <a:avLst/>
              </a:prstGeom>
            </p:spPr>
          </p:pic>
        </mc:Fallback>
      </mc:AlternateContent>
    </p:spTree>
    <p:extLst>
      <p:ext uri="{BB962C8B-B14F-4D97-AF65-F5344CB8AC3E}">
        <p14:creationId xmlns:p14="http://schemas.microsoft.com/office/powerpoint/2010/main" val="24092657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7"/>
                                        </p:tgtEl>
                                      </p:cBhvr>
                                    </p:animEffect>
                                    <p:animScale>
                                      <p:cBhvr>
                                        <p:cTn id="7"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09302" cy="6858000"/>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9302" y="3558746"/>
            <a:ext cx="7782698" cy="3299253"/>
          </a:xfrm>
          <a:prstGeom prst="rect">
            <a:avLst/>
          </a:prstGeom>
        </p:spPr>
      </p:pic>
      <p:sp>
        <p:nvSpPr>
          <p:cNvPr id="6" name="TextBox 5"/>
          <p:cNvSpPr txBox="1"/>
          <p:nvPr/>
        </p:nvSpPr>
        <p:spPr>
          <a:xfrm>
            <a:off x="4534930" y="1977081"/>
            <a:ext cx="7278129" cy="1323439"/>
          </a:xfrm>
          <a:prstGeom prst="rect">
            <a:avLst/>
          </a:prstGeom>
          <a:noFill/>
        </p:spPr>
        <p:txBody>
          <a:bodyPr wrap="square" rtlCol="0">
            <a:spAutoFit/>
          </a:bodyPr>
          <a:lstStyle/>
          <a:p>
            <a:r>
              <a:rPr lang="uk-UA" sz="2000" dirty="0" smtClean="0">
                <a:solidFill>
                  <a:srgbClr val="FF0000"/>
                </a:solidFill>
                <a:latin typeface="Times New Roman" panose="02020603050405020304" pitchFamily="18" charset="0"/>
                <a:cs typeface="Times New Roman" panose="02020603050405020304" pitchFamily="18" charset="0"/>
              </a:rPr>
              <a:t>Сьогодні , Енергодар завмер і чекає на ЗСУ – хтось з надією та сльозами на очах, невпинно </a:t>
            </a:r>
            <a:r>
              <a:rPr lang="uk-UA" sz="2000" dirty="0" err="1" smtClean="0">
                <a:solidFill>
                  <a:srgbClr val="FF0000"/>
                </a:solidFill>
                <a:latin typeface="Times New Roman" panose="02020603050405020304" pitchFamily="18" charset="0"/>
                <a:cs typeface="Times New Roman" panose="02020603050405020304" pitchFamily="18" charset="0"/>
              </a:rPr>
              <a:t>шепоча</a:t>
            </a:r>
            <a:r>
              <a:rPr lang="uk-UA" sz="2000" dirty="0" smtClean="0">
                <a:solidFill>
                  <a:srgbClr val="FF0000"/>
                </a:solidFill>
                <a:latin typeface="Times New Roman" panose="02020603050405020304" pitchFamily="18" charset="0"/>
                <a:cs typeface="Times New Roman" panose="02020603050405020304" pitchFamily="18" charset="0"/>
              </a:rPr>
              <a:t>  молитву, хтось із звірячим страхом, бо зрозумів, що відповідальність за зраду і власне боягузство прийдеться нести, і вже скоро!</a:t>
            </a:r>
            <a:endParaRPr lang="ru-RU"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8717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1E5"/>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8060A94-5EB8-6FCE-2C8B-E6B57A49AB3E}"/>
              </a:ext>
            </a:extLst>
          </p:cNvPr>
          <p:cNvSpPr txBox="1"/>
          <p:nvPr/>
        </p:nvSpPr>
        <p:spPr>
          <a:xfrm>
            <a:off x="534159" y="438226"/>
            <a:ext cx="10842172" cy="584775"/>
          </a:xfrm>
          <a:prstGeom prst="rect">
            <a:avLst/>
          </a:prstGeom>
          <a:noFill/>
        </p:spPr>
        <p:txBody>
          <a:bodyPr wrap="square">
            <a:spAutoFit/>
          </a:bodyPr>
          <a:lstStyle/>
          <a:p>
            <a:pPr algn="ctr"/>
            <a:r>
              <a:rPr lang="uk-UA" sz="3200" dirty="0" smtClean="0">
                <a:latin typeface="Times New Roman" panose="02020603050405020304" pitchFamily="18" charset="0"/>
                <a:cs typeface="Times New Roman" panose="02020603050405020304" pitchFamily="18" charset="0"/>
              </a:rPr>
              <a:t>ВИСНОВКИ:</a:t>
            </a:r>
            <a:endParaRPr lang="uk-UA" sz="3200" dirty="0">
              <a:latin typeface="Times New Roman" panose="02020603050405020304" pitchFamily="18" charset="0"/>
              <a:cs typeface="Times New Roman" panose="02020603050405020304" pitchFamily="18" charset="0"/>
            </a:endParaRPr>
          </a:p>
        </p:txBody>
      </p:sp>
      <p:sp>
        <p:nvSpPr>
          <p:cNvPr id="6" name="Прямоугольник: скругленные углы 5">
            <a:extLst>
              <a:ext uri="{FF2B5EF4-FFF2-40B4-BE49-F238E27FC236}">
                <a16:creationId xmlns="" xmlns:a16="http://schemas.microsoft.com/office/drawing/2014/main" id="{254D72B8-99DD-F48D-C1F9-A87FBA9176F6}"/>
              </a:ext>
            </a:extLst>
          </p:cNvPr>
          <p:cNvSpPr/>
          <p:nvPr/>
        </p:nvSpPr>
        <p:spPr>
          <a:xfrm>
            <a:off x="0" y="1023001"/>
            <a:ext cx="9564914" cy="2195889"/>
          </a:xfrm>
          <a:prstGeom prst="roundRect">
            <a:avLst/>
          </a:prstGeom>
          <a:solidFill>
            <a:srgbClr val="898121"/>
          </a:solidFill>
          <a:ln>
            <a:solidFill>
              <a:srgbClr val="898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З моменту окупації  місто Енергодар зазнало значних змін. Побутові умови життєдіяльності міста, товарне забезпечення, умови праці робітників у всіх сферах – погіршилися, у тому числі працівників атомної станції, педагогів, житлово – комунальної сфери, медичних  та інших працівників.</a:t>
            </a:r>
          </a:p>
        </p:txBody>
      </p:sp>
      <p:sp>
        <p:nvSpPr>
          <p:cNvPr id="7" name="Прямоугольник: скругленные углы 6">
            <a:extLst>
              <a:ext uri="{FF2B5EF4-FFF2-40B4-BE49-F238E27FC236}">
                <a16:creationId xmlns="" xmlns:a16="http://schemas.microsoft.com/office/drawing/2014/main" id="{FCC06A52-4923-CDC7-EAAB-83A39C1D5F49}"/>
              </a:ext>
            </a:extLst>
          </p:cNvPr>
          <p:cNvSpPr/>
          <p:nvPr/>
        </p:nvSpPr>
        <p:spPr>
          <a:xfrm>
            <a:off x="405345" y="3877422"/>
            <a:ext cx="11099800" cy="2032558"/>
          </a:xfrm>
          <a:prstGeom prst="roundRect">
            <a:avLst/>
          </a:prstGeom>
          <a:solidFill>
            <a:srgbClr val="4C4B16"/>
          </a:solidFill>
          <a:ln>
            <a:solidFill>
              <a:srgbClr val="4C4B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Стан ЗАЕС на сьогоднішній день має катастрофічний характер, через систематичні обстріли міста була пошкоджена остання лінія, яка живила ЗАЕС. </a:t>
            </a:r>
            <a:r>
              <a:rPr lang="ru-RU" dirty="0" err="1" smtClean="0">
                <a:latin typeface="Times New Roman" panose="02020603050405020304" pitchFamily="18" charset="0"/>
                <a:cs typeface="Times New Roman" panose="02020603050405020304" pitchFamily="18" charset="0"/>
              </a:rPr>
              <a:t>Ні</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присутність представників МАГАТЕ, ні перемовини з представниками ООН про припинення ядерного шантажу і перехід станції під контроль України результатів не дали.</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5028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1E5"/>
        </a:solidFill>
        <a:effectLst/>
      </p:bgPr>
    </p:bg>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 xmlns:a16="http://schemas.microsoft.com/office/drawing/2014/main" id="{62DE90EC-934F-4370-47C8-B219013B927B}"/>
              </a:ext>
            </a:extLst>
          </p:cNvPr>
          <p:cNvSpPr/>
          <p:nvPr/>
        </p:nvSpPr>
        <p:spPr>
          <a:xfrm>
            <a:off x="308920" y="362857"/>
            <a:ext cx="11541210" cy="2253343"/>
          </a:xfrm>
          <a:prstGeom prst="roundRect">
            <a:avLst/>
          </a:prstGeom>
          <a:solidFill>
            <a:srgbClr val="898121"/>
          </a:solidFill>
          <a:ln>
            <a:solidFill>
              <a:srgbClr val="898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latin typeface="Times New Roman" panose="02020603050405020304" pitchFamily="18" charset="0"/>
                <a:cs typeface="Times New Roman" panose="02020603050405020304" pitchFamily="18" charset="0"/>
              </a:rPr>
              <a:t>Населення міста зазнає постійних моральних та фізичних утисків, катувань,</a:t>
            </a:r>
          </a:p>
          <a:p>
            <a:pPr algn="ctr"/>
            <a:r>
              <a:rPr lang="uk-UA" sz="2400" dirty="0">
                <a:latin typeface="Times New Roman" panose="02020603050405020304" pitchFamily="18" charset="0"/>
                <a:cs typeface="Times New Roman" panose="02020603050405020304" pitchFamily="18" charset="0"/>
              </a:rPr>
              <a:t>шантажу з боку російських окупаційних військ, примушуючи багатьох до</a:t>
            </a:r>
          </a:p>
          <a:p>
            <a:pPr algn="ctr"/>
            <a:r>
              <a:rPr lang="uk-UA" sz="2400" dirty="0">
                <a:latin typeface="Times New Roman" panose="02020603050405020304" pitchFamily="18" charset="0"/>
                <a:cs typeface="Times New Roman" panose="02020603050405020304" pitchFamily="18" charset="0"/>
              </a:rPr>
              <a:t>співпраці. </a:t>
            </a:r>
            <a:endParaRPr lang="uk-UA" sz="2400" dirty="0" smtClean="0">
              <a:latin typeface="Times New Roman" panose="02020603050405020304" pitchFamily="18" charset="0"/>
              <a:cs typeface="Times New Roman" panose="02020603050405020304" pitchFamily="18" charset="0"/>
            </a:endParaRPr>
          </a:p>
          <a:p>
            <a:pPr algn="ctr"/>
            <a:r>
              <a:rPr lang="uk-UA" sz="2400" dirty="0" smtClean="0">
                <a:latin typeface="Times New Roman" panose="02020603050405020304" pitchFamily="18" charset="0"/>
                <a:cs typeface="Times New Roman" panose="02020603050405020304" pitchFamily="18" charset="0"/>
              </a:rPr>
              <a:t>Мародерство</a:t>
            </a:r>
            <a:r>
              <a:rPr lang="uk-UA" sz="2400" dirty="0">
                <a:latin typeface="Times New Roman" panose="02020603050405020304" pitchFamily="18" charset="0"/>
                <a:cs typeface="Times New Roman" panose="02020603050405020304" pitchFamily="18" charset="0"/>
              </a:rPr>
              <a:t>, пограбування майна і виробничого устаткування стало</a:t>
            </a:r>
          </a:p>
          <a:p>
            <a:pPr algn="ctr"/>
            <a:r>
              <a:rPr lang="uk-UA" sz="2400" dirty="0">
                <a:latin typeface="Times New Roman" panose="02020603050405020304" pitchFamily="18" charset="0"/>
                <a:cs typeface="Times New Roman" panose="02020603050405020304" pitchFamily="18" charset="0"/>
              </a:rPr>
              <a:t>нормою для російських військових злочинців в Енергодарі</a:t>
            </a:r>
            <a:r>
              <a:rPr lang="uk-UA" sz="2400" dirty="0">
                <a:latin typeface="Arial Black" panose="020B0A04020102020204" pitchFamily="34" charset="0"/>
              </a:rPr>
              <a:t>.</a:t>
            </a:r>
          </a:p>
        </p:txBody>
      </p:sp>
      <p:sp>
        <p:nvSpPr>
          <p:cNvPr id="5" name="Прямоугольник: скругленные углы 4">
            <a:extLst>
              <a:ext uri="{FF2B5EF4-FFF2-40B4-BE49-F238E27FC236}">
                <a16:creationId xmlns="" xmlns:a16="http://schemas.microsoft.com/office/drawing/2014/main" id="{8C990FE1-AA2F-58D3-A381-34389F2538A1}"/>
              </a:ext>
            </a:extLst>
          </p:cNvPr>
          <p:cNvSpPr/>
          <p:nvPr/>
        </p:nvSpPr>
        <p:spPr>
          <a:xfrm>
            <a:off x="222422" y="2953657"/>
            <a:ext cx="11726562" cy="3541486"/>
          </a:xfrm>
          <a:prstGeom prst="roundRect">
            <a:avLst/>
          </a:prstGeom>
          <a:solidFill>
            <a:srgbClr val="4C4B16"/>
          </a:solidFill>
          <a:ln>
            <a:solidFill>
              <a:srgbClr val="898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latin typeface="Times New Roman" panose="02020603050405020304" pitchFamily="18" charset="0"/>
                <a:cs typeface="Times New Roman" panose="02020603050405020304" pitchFamily="18" charset="0"/>
              </a:rPr>
              <a:t>Російський агресор знищує все українське, бо в його ментальності</a:t>
            </a:r>
          </a:p>
          <a:p>
            <a:pPr algn="ctr"/>
            <a:r>
              <a:rPr lang="uk-UA" sz="2000" dirty="0">
                <a:latin typeface="Times New Roman" panose="02020603050405020304" pitchFamily="18" charset="0"/>
                <a:cs typeface="Times New Roman" panose="02020603050405020304" pitchFamily="18" charset="0"/>
              </a:rPr>
              <a:t>домінують терор і неповага, </a:t>
            </a:r>
            <a:r>
              <a:rPr lang="uk-UA" sz="2000" dirty="0" smtClean="0">
                <a:latin typeface="Times New Roman" panose="02020603050405020304" pitchFamily="18" charset="0"/>
                <a:cs typeface="Times New Roman" panose="02020603050405020304" pitchFamily="18" charset="0"/>
              </a:rPr>
              <a:t>гордість </a:t>
            </a:r>
            <a:r>
              <a:rPr lang="uk-UA" sz="2000" dirty="0">
                <a:latin typeface="Times New Roman" panose="02020603050405020304" pitchFamily="18" charset="0"/>
                <a:cs typeface="Times New Roman" panose="02020603050405020304" pitchFamily="18" charset="0"/>
              </a:rPr>
              <a:t>і ненависть до всього українського.</a:t>
            </a:r>
          </a:p>
          <a:p>
            <a:pPr algn="ctr"/>
            <a:r>
              <a:rPr lang="uk-UA" sz="2000" dirty="0">
                <a:latin typeface="Times New Roman" panose="02020603050405020304" pitchFamily="18" charset="0"/>
                <a:cs typeface="Times New Roman" panose="02020603050405020304" pitchFamily="18" charset="0"/>
              </a:rPr>
              <a:t>Агресор щиро здивований українському патріотизму та повазі до власної історії і</a:t>
            </a:r>
          </a:p>
          <a:p>
            <a:pPr algn="ctr"/>
            <a:r>
              <a:rPr lang="uk-UA" sz="2000" dirty="0">
                <a:latin typeface="Times New Roman" panose="02020603050405020304" pitchFamily="18" charset="0"/>
                <a:cs typeface="Times New Roman" panose="02020603050405020304" pitchFamily="18" charset="0"/>
              </a:rPr>
              <a:t>мови, символіки, відданості європейським цінностям, вершиною яких є права і</a:t>
            </a:r>
          </a:p>
          <a:p>
            <a:pPr algn="ctr"/>
            <a:r>
              <a:rPr lang="uk-UA" sz="2000" dirty="0">
                <a:latin typeface="Times New Roman" panose="02020603050405020304" pitchFamily="18" charset="0"/>
                <a:cs typeface="Times New Roman" panose="02020603050405020304" pitchFamily="18" charset="0"/>
              </a:rPr>
              <a:t>свободи людини, рівність та демократія. </a:t>
            </a:r>
            <a:endParaRPr lang="uk-UA" sz="2000" dirty="0" smtClean="0">
              <a:latin typeface="Times New Roman" panose="02020603050405020304" pitchFamily="18" charset="0"/>
              <a:cs typeface="Times New Roman" panose="02020603050405020304" pitchFamily="18" charset="0"/>
            </a:endParaRPr>
          </a:p>
          <a:p>
            <a:pPr algn="ctr"/>
            <a:endParaRPr lang="uk-UA" sz="2000" dirty="0">
              <a:latin typeface="Times New Roman" panose="02020603050405020304" pitchFamily="18" charset="0"/>
              <a:cs typeface="Times New Roman" panose="02020603050405020304" pitchFamily="18" charset="0"/>
            </a:endParaRPr>
          </a:p>
          <a:p>
            <a:pPr algn="ctr"/>
            <a:r>
              <a:rPr lang="uk-UA" sz="2000" dirty="0" smtClean="0">
                <a:latin typeface="Times New Roman" panose="02020603050405020304" pitchFamily="18" charset="0"/>
                <a:cs typeface="Times New Roman" panose="02020603050405020304" pitchFamily="18" charset="0"/>
              </a:rPr>
              <a:t>Росіяни </a:t>
            </a:r>
            <a:r>
              <a:rPr lang="uk-UA" sz="2000" dirty="0">
                <a:latin typeface="Times New Roman" panose="02020603050405020304" pitchFamily="18" charset="0"/>
                <a:cs typeface="Times New Roman" panose="02020603050405020304" pitchFamily="18" charset="0"/>
              </a:rPr>
              <a:t>ніколи не зможуть </a:t>
            </a:r>
            <a:r>
              <a:rPr lang="uk-UA" sz="2000" dirty="0" smtClean="0">
                <a:latin typeface="Times New Roman" panose="02020603050405020304" pitchFamily="18" charset="0"/>
                <a:cs typeface="Times New Roman" panose="02020603050405020304" pitchFamily="18" charset="0"/>
              </a:rPr>
              <a:t>зрозуміти українців</a:t>
            </a:r>
            <a:r>
              <a:rPr lang="uk-UA" sz="2000" dirty="0">
                <a:latin typeface="Times New Roman" panose="02020603050405020304" pitchFamily="18" charset="0"/>
                <a:cs typeface="Times New Roman" panose="02020603050405020304" pitchFamily="18" charset="0"/>
              </a:rPr>
              <a:t>, які віками боролися за право мати власну самостійну та </a:t>
            </a:r>
            <a:r>
              <a:rPr lang="uk-UA" sz="2000" dirty="0" smtClean="0">
                <a:latin typeface="Times New Roman" panose="02020603050405020304" pitchFamily="18" charset="0"/>
                <a:cs typeface="Times New Roman" panose="02020603050405020304" pitchFamily="18" charset="0"/>
              </a:rPr>
              <a:t>незалежну Державу</a:t>
            </a: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Вдершись на </a:t>
            </a:r>
            <a:r>
              <a:rPr lang="uk-UA" sz="2000" dirty="0">
                <a:latin typeface="Times New Roman" panose="02020603050405020304" pitchFamily="18" charset="0"/>
                <a:cs typeface="Times New Roman" panose="02020603050405020304" pitchFamily="18" charset="0"/>
              </a:rPr>
              <a:t>чужу землю, вони зіткнулися з тим, чого не очікували і не</a:t>
            </a:r>
          </a:p>
          <a:p>
            <a:pPr algn="ctr"/>
            <a:r>
              <a:rPr lang="uk-UA" sz="2000" dirty="0">
                <a:latin typeface="Times New Roman" panose="02020603050405020304" pitchFamily="18" charset="0"/>
                <a:cs typeface="Times New Roman" panose="02020603050405020304" pitchFamily="18" charset="0"/>
              </a:rPr>
              <a:t>могли побачити вдома : проти них піднялася свідома та згуртована ідеєю</a:t>
            </a:r>
          </a:p>
          <a:p>
            <a:pPr algn="ctr"/>
            <a:r>
              <a:rPr lang="uk-UA" sz="2000" dirty="0">
                <a:latin typeface="Times New Roman" panose="02020603050405020304" pitchFamily="18" charset="0"/>
                <a:cs typeface="Times New Roman" panose="02020603050405020304" pitchFamily="18" charset="0"/>
              </a:rPr>
              <a:t>звільнення сильна і об’єднана могутня європейська нація!</a:t>
            </a:r>
          </a:p>
        </p:txBody>
      </p:sp>
    </p:spTree>
    <p:extLst>
      <p:ext uri="{BB962C8B-B14F-4D97-AF65-F5344CB8AC3E}">
        <p14:creationId xmlns:p14="http://schemas.microsoft.com/office/powerpoint/2010/main" val="21602380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5E0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58926E8-75CE-AB7E-FE44-95CF7FB4A8CE}"/>
              </a:ext>
            </a:extLst>
          </p:cNvPr>
          <p:cNvSpPr txBox="1"/>
          <p:nvPr/>
        </p:nvSpPr>
        <p:spPr>
          <a:xfrm>
            <a:off x="449941" y="58846"/>
            <a:ext cx="6531429" cy="6740307"/>
          </a:xfrm>
          <a:prstGeom prst="rect">
            <a:avLst/>
          </a:prstGeom>
          <a:noFill/>
        </p:spPr>
        <p:txBody>
          <a:bodyPr wrap="square">
            <a:spAutoFit/>
          </a:bodyPr>
          <a:lstStyle/>
          <a:p>
            <a:r>
              <a:rPr lang="uk-UA" sz="2400" dirty="0">
                <a:solidFill>
                  <a:srgbClr val="064635"/>
                </a:solidFill>
                <a:latin typeface="Times New Roman" panose="02020603050405020304" pitchFamily="18" charset="0"/>
                <a:cs typeface="Times New Roman" panose="02020603050405020304" pitchFamily="18" charset="0"/>
              </a:rPr>
              <a:t>Список джерел інформації</a:t>
            </a:r>
          </a:p>
          <a:p>
            <a:endParaRPr lang="uk-UA" sz="2400" dirty="0">
              <a:solidFill>
                <a:srgbClr val="064635"/>
              </a:solidFill>
              <a:latin typeface="Times New Roman" panose="02020603050405020304" pitchFamily="18" charset="0"/>
              <a:cs typeface="Times New Roman" panose="02020603050405020304" pitchFamily="18" charset="0"/>
            </a:endParaRPr>
          </a:p>
          <a:p>
            <a:r>
              <a:rPr lang="uk-UA" sz="2400" dirty="0">
                <a:solidFill>
                  <a:srgbClr val="064635"/>
                </a:solidFill>
                <a:latin typeface="Times New Roman" panose="02020603050405020304" pitchFamily="18" charset="0"/>
                <a:cs typeface="Times New Roman" panose="02020603050405020304" pitchFamily="18" charset="0"/>
              </a:rPr>
              <a:t>1.Аксіологогічні та антропологічні чинники та їх вплив на психологічну</a:t>
            </a:r>
          </a:p>
          <a:p>
            <a:r>
              <a:rPr lang="uk-UA" sz="2400" dirty="0">
                <a:solidFill>
                  <a:srgbClr val="064635"/>
                </a:solidFill>
                <a:latin typeface="Times New Roman" panose="02020603050405020304" pitchFamily="18" charset="0"/>
                <a:cs typeface="Times New Roman" panose="02020603050405020304" pitchFamily="18" charset="0"/>
              </a:rPr>
              <a:t>готовність до ведення військового конфлікту в Україні / Ю. Я. Карпюк. // Вісник</a:t>
            </a:r>
          </a:p>
          <a:p>
            <a:r>
              <a:rPr lang="uk-UA" sz="2400" dirty="0">
                <a:solidFill>
                  <a:srgbClr val="064635"/>
                </a:solidFill>
                <a:latin typeface="Times New Roman" panose="02020603050405020304" pitchFamily="18" charset="0"/>
                <a:cs typeface="Times New Roman" panose="02020603050405020304" pitchFamily="18" charset="0"/>
              </a:rPr>
              <a:t>Національної академії Державної прикордонної служби України. Серія :</a:t>
            </a:r>
          </a:p>
          <a:p>
            <a:r>
              <a:rPr lang="uk-UA" sz="2400" dirty="0">
                <a:solidFill>
                  <a:srgbClr val="064635"/>
                </a:solidFill>
                <a:latin typeface="Times New Roman" panose="02020603050405020304" pitchFamily="18" charset="0"/>
                <a:cs typeface="Times New Roman" panose="02020603050405020304" pitchFamily="18" charset="0"/>
              </a:rPr>
              <a:t>Психологія. - 2018. - </a:t>
            </a:r>
            <a:r>
              <a:rPr lang="uk-UA" sz="2400" dirty="0" err="1">
                <a:solidFill>
                  <a:srgbClr val="064635"/>
                </a:solidFill>
                <a:latin typeface="Times New Roman" panose="02020603050405020304" pitchFamily="18" charset="0"/>
                <a:cs typeface="Times New Roman" panose="02020603050405020304" pitchFamily="18" charset="0"/>
              </a:rPr>
              <a:t>Вип</a:t>
            </a:r>
            <a:r>
              <a:rPr lang="uk-UA" sz="2400" dirty="0">
                <a:solidFill>
                  <a:srgbClr val="064635"/>
                </a:solidFill>
                <a:latin typeface="Times New Roman" panose="02020603050405020304" pitchFamily="18" charset="0"/>
                <a:cs typeface="Times New Roman" panose="02020603050405020304" pitchFamily="18" charset="0"/>
              </a:rPr>
              <a:t>. 1.</a:t>
            </a:r>
          </a:p>
          <a:p>
            <a:r>
              <a:rPr lang="uk-UA" sz="2400" dirty="0">
                <a:solidFill>
                  <a:srgbClr val="064635"/>
                </a:solidFill>
                <a:latin typeface="Times New Roman" panose="02020603050405020304" pitchFamily="18" charset="0"/>
                <a:cs typeface="Times New Roman" panose="02020603050405020304" pitchFamily="18" charset="0"/>
              </a:rPr>
              <a:t>2. Бабенко В. Історія розвитку геополітики Росії як база формування її</a:t>
            </a:r>
          </a:p>
          <a:p>
            <a:r>
              <a:rPr lang="uk-UA" sz="2400" dirty="0">
                <a:solidFill>
                  <a:srgbClr val="064635"/>
                </a:solidFill>
                <a:latin typeface="Times New Roman" panose="02020603050405020304" pitchFamily="18" charset="0"/>
                <a:cs typeface="Times New Roman" panose="02020603050405020304" pitchFamily="18" charset="0"/>
              </a:rPr>
              <a:t>поглядів на історію України. Українське суспільство в умовах війни: виклики</a:t>
            </a:r>
          </a:p>
          <a:p>
            <a:r>
              <a:rPr lang="uk-UA" sz="2400" dirty="0">
                <a:solidFill>
                  <a:srgbClr val="064635"/>
                </a:solidFill>
                <a:latin typeface="Times New Roman" panose="02020603050405020304" pitchFamily="18" charset="0"/>
                <a:cs typeface="Times New Roman" panose="02020603050405020304" pitchFamily="18" charset="0"/>
              </a:rPr>
              <a:t>сьогодення та перспективи </a:t>
            </a:r>
            <a:r>
              <a:rPr lang="uk-UA" sz="2400" dirty="0" err="1">
                <a:solidFill>
                  <a:srgbClr val="064635"/>
                </a:solidFill>
                <a:latin typeface="Times New Roman" panose="02020603050405020304" pitchFamily="18" charset="0"/>
                <a:cs typeface="Times New Roman" panose="02020603050405020304" pitchFamily="18" charset="0"/>
              </a:rPr>
              <a:t>миротворення</a:t>
            </a:r>
            <a:r>
              <a:rPr lang="uk-UA" sz="2400" dirty="0">
                <a:solidFill>
                  <a:srgbClr val="064635"/>
                </a:solidFill>
                <a:latin typeface="Times New Roman" panose="02020603050405020304" pitchFamily="18" charset="0"/>
                <a:cs typeface="Times New Roman" panose="02020603050405020304" pitchFamily="18" charset="0"/>
              </a:rPr>
              <a:t>. Матеріали Всеукраїнської науково-</a:t>
            </a:r>
          </a:p>
          <a:p>
            <a:r>
              <a:rPr lang="uk-UA" sz="2400" dirty="0">
                <a:solidFill>
                  <a:srgbClr val="064635"/>
                </a:solidFill>
                <a:latin typeface="Times New Roman" panose="02020603050405020304" pitchFamily="18" charset="0"/>
                <a:cs typeface="Times New Roman" panose="02020603050405020304" pitchFamily="18" charset="0"/>
              </a:rPr>
              <a:t>практичної конференції. м. Маріуполь. 9 червня 2017 р. Маріуполь: Дон ДУУ.</a:t>
            </a:r>
          </a:p>
          <a:p>
            <a:r>
              <a:rPr lang="uk-UA" sz="2400" dirty="0">
                <a:solidFill>
                  <a:srgbClr val="064635"/>
                </a:solidFill>
                <a:latin typeface="Times New Roman" panose="02020603050405020304" pitchFamily="18" charset="0"/>
                <a:cs typeface="Times New Roman" panose="02020603050405020304" pitchFamily="18" charset="0"/>
              </a:rPr>
              <a:t>2017. С. 26–30.</a:t>
            </a:r>
            <a:endParaRPr lang="uk-UA" dirty="0">
              <a:solidFill>
                <a:srgbClr val="064635"/>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 xmlns:a16="http://schemas.microsoft.com/office/drawing/2014/main" id="{71D1DDA0-B3FC-458D-E6C1-02D02A0F36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76461">
            <a:off x="7438570" y="157701"/>
            <a:ext cx="5766486" cy="2883243"/>
          </a:xfrm>
          <a:prstGeom prst="rect">
            <a:avLst/>
          </a:prstGeom>
        </p:spPr>
      </p:pic>
    </p:spTree>
    <p:extLst>
      <p:ext uri="{BB962C8B-B14F-4D97-AF65-F5344CB8AC3E}">
        <p14:creationId xmlns:p14="http://schemas.microsoft.com/office/powerpoint/2010/main" val="14469086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53DB6975-BEF6-1440-2AFA-06737EAA602D}"/>
              </a:ext>
            </a:extLst>
          </p:cNvPr>
          <p:cNvSpPr/>
          <p:nvPr/>
        </p:nvSpPr>
        <p:spPr>
          <a:xfrm>
            <a:off x="4485503" y="1"/>
            <a:ext cx="7488194" cy="2554545"/>
          </a:xfrm>
          <a:prstGeom prst="rect">
            <a:avLst/>
          </a:prstGeom>
          <a:noFill/>
        </p:spPr>
        <p:txBody>
          <a:bodyPr wrap="square" lIns="91440" tIns="45720" rIns="91440" bIns="45720">
            <a:spAutoFit/>
          </a:bodyPr>
          <a:lstStyle/>
          <a:p>
            <a:pPr algn="ctr"/>
            <a:r>
              <a:rPr lang="ru-RU" sz="8000" b="1" cap="none" spc="0" dirty="0">
                <a:ln w="9525">
                  <a:solidFill>
                    <a:schemeClr val="bg1"/>
                  </a:solidFill>
                  <a:prstDash val="solid"/>
                </a:ln>
                <a:solidFill>
                  <a:schemeClr val="accent5">
                    <a:lumMod val="75000"/>
                  </a:schemeClr>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Дякуємо за увагу!</a:t>
            </a:r>
          </a:p>
        </p:txBody>
      </p:sp>
      <p:sp>
        <p:nvSpPr>
          <p:cNvPr id="3" name="Прямоугольник 2">
            <a:extLst>
              <a:ext uri="{FF2B5EF4-FFF2-40B4-BE49-F238E27FC236}">
                <a16:creationId xmlns="" xmlns:a16="http://schemas.microsoft.com/office/drawing/2014/main" id="{B350D660-6AD3-3EF9-0582-E5822DDBC1C2}"/>
              </a:ext>
            </a:extLst>
          </p:cNvPr>
          <p:cNvSpPr/>
          <p:nvPr/>
        </p:nvSpPr>
        <p:spPr>
          <a:xfrm>
            <a:off x="4806778" y="2967335"/>
            <a:ext cx="6549081" cy="2554545"/>
          </a:xfrm>
          <a:prstGeom prst="rect">
            <a:avLst/>
          </a:prstGeom>
          <a:noFill/>
        </p:spPr>
        <p:txBody>
          <a:bodyPr wrap="square" lIns="91440" tIns="45720" rIns="91440" bIns="45720">
            <a:spAutoFit/>
          </a:bodyPr>
          <a:lstStyle/>
          <a:p>
            <a:pPr algn="ctr"/>
            <a:r>
              <a:rPr lang="ru-RU" sz="8000" b="1" cap="none" spc="0" dirty="0">
                <a:ln w="12700" cmpd="sng">
                  <a:solidFill>
                    <a:schemeClr val="accent4"/>
                  </a:solidFill>
                  <a:prstDash val="solid"/>
                </a:ln>
                <a:solidFill>
                  <a:srgbClr val="FFFF00"/>
                </a:solidFill>
                <a:effectLst/>
                <a:latin typeface="Times New Roman" panose="02020603050405020304" pitchFamily="18" charset="0"/>
                <a:cs typeface="Times New Roman" panose="02020603050405020304" pitchFamily="18" charset="0"/>
              </a:rPr>
              <a:t>Слава Україні!</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17" y="0"/>
            <a:ext cx="4446040" cy="6858000"/>
          </a:xfrm>
          <a:prstGeom prst="rect">
            <a:avLst/>
          </a:prstGeom>
        </p:spPr>
      </p:pic>
    </p:spTree>
    <p:extLst>
      <p:ext uri="{BB962C8B-B14F-4D97-AF65-F5344CB8AC3E}">
        <p14:creationId xmlns:p14="http://schemas.microsoft.com/office/powerpoint/2010/main" val="156473407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1444</TotalTime>
  <Words>966</Words>
  <Application>Microsoft Office PowerPoint</Application>
  <PresentationFormat>Произвольный</PresentationFormat>
  <Paragraphs>68</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Презентация PowerPoint</vt:lpstr>
      <vt:lpstr>Презентация PowerPoint</vt:lpstr>
      <vt:lpstr>Презентация PowerPoint</vt:lpstr>
      <vt:lpstr>ОСОБЛИВОСТІ ЛЮДСЬКОГО БУТТЯ В ОКУПОВАНОМУ ЕНЕРГОДАРІ</vt:lpstr>
      <vt:lpstr>Презентация PowerPoint</vt:lpstr>
      <vt:lpstr>Презентация PowerPoint</vt:lpstr>
      <vt:lpstr>Гуманітарна криза в Енергодарі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Aleksa Gah</dc:creator>
  <cp:lastModifiedBy>Admin</cp:lastModifiedBy>
  <cp:revision>13</cp:revision>
  <dcterms:created xsi:type="dcterms:W3CDTF">2023-04-04T12:03:47Z</dcterms:created>
  <dcterms:modified xsi:type="dcterms:W3CDTF">2023-04-14T11:15:56Z</dcterms:modified>
</cp:coreProperties>
</file>