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308" r:id="rId3"/>
    <p:sldId id="290" r:id="rId4"/>
    <p:sldId id="292" r:id="rId5"/>
    <p:sldId id="293" r:id="rId6"/>
    <p:sldId id="294" r:id="rId7"/>
    <p:sldId id="295" r:id="rId8"/>
    <p:sldId id="302" r:id="rId9"/>
    <p:sldId id="296" r:id="rId10"/>
    <p:sldId id="297" r:id="rId11"/>
    <p:sldId id="298" r:id="rId12"/>
    <p:sldId id="299" r:id="rId13"/>
    <p:sldId id="301" r:id="rId14"/>
    <p:sldId id="300" r:id="rId15"/>
    <p:sldId id="303" r:id="rId16"/>
    <p:sldId id="307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17" autoAdjust="0"/>
    <p:restoredTop sz="93011" autoAdjust="0"/>
  </p:normalViewPr>
  <p:slideViewPr>
    <p:cSldViewPr>
      <p:cViewPr varScale="1">
        <p:scale>
          <a:sx n="68" d="100"/>
          <a:sy n="68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C0057-C42A-4B10-8E13-495C369F39C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D2B97-EC21-492C-A084-78404B8AB1B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ПОЇДАЮТЬ РЕШТКИ ТВАРИН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E25AEAD-91B0-4251-80D0-D403569521B6}" type="parTrans" cxnId="{084C0ACE-CEDC-4B24-B078-2034EB3D49F8}">
      <dgm:prSet/>
      <dgm:spPr/>
      <dgm:t>
        <a:bodyPr/>
        <a:lstStyle/>
        <a:p>
          <a:endParaRPr lang="ru-RU"/>
        </a:p>
      </dgm:t>
    </dgm:pt>
    <dgm:pt modelId="{DAB16033-4B3D-498E-8427-F598E40262F1}" type="sibTrans" cxnId="{084C0ACE-CEDC-4B24-B078-2034EB3D49F8}">
      <dgm:prSet/>
      <dgm:spPr/>
      <dgm:t>
        <a:bodyPr/>
        <a:lstStyle/>
        <a:p>
          <a:endParaRPr lang="ru-RU"/>
        </a:p>
      </dgm:t>
    </dgm:pt>
    <dgm:pt modelId="{39E6D52E-6139-4A54-B7EB-2089225A5A2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ПОЇДАЮТЬ КОМАХ-ШКІДНИКІВ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CF938B4-24ED-4141-879E-1667D33AE51A}" type="parTrans" cxnId="{C211837B-BBDB-41A3-8FDE-7694184EC506}">
      <dgm:prSet/>
      <dgm:spPr/>
      <dgm:t>
        <a:bodyPr/>
        <a:lstStyle/>
        <a:p>
          <a:endParaRPr lang="ru-RU"/>
        </a:p>
      </dgm:t>
    </dgm:pt>
    <dgm:pt modelId="{EEF977BE-E9CD-4B6E-A2AF-098A20044C7D}" type="sibTrans" cxnId="{C211837B-BBDB-41A3-8FDE-7694184EC506}">
      <dgm:prSet/>
      <dgm:spPr/>
      <dgm:t>
        <a:bodyPr/>
        <a:lstStyle/>
        <a:p>
          <a:endParaRPr lang="ru-RU"/>
        </a:p>
      </dgm:t>
    </dgm:pt>
    <dgm:pt modelId="{30BB7C65-0357-494C-8606-3E5F673BFA9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СПРИЯЮТЬ ПІДВИЩЕННЮ РОДЮЧОСТІ ГРУНТУ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F2B9AA-CECA-456A-A21F-ADE3BC449689}" type="parTrans" cxnId="{FCD9BD28-E6A4-4937-BB5E-2F332B0B8AE6}">
      <dgm:prSet/>
      <dgm:spPr/>
      <dgm:t>
        <a:bodyPr/>
        <a:lstStyle/>
        <a:p>
          <a:endParaRPr lang="ru-RU"/>
        </a:p>
      </dgm:t>
    </dgm:pt>
    <dgm:pt modelId="{51FFE10C-940D-4186-ABF9-07D5ED9D073A}" type="sibTrans" cxnId="{FCD9BD28-E6A4-4937-BB5E-2F332B0B8AE6}">
      <dgm:prSet/>
      <dgm:spPr/>
      <dgm:t>
        <a:bodyPr/>
        <a:lstStyle/>
        <a:p>
          <a:endParaRPr lang="ru-RU"/>
        </a:p>
      </dgm:t>
    </dgm:pt>
    <dgm:pt modelId="{8616F1F5-9E94-453E-8025-55AFAD52207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ПОШИРЮЮТЬ НАСІННЯ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70215BE-CECB-4625-84BE-85971B5C6581}" type="parTrans" cxnId="{931F0A35-8965-4D21-92CA-BA006737E9BB}">
      <dgm:prSet/>
      <dgm:spPr/>
      <dgm:t>
        <a:bodyPr/>
        <a:lstStyle/>
        <a:p>
          <a:endParaRPr lang="ru-RU"/>
        </a:p>
      </dgm:t>
    </dgm:pt>
    <dgm:pt modelId="{D58AC5C4-F05D-41E6-B859-A4A45F2A2E71}" type="sibTrans" cxnId="{931F0A35-8965-4D21-92CA-BA006737E9BB}">
      <dgm:prSet/>
      <dgm:spPr/>
      <dgm:t>
        <a:bodyPr/>
        <a:lstStyle/>
        <a:p>
          <a:endParaRPr lang="ru-RU"/>
        </a:p>
      </dgm:t>
    </dgm:pt>
    <dgm:pt modelId="{FCCD83E8-A407-47D0-8016-2D4A398DF9F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Є ВАЖЛИВОЮ ЛАНКОЮ В ХАРЧОВОМУ ЛАНЦЮЗІ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D18311-D34A-4089-A43E-AF762ABCC3FE}" type="parTrans" cxnId="{9FA24C7F-EB6C-4563-8994-02B378354BFA}">
      <dgm:prSet/>
      <dgm:spPr/>
      <dgm:t>
        <a:bodyPr/>
        <a:lstStyle/>
        <a:p>
          <a:endParaRPr lang="ru-RU"/>
        </a:p>
      </dgm:t>
    </dgm:pt>
    <dgm:pt modelId="{80E09524-3A00-4AA8-956A-86E0BA8B7241}" type="sibTrans" cxnId="{9FA24C7F-EB6C-4563-8994-02B378354BFA}">
      <dgm:prSet/>
      <dgm:spPr/>
      <dgm:t>
        <a:bodyPr/>
        <a:lstStyle/>
        <a:p>
          <a:endParaRPr lang="ru-RU"/>
        </a:p>
      </dgm:t>
    </dgm:pt>
    <dgm:pt modelId="{9B91FFEC-76A9-4A97-B6D9-9948D38652EC}" type="pres">
      <dgm:prSet presAssocID="{CC9C0057-C42A-4B10-8E13-495C369F39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9FCDE-A2EA-498B-ABA8-D8BCA55311B7}" type="pres">
      <dgm:prSet presAssocID="{0B4D2B97-EC21-492C-A084-78404B8AB1BD}" presName="node" presStyleLbl="node1" presStyleIdx="0" presStyleCnt="5" custScaleX="123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D92DB-AD90-4D19-AE1F-DAF3D3C6C159}" type="pres">
      <dgm:prSet presAssocID="{DAB16033-4B3D-498E-8427-F598E40262F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018A0B7-E03D-4798-9257-DE66901CD6A4}" type="pres">
      <dgm:prSet presAssocID="{DAB16033-4B3D-498E-8427-F598E40262F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9984FBA-EAA8-4E0B-B124-C867F18AC3AD}" type="pres">
      <dgm:prSet presAssocID="{FCCD83E8-A407-47D0-8016-2D4A398DF9FC}" presName="node" presStyleLbl="node1" presStyleIdx="1" presStyleCnt="5" custScaleX="138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555D0-8622-4A77-B1F9-29B70856C03B}" type="pres">
      <dgm:prSet presAssocID="{80E09524-3A00-4AA8-956A-86E0BA8B724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EF8927D-7C9E-4545-9C44-C163F7C930B8}" type="pres">
      <dgm:prSet presAssocID="{80E09524-3A00-4AA8-956A-86E0BA8B724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78EC48F-4974-462E-8FE6-BBC5FA0F6CAF}" type="pres">
      <dgm:prSet presAssocID="{8616F1F5-9E94-453E-8025-55AFAD522070}" presName="node" presStyleLbl="node1" presStyleIdx="2" presStyleCnt="5" custScaleX="105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9CD39-4790-48B1-890B-D0C3056C3967}" type="pres">
      <dgm:prSet presAssocID="{D58AC5C4-F05D-41E6-B859-A4A45F2A2E7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E762C86-F586-4CA4-AB5D-790F63F66D67}" type="pres">
      <dgm:prSet presAssocID="{D58AC5C4-F05D-41E6-B859-A4A45F2A2E7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3A641CC-CAD9-4540-8144-D42A4C61FBF0}" type="pres">
      <dgm:prSet presAssocID="{30BB7C65-0357-494C-8606-3E5F673BFA98}" presName="node" presStyleLbl="node1" presStyleIdx="3" presStyleCnt="5" custScaleX="123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6DEB4-1F9B-47E0-AB65-4B32E34FE6E2}" type="pres">
      <dgm:prSet presAssocID="{51FFE10C-940D-4186-ABF9-07D5ED9D073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3F6CF39-746B-4B1A-BFB4-EBA509478DDC}" type="pres">
      <dgm:prSet presAssocID="{51FFE10C-940D-4186-ABF9-07D5ED9D073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1521D5C-9A8D-484D-A87C-507D7C267B17}" type="pres">
      <dgm:prSet presAssocID="{39E6D52E-6139-4A54-B7EB-2089225A5A21}" presName="node" presStyleLbl="node1" presStyleIdx="4" presStyleCnt="5" custScaleX="12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96BF4-C428-48EC-9BA7-E4A9ACBEB881}" type="pres">
      <dgm:prSet presAssocID="{EEF977BE-E9CD-4B6E-A2AF-098A20044C7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5A6654F-50E7-4AB1-BA9C-F13C8B4DB4BC}" type="pres">
      <dgm:prSet presAssocID="{EEF977BE-E9CD-4B6E-A2AF-098A20044C7D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5437F5F-1666-4666-8400-36E6151C9889}" type="presOf" srcId="{D58AC5C4-F05D-41E6-B859-A4A45F2A2E71}" destId="{5259CD39-4790-48B1-890B-D0C3056C3967}" srcOrd="0" destOrd="0" presId="urn:microsoft.com/office/officeart/2005/8/layout/cycle2"/>
    <dgm:cxn modelId="{C211837B-BBDB-41A3-8FDE-7694184EC506}" srcId="{CC9C0057-C42A-4B10-8E13-495C369F39CD}" destId="{39E6D52E-6139-4A54-B7EB-2089225A5A21}" srcOrd="4" destOrd="0" parTransId="{ECF938B4-24ED-4141-879E-1667D33AE51A}" sibTransId="{EEF977BE-E9CD-4B6E-A2AF-098A20044C7D}"/>
    <dgm:cxn modelId="{89825BE1-1485-4425-B44A-98DD25D4733B}" type="presOf" srcId="{51FFE10C-940D-4186-ABF9-07D5ED9D073A}" destId="{C3F6CF39-746B-4B1A-BFB4-EBA509478DDC}" srcOrd="1" destOrd="0" presId="urn:microsoft.com/office/officeart/2005/8/layout/cycle2"/>
    <dgm:cxn modelId="{F0450F1D-079F-4818-B2FF-1A19CE72525C}" type="presOf" srcId="{EEF977BE-E9CD-4B6E-A2AF-098A20044C7D}" destId="{E5A6654F-50E7-4AB1-BA9C-F13C8B4DB4BC}" srcOrd="1" destOrd="0" presId="urn:microsoft.com/office/officeart/2005/8/layout/cycle2"/>
    <dgm:cxn modelId="{7701B15E-D7A1-44B6-A69C-F5CC3F818DA3}" type="presOf" srcId="{8616F1F5-9E94-453E-8025-55AFAD522070}" destId="{C78EC48F-4974-462E-8FE6-BBC5FA0F6CAF}" srcOrd="0" destOrd="0" presId="urn:microsoft.com/office/officeart/2005/8/layout/cycle2"/>
    <dgm:cxn modelId="{321958B5-C604-4BA2-8247-47CE6D3BCBAF}" type="presOf" srcId="{DAB16033-4B3D-498E-8427-F598E40262F1}" destId="{0018A0B7-E03D-4798-9257-DE66901CD6A4}" srcOrd="1" destOrd="0" presId="urn:microsoft.com/office/officeart/2005/8/layout/cycle2"/>
    <dgm:cxn modelId="{F12B6E43-3FB5-43CB-B80D-EA37345E68F2}" type="presOf" srcId="{80E09524-3A00-4AA8-956A-86E0BA8B7241}" destId="{CF8555D0-8622-4A77-B1F9-29B70856C03B}" srcOrd="0" destOrd="0" presId="urn:microsoft.com/office/officeart/2005/8/layout/cycle2"/>
    <dgm:cxn modelId="{6E6DF295-6EA5-4383-8CC0-519A673A6FE1}" type="presOf" srcId="{EEF977BE-E9CD-4B6E-A2AF-098A20044C7D}" destId="{F3096BF4-C428-48EC-9BA7-E4A9ACBEB881}" srcOrd="0" destOrd="0" presId="urn:microsoft.com/office/officeart/2005/8/layout/cycle2"/>
    <dgm:cxn modelId="{22E9FF6F-36D2-4209-9B76-78B7B9DAE9F2}" type="presOf" srcId="{D58AC5C4-F05D-41E6-B859-A4A45F2A2E71}" destId="{1E762C86-F586-4CA4-AB5D-790F63F66D67}" srcOrd="1" destOrd="0" presId="urn:microsoft.com/office/officeart/2005/8/layout/cycle2"/>
    <dgm:cxn modelId="{199D8D39-BAF6-4F0D-B36D-FB8D3613182F}" type="presOf" srcId="{39E6D52E-6139-4A54-B7EB-2089225A5A21}" destId="{D1521D5C-9A8D-484D-A87C-507D7C267B17}" srcOrd="0" destOrd="0" presId="urn:microsoft.com/office/officeart/2005/8/layout/cycle2"/>
    <dgm:cxn modelId="{6308B582-F443-4FA5-ADD2-6521EB66313E}" type="presOf" srcId="{51FFE10C-940D-4186-ABF9-07D5ED9D073A}" destId="{3706DEB4-1F9B-47E0-AB65-4B32E34FE6E2}" srcOrd="0" destOrd="0" presId="urn:microsoft.com/office/officeart/2005/8/layout/cycle2"/>
    <dgm:cxn modelId="{CA30E5ED-6306-4DB4-8B4C-6117FDF51D5C}" type="presOf" srcId="{FCCD83E8-A407-47D0-8016-2D4A398DF9FC}" destId="{99984FBA-EAA8-4E0B-B124-C867F18AC3AD}" srcOrd="0" destOrd="0" presId="urn:microsoft.com/office/officeart/2005/8/layout/cycle2"/>
    <dgm:cxn modelId="{6659E1C5-6DFF-4C68-B652-7D2F0127ED9A}" type="presOf" srcId="{30BB7C65-0357-494C-8606-3E5F673BFA98}" destId="{83A641CC-CAD9-4540-8144-D42A4C61FBF0}" srcOrd="0" destOrd="0" presId="urn:microsoft.com/office/officeart/2005/8/layout/cycle2"/>
    <dgm:cxn modelId="{FCD9BD28-E6A4-4937-BB5E-2F332B0B8AE6}" srcId="{CC9C0057-C42A-4B10-8E13-495C369F39CD}" destId="{30BB7C65-0357-494C-8606-3E5F673BFA98}" srcOrd="3" destOrd="0" parTransId="{E0F2B9AA-CECA-456A-A21F-ADE3BC449689}" sibTransId="{51FFE10C-940D-4186-ABF9-07D5ED9D073A}"/>
    <dgm:cxn modelId="{BF08D382-E546-4977-8081-2FE4B54604A3}" type="presOf" srcId="{CC9C0057-C42A-4B10-8E13-495C369F39CD}" destId="{9B91FFEC-76A9-4A97-B6D9-9948D38652EC}" srcOrd="0" destOrd="0" presId="urn:microsoft.com/office/officeart/2005/8/layout/cycle2"/>
    <dgm:cxn modelId="{C74AFF61-6C48-4766-9872-709C2F342E72}" type="presOf" srcId="{DAB16033-4B3D-498E-8427-F598E40262F1}" destId="{9B0D92DB-AD90-4D19-AE1F-DAF3D3C6C159}" srcOrd="0" destOrd="0" presId="urn:microsoft.com/office/officeart/2005/8/layout/cycle2"/>
    <dgm:cxn modelId="{931F0A35-8965-4D21-92CA-BA006737E9BB}" srcId="{CC9C0057-C42A-4B10-8E13-495C369F39CD}" destId="{8616F1F5-9E94-453E-8025-55AFAD522070}" srcOrd="2" destOrd="0" parTransId="{E70215BE-CECB-4625-84BE-85971B5C6581}" sibTransId="{D58AC5C4-F05D-41E6-B859-A4A45F2A2E71}"/>
    <dgm:cxn modelId="{9FA24C7F-EB6C-4563-8994-02B378354BFA}" srcId="{CC9C0057-C42A-4B10-8E13-495C369F39CD}" destId="{FCCD83E8-A407-47D0-8016-2D4A398DF9FC}" srcOrd="1" destOrd="0" parTransId="{AED18311-D34A-4089-A43E-AF762ABCC3FE}" sibTransId="{80E09524-3A00-4AA8-956A-86E0BA8B7241}"/>
    <dgm:cxn modelId="{A15FBC69-B31E-4F35-93EC-032FA3FFB606}" type="presOf" srcId="{0B4D2B97-EC21-492C-A084-78404B8AB1BD}" destId="{8A09FCDE-A2EA-498B-ABA8-D8BCA55311B7}" srcOrd="0" destOrd="0" presId="urn:microsoft.com/office/officeart/2005/8/layout/cycle2"/>
    <dgm:cxn modelId="{084C0ACE-CEDC-4B24-B078-2034EB3D49F8}" srcId="{CC9C0057-C42A-4B10-8E13-495C369F39CD}" destId="{0B4D2B97-EC21-492C-A084-78404B8AB1BD}" srcOrd="0" destOrd="0" parTransId="{2E25AEAD-91B0-4251-80D0-D403569521B6}" sibTransId="{DAB16033-4B3D-498E-8427-F598E40262F1}"/>
    <dgm:cxn modelId="{C2445F33-16A8-47D3-A155-DED572C66C84}" type="presOf" srcId="{80E09524-3A00-4AA8-956A-86E0BA8B7241}" destId="{BEF8927D-7C9E-4545-9C44-C163F7C930B8}" srcOrd="1" destOrd="0" presId="urn:microsoft.com/office/officeart/2005/8/layout/cycle2"/>
    <dgm:cxn modelId="{2022EF5A-9AC0-4FF9-AF3B-CA8300C1FF16}" type="presParOf" srcId="{9B91FFEC-76A9-4A97-B6D9-9948D38652EC}" destId="{8A09FCDE-A2EA-498B-ABA8-D8BCA55311B7}" srcOrd="0" destOrd="0" presId="urn:microsoft.com/office/officeart/2005/8/layout/cycle2"/>
    <dgm:cxn modelId="{17C1D7B0-0212-4B9F-AA77-361324CD1921}" type="presParOf" srcId="{9B91FFEC-76A9-4A97-B6D9-9948D38652EC}" destId="{9B0D92DB-AD90-4D19-AE1F-DAF3D3C6C159}" srcOrd="1" destOrd="0" presId="urn:microsoft.com/office/officeart/2005/8/layout/cycle2"/>
    <dgm:cxn modelId="{50B983E1-375B-4AFD-A95E-470A06471E3A}" type="presParOf" srcId="{9B0D92DB-AD90-4D19-AE1F-DAF3D3C6C159}" destId="{0018A0B7-E03D-4798-9257-DE66901CD6A4}" srcOrd="0" destOrd="0" presId="urn:microsoft.com/office/officeart/2005/8/layout/cycle2"/>
    <dgm:cxn modelId="{893E6CC4-53A8-41F5-A9A8-876CD3E27583}" type="presParOf" srcId="{9B91FFEC-76A9-4A97-B6D9-9948D38652EC}" destId="{99984FBA-EAA8-4E0B-B124-C867F18AC3AD}" srcOrd="2" destOrd="0" presId="urn:microsoft.com/office/officeart/2005/8/layout/cycle2"/>
    <dgm:cxn modelId="{9237CD89-2F27-4C97-9FBA-57D8A50F8223}" type="presParOf" srcId="{9B91FFEC-76A9-4A97-B6D9-9948D38652EC}" destId="{CF8555D0-8622-4A77-B1F9-29B70856C03B}" srcOrd="3" destOrd="0" presId="urn:microsoft.com/office/officeart/2005/8/layout/cycle2"/>
    <dgm:cxn modelId="{256DB722-8202-46C0-A888-87199572EF10}" type="presParOf" srcId="{CF8555D0-8622-4A77-B1F9-29B70856C03B}" destId="{BEF8927D-7C9E-4545-9C44-C163F7C930B8}" srcOrd="0" destOrd="0" presId="urn:microsoft.com/office/officeart/2005/8/layout/cycle2"/>
    <dgm:cxn modelId="{DD616BEF-1EBD-4E04-BF70-929D1D7AF381}" type="presParOf" srcId="{9B91FFEC-76A9-4A97-B6D9-9948D38652EC}" destId="{C78EC48F-4974-462E-8FE6-BBC5FA0F6CAF}" srcOrd="4" destOrd="0" presId="urn:microsoft.com/office/officeart/2005/8/layout/cycle2"/>
    <dgm:cxn modelId="{C8E62B6B-FDCE-479F-9E25-49DFDFC3E8A6}" type="presParOf" srcId="{9B91FFEC-76A9-4A97-B6D9-9948D38652EC}" destId="{5259CD39-4790-48B1-890B-D0C3056C3967}" srcOrd="5" destOrd="0" presId="urn:microsoft.com/office/officeart/2005/8/layout/cycle2"/>
    <dgm:cxn modelId="{74D6FD9A-0280-4173-B88C-996A26556179}" type="presParOf" srcId="{5259CD39-4790-48B1-890B-D0C3056C3967}" destId="{1E762C86-F586-4CA4-AB5D-790F63F66D67}" srcOrd="0" destOrd="0" presId="urn:microsoft.com/office/officeart/2005/8/layout/cycle2"/>
    <dgm:cxn modelId="{99A9F5F4-0950-41F2-A6CD-34B7285118DF}" type="presParOf" srcId="{9B91FFEC-76A9-4A97-B6D9-9948D38652EC}" destId="{83A641CC-CAD9-4540-8144-D42A4C61FBF0}" srcOrd="6" destOrd="0" presId="urn:microsoft.com/office/officeart/2005/8/layout/cycle2"/>
    <dgm:cxn modelId="{2DD64BFC-97AC-4B63-B01A-EA7F530A0AF9}" type="presParOf" srcId="{9B91FFEC-76A9-4A97-B6D9-9948D38652EC}" destId="{3706DEB4-1F9B-47E0-AB65-4B32E34FE6E2}" srcOrd="7" destOrd="0" presId="urn:microsoft.com/office/officeart/2005/8/layout/cycle2"/>
    <dgm:cxn modelId="{534FB1E2-9E75-4829-BBDB-78D951C72953}" type="presParOf" srcId="{3706DEB4-1F9B-47E0-AB65-4B32E34FE6E2}" destId="{C3F6CF39-746B-4B1A-BFB4-EBA509478DDC}" srcOrd="0" destOrd="0" presId="urn:microsoft.com/office/officeart/2005/8/layout/cycle2"/>
    <dgm:cxn modelId="{45E131C4-12B3-4E3F-B898-E4EEDC97C81E}" type="presParOf" srcId="{9B91FFEC-76A9-4A97-B6D9-9948D38652EC}" destId="{D1521D5C-9A8D-484D-A87C-507D7C267B17}" srcOrd="8" destOrd="0" presId="urn:microsoft.com/office/officeart/2005/8/layout/cycle2"/>
    <dgm:cxn modelId="{AF722977-3F66-4CD4-A23F-CCB228786DAC}" type="presParOf" srcId="{9B91FFEC-76A9-4A97-B6D9-9948D38652EC}" destId="{F3096BF4-C428-48EC-9BA7-E4A9ACBEB881}" srcOrd="9" destOrd="0" presId="urn:microsoft.com/office/officeart/2005/8/layout/cycle2"/>
    <dgm:cxn modelId="{67CA0C6A-205B-40AC-AAA3-A725EF439578}" type="presParOf" srcId="{F3096BF4-C428-48EC-9BA7-E4A9ACBEB881}" destId="{E5A6654F-50E7-4AB1-BA9C-F13C8B4DB4BC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09FCDE-A2EA-498B-ABA8-D8BCA55311B7}">
      <dsp:nvSpPr>
        <dsp:cNvPr id="0" name=""/>
        <dsp:cNvSpPr/>
      </dsp:nvSpPr>
      <dsp:spPr>
        <a:xfrm>
          <a:off x="3235718" y="143"/>
          <a:ext cx="1692282" cy="136624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ПОЇДАЮТЬ РЕШТКИ ТВАРИН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5718" y="143"/>
        <a:ext cx="1692282" cy="1366242"/>
      </dsp:txXfrm>
    </dsp:sp>
    <dsp:sp modelId="{9B0D92DB-AD90-4D19-AE1F-DAF3D3C6C159}">
      <dsp:nvSpPr>
        <dsp:cNvPr id="0" name=""/>
        <dsp:cNvSpPr/>
      </dsp:nvSpPr>
      <dsp:spPr>
        <a:xfrm rot="2160000">
          <a:off x="4768275" y="1038275"/>
          <a:ext cx="23909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2160000">
        <a:off x="4768275" y="1038275"/>
        <a:ext cx="239090" cy="461106"/>
      </dsp:txXfrm>
    </dsp:sp>
    <dsp:sp modelId="{99984FBA-EAA8-4E0B-B124-C867F18AC3AD}">
      <dsp:nvSpPr>
        <dsp:cNvPr id="0" name=""/>
        <dsp:cNvSpPr/>
      </dsp:nvSpPr>
      <dsp:spPr>
        <a:xfrm>
          <a:off x="4796237" y="1206939"/>
          <a:ext cx="1893270" cy="136624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Є ВАЖЛИВОЮ ЛАНКОЮ В ХАРЧОВОМУ ЛАНЦЮЗІ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6237" y="1206939"/>
        <a:ext cx="1893270" cy="1366242"/>
      </dsp:txXfrm>
    </dsp:sp>
    <dsp:sp modelId="{CF8555D0-8622-4A77-B1F9-29B70856C03B}">
      <dsp:nvSpPr>
        <dsp:cNvPr id="0" name=""/>
        <dsp:cNvSpPr/>
      </dsp:nvSpPr>
      <dsp:spPr>
        <a:xfrm rot="6480000">
          <a:off x="5249912" y="2632410"/>
          <a:ext cx="35369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6480000">
        <a:off x="5249912" y="2632410"/>
        <a:ext cx="353690" cy="461106"/>
      </dsp:txXfrm>
    </dsp:sp>
    <dsp:sp modelId="{C78EC48F-4974-462E-8FE6-BBC5FA0F6CAF}">
      <dsp:nvSpPr>
        <dsp:cNvPr id="0" name=""/>
        <dsp:cNvSpPr/>
      </dsp:nvSpPr>
      <dsp:spPr>
        <a:xfrm>
          <a:off x="4387531" y="3159577"/>
          <a:ext cx="1441781" cy="136624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ПОШИРЮЮТЬ НАСІННЯ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7531" y="3159577"/>
        <a:ext cx="1441781" cy="1366242"/>
      </dsp:txXfrm>
    </dsp:sp>
    <dsp:sp modelId="{5259CD39-4790-48B1-890B-D0C3056C3967}">
      <dsp:nvSpPr>
        <dsp:cNvPr id="0" name=""/>
        <dsp:cNvSpPr/>
      </dsp:nvSpPr>
      <dsp:spPr>
        <a:xfrm rot="10800000">
          <a:off x="4022249" y="3612145"/>
          <a:ext cx="25813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4022249" y="3612145"/>
        <a:ext cx="258132" cy="461106"/>
      </dsp:txXfrm>
    </dsp:sp>
    <dsp:sp modelId="{83A641CC-CAD9-4540-8144-D42A4C61FBF0}">
      <dsp:nvSpPr>
        <dsp:cNvPr id="0" name=""/>
        <dsp:cNvSpPr/>
      </dsp:nvSpPr>
      <dsp:spPr>
        <a:xfrm>
          <a:off x="2210105" y="3159577"/>
          <a:ext cx="1690383" cy="136624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СПРИЯЮТЬ ПІДВИЩЕННЮ РОДЮЧОСТІ ГРУНТУ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0105" y="3159577"/>
        <a:ext cx="1690383" cy="1366242"/>
      </dsp:txXfrm>
    </dsp:sp>
    <dsp:sp modelId="{3706DEB4-1F9B-47E0-AB65-4B32E34FE6E2}">
      <dsp:nvSpPr>
        <dsp:cNvPr id="0" name=""/>
        <dsp:cNvSpPr/>
      </dsp:nvSpPr>
      <dsp:spPr>
        <a:xfrm rot="15120000">
          <a:off x="2566010" y="2646115"/>
          <a:ext cx="350810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5120000">
        <a:off x="2566010" y="2646115"/>
        <a:ext cx="350810" cy="461106"/>
      </dsp:txXfrm>
    </dsp:sp>
    <dsp:sp modelId="{D1521D5C-9A8D-484D-A87C-507D7C267B17}">
      <dsp:nvSpPr>
        <dsp:cNvPr id="0" name=""/>
        <dsp:cNvSpPr/>
      </dsp:nvSpPr>
      <dsp:spPr>
        <a:xfrm>
          <a:off x="1540091" y="1206939"/>
          <a:ext cx="1761509" cy="136624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itchFamily="18" charset="0"/>
              <a:cs typeface="Times New Roman" pitchFamily="18" charset="0"/>
            </a:rPr>
            <a:t>ПОЇДАЮТЬ КОМАХ-ШКІДНИКІВ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0091" y="1206939"/>
        <a:ext cx="1761509" cy="1366242"/>
      </dsp:txXfrm>
    </dsp:sp>
    <dsp:sp modelId="{F3096BF4-C428-48EC-9BA7-E4A9ACBEB881}">
      <dsp:nvSpPr>
        <dsp:cNvPr id="0" name=""/>
        <dsp:cNvSpPr/>
      </dsp:nvSpPr>
      <dsp:spPr>
        <a:xfrm rot="19440000">
          <a:off x="3124921" y="1055326"/>
          <a:ext cx="25501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9440000">
        <a:off x="3124921" y="1055326"/>
        <a:ext cx="255017" cy="461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6B799-FFE6-4681-A9DC-100FD4703C0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3F38C-DB79-4793-B479-24266C60F4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3F38C-DB79-4793-B479-24266C60F44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040B-7423-4DBF-AE53-942B0D498464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52A5-4721-46DF-A714-CE3EB432C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ved=0ahUKEwijxJyd1JnQAhVH1ywKHaYuBWsQjRwIBw&amp;url=http://polsergmich.blogspot.com/2014/06/blog-post_6395.html&amp;psig=AFQjCNE10o9c-dl8wdrQbI7NfYmNWqRjdQ&amp;ust=147871125356660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ua/url?sa=i&amp;rct=j&amp;q=&amp;esrc=s&amp;source=images&amp;cd=&amp;cad=rja&amp;uact=8&amp;ved=0ahUKEwjX6Nr20pnQAhVEEiwKHYV1B-YQjRwIBw&amp;url=http://festival.1september.ru/articles/505082/&amp;psig=AFQjCNE10o9c-dl8wdrQbI7NfYmNWqRjdQ&amp;ust=147871125356660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ua/url?sa=i&amp;rct=j&amp;q=&amp;esrc=s&amp;source=images&amp;cd=&amp;cad=rja&amp;uact=8&amp;ved=0ahUKEwjeh_Gz05nQAhXCCiwKHbqqBm8QjRwIBw&amp;url=https://www.stihi.ru/2011/06/28/7318&amp;psig=AFQjCNE10o9c-dl8wdrQbI7NfYmNWqRjdQ&amp;ust=147871125356660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ua/url?sa=i&amp;rct=j&amp;q=&amp;esrc=s&amp;source=images&amp;cd=&amp;cad=rja&amp;uact=8&amp;ved=0ahUKEwi57LDI05nQAhXLlSwKHU8eBhMQjRwIBw&amp;url=http://www.poznavayka.org/zoologiya/muravi-sanitaryi-lesa/&amp;psig=AFQjCNE10o9c-dl8wdrQbI7NfYmNWqRjdQ&amp;ust=14787112535666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ua/url?sa=i&amp;rct=j&amp;q=&amp;esrc=s&amp;source=images&amp;cd=&amp;cad=rja&amp;uact=8&amp;ved=0ahUKEwi328yD0ZnQAhVGWSwKHUejDYgQjRwIBw&amp;url=http://stopklopam.ru/kak-zhivut-muravi-na-prirode-i-v-domashnich-usloviyach&amp;bvm=bv.137904068,d.bGg&amp;psig=AFQjCNFIUyAOvsugfC0wcXwuj-DBJWLmLQ&amp;ust=147871072666996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ua/url?sa=i&amp;rct=j&amp;q=&amp;esrc=s&amp;source=images&amp;cd=&amp;ved=0ahUKEwjcicXt3I_QAhXFCCwKHec0BgMQjRwIBw&amp;url=http://poradum.com/poradi-dlya-domu/doglyad-za-tvarynamy/ukus-murashki-rudogo-chervonogo-foto-i-likuvannya.html&amp;psig=AFQjCNGkiVa2cY6DGMQuyGoXTAFeDsOCag&amp;ust=1478370149714064&amp;cad=rj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ua/url?sa=i&amp;rct=j&amp;q=&amp;esrc=s&amp;source=images&amp;cd=&amp;cad=rja&amp;uact=8&amp;ved=0ahUKEwiA0ozq-ZbRAhXGdCwKHY7lBdoQjRwIBw&amp;url=http://svitppt.com.ua/prirodoznavstvo/yak-zhivut-murahi1.html&amp;bvm=bv.142059868,d.bGg&amp;psig=AFQjCNESWthLxowkzGS6iGi2Ysp-nPWZIg&amp;ust=148301667552340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БД\16325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68" y="16114"/>
            <a:ext cx="9161068" cy="68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Вплив навколишнього середовища на популяцію лісових мурах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071810"/>
            <a:ext cx="5357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Роботу виконала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Величко Дар'я  Сергіївна</a:t>
            </a: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учениця 9класу</a:t>
            </a:r>
          </a:p>
          <a:p>
            <a:pPr algn="r">
              <a:buNone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Будильського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ЗЗСО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– III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ступенів</a:t>
            </a: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Лебединської районної ради </a:t>
            </a: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Сумської області</a:t>
            </a: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Камчатна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Тетяна Володимирівна</a:t>
            </a:r>
          </a:p>
          <a:p>
            <a:pPr algn="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</p:txBody>
      </p:sp>
      <p:pic>
        <p:nvPicPr>
          <p:cNvPr id="7" name="Рисунок 6" descr="Картинки по запросу фото муравейник в лесу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10"/>
            <a:ext cx="3429024" cy="295275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5054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643073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орієнтуванням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мурах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42876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Мураха знайшов дорогу додому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Даша Губаль\IMG_20161024_104515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357321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Паличкою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провели поперек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мурашиної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стежки, стерли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шар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50019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 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мурашиної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стежки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поруши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Картинки по запросу фото муравейник в лесу">
            <a:hlinkClick r:id="rId2" tgtFrame="&quot;_blank&quot;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 r="1094" b="9208"/>
          <a:stretch>
            <a:fillRect/>
          </a:stretch>
        </p:blipFill>
        <p:spPr bwMode="auto">
          <a:xfrm>
            <a:off x="785786" y="1714488"/>
            <a:ext cx="385762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 descr="C:\Users\User\Desktop\Даша Губаль\IMG_20161024_1044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14488"/>
            <a:ext cx="3786214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6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порушуючи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поверхневий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шар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доторкнулися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пальцями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мурашиної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стежки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секунд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4572008"/>
            <a:ext cx="7715304" cy="185738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Висновки.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Мурахи орієнтуються в лісі за допомогою нюху, використовуючи спеціальні речовини -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феромони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запах яких не дає їм заблукати і збитися з шляху.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мураха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дорогу до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Даша Губаль\IMG_20161024_10444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857364"/>
            <a:ext cx="507206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uk-UA" sz="2800" b="1" i="1" dirty="0" smtClean="0"/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Фенологічні спостереження за поведінкою рудих лісових мурах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Перша половина квітня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3 - 16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Мурахи поодиноко вилазять із свого гнізда. Виносять з нього відмерлих мурашок, що загинули під час зимівлі, очищають  ходи від дрібного сміття, прокладають ходи по </a:t>
            </a:r>
            <a:r>
              <a:rPr lang="uk-UA" sz="7200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і деревах. Живляться солодкими виділеннями попелиць, збирають рештки комах.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Друга половина квітня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18 - 29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Починають інтенсивно шукати </a:t>
            </a:r>
            <a:r>
              <a:rPr lang="uk-UA" sz="7200" dirty="0" err="1" smtClean="0">
                <a:latin typeface="Times New Roman" pitchFamily="18" charset="0"/>
                <a:cs typeface="Times New Roman" pitchFamily="18" charset="0"/>
              </a:rPr>
              <a:t>іжу</a:t>
            </a: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. Коли на листі з’являються невеликі гусениці, мурашки починають поїдати їх.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Середина червня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17 - 25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Багато крилатих особин – самці й самки з’являються у гнізді ( на верхівці мурашника). Вони помітно більші за робочих особин.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Середина жовтня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12 - 19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Закупорювання входів у мурашники, підготовка до зимівлі.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6" y="357168"/>
          <a:ext cx="8501124" cy="63990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2372124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Погодні умови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Температура повітря °С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Активність руху на одній стежці                   від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мурашника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Активність руху на одній стежці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мурашника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021"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Ясно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1 </a:t>
                      </a:r>
                      <a:r>
                        <a:rPr lang="uk-UA" sz="3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1 </a:t>
                      </a:r>
                      <a:r>
                        <a:rPr lang="uk-UA" sz="3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мур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6-7 </a:t>
                      </a:r>
                      <a:r>
                        <a:rPr lang="uk-UA" sz="3200" b="1" dirty="0" err="1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+18˚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10-11 </a:t>
                      </a:r>
                      <a:r>
                        <a:rPr lang="uk-UA" sz="3200" b="1" dirty="0" err="1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+23˚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/>
                          <a:ea typeface="Calibri"/>
                          <a:cs typeface="Times New Roman"/>
                        </a:rPr>
                        <a:t>15-16 год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/>
                          <a:ea typeface="Calibri"/>
                          <a:cs typeface="Times New Roman"/>
                        </a:rPr>
                        <a:t>+30˚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0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/>
                          <a:ea typeface="Calibri"/>
                          <a:cs typeface="Times New Roman"/>
                        </a:rPr>
                        <a:t>21- 22 год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/>
                          <a:ea typeface="Calibri"/>
                          <a:cs typeface="Times New Roman"/>
                        </a:rPr>
                        <a:t>+28˚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28596" y="214289"/>
          <a:ext cx="8501124" cy="65020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2123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Погодні умови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Температура повітря °С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Активність руху на одній стежці                   від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мурашника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Активність руху на одній стежці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cs typeface="Times New Roman" pitchFamily="18" charset="0"/>
                        </a:rPr>
                        <a:t>мурашника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4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Пасмурно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 pitchFamily="18" charset="0"/>
                          <a:cs typeface="Times New Roman" pitchFamily="18" charset="0"/>
                        </a:rPr>
                        <a:t>За 1 хв</a:t>
                      </a:r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3200" b="1">
                          <a:latin typeface="Times New Roman" pitchFamily="18" charset="0"/>
                          <a:cs typeface="Times New Roman" pitchFamily="18" charset="0"/>
                        </a:rPr>
                        <a:t>мур</a:t>
                      </a:r>
                      <a:endPara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За 1 </a:t>
                      </a:r>
                      <a:r>
                        <a:rPr lang="uk-UA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хв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мур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6-7 </a:t>
                      </a:r>
                      <a:r>
                        <a:rPr lang="uk-UA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+12˚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10-11 </a:t>
                      </a:r>
                      <a:r>
                        <a:rPr lang="uk-UA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+15˚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 pitchFamily="18" charset="0"/>
                          <a:cs typeface="Times New Roman" pitchFamily="18" charset="0"/>
                        </a:rPr>
                        <a:t>15-16 год</a:t>
                      </a:r>
                      <a:endPara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 pitchFamily="18" charset="0"/>
                          <a:cs typeface="Times New Roman" pitchFamily="18" charset="0"/>
                        </a:rPr>
                        <a:t>+18˚</a:t>
                      </a:r>
                      <a:endPara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 pitchFamily="18" charset="0"/>
                          <a:cs typeface="Times New Roman" pitchFamily="18" charset="0"/>
                        </a:rPr>
                        <a:t>21-22 год</a:t>
                      </a:r>
                      <a:endPara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 pitchFamily="18" charset="0"/>
                          <a:cs typeface="Times New Roman" pitchFamily="18" charset="0"/>
                        </a:rPr>
                        <a:t>+16˚</a:t>
                      </a:r>
                      <a:endPara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3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0006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досліджень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286808" cy="4714908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 активні мурахи зранку, ввечері і в ясну погоду, а коли припікає сонце, то їхня активність зменшується. В неясну погоду активність зменшується майже наполовину. Власні спостереження довели, що мурашки ніколи не перестають працювати і виконувати свої функції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аша Губаль\IMG_20161024_1046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42902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 descr="C:\Users\User\Desktop\Даша Губаль\IMG_20161024_104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21469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 descr="C:\Users\User\Desktop\Даша Губаль\IMG_20161024_1048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00504"/>
            <a:ext cx="364333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857224" y="285728"/>
            <a:ext cx="7715304" cy="107158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Штучне розселення мурашника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35716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що було би з нами, якби не було мурах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85721" y="1714488"/>
            <a:ext cx="8715435" cy="464345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Якби наша планета раптом залишилася без комах, людство спіткала б катастрофа: зникла б дуже велика кількість видів тварин і рослин,  планета була б завалена відходами. Знаючи , які функції виконують мурахи, нам залишається тільки їх оберігати, адже саме завдяки їм ми матимемо змогу дихати і, взагалі, існувати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и по запросу фото муравейник в лесу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3116"/>
            <a:ext cx="4143404" cy="31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7872442" cy="60833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Актуальність теми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Ми вважаємо, що вивчення особливостей життя та поведінки комах, їх взаємозв’язків у життєдіяльності лісу, є дуже важливим аспектом, що не тільки допоможе нам краще зрозуміти їх роль у природі, а й мотивує оберігати, охороняти, навчити це робити правильно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428604"/>
            <a:ext cx="8015318" cy="6072230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Об’єкт дослідження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рудий лісовий мураха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 дослідження 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життєдіяльність та небезпека знищення рудих лісових мурашок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даної роботи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є: вивчення біології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мурашок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їх вплив на стан лісу; вивчення методики штучного розселення лісових мурашок та догляд за ними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визначення структури мурашника і мурашиної сім’ї; спостереження за життям і поведінкою рудих лісових мурашок з роду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Formica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моніторинг небезпек рудих мурах, стимулювати природоохоронну діяльність мешканців села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09990"/>
            <a:ext cx="807249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досягнення мети були поставлені наступні задачі :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огляд літературних джерел;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вивчити біологічні особливості мурашок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вивчити методику штучного розселення лісових мурашок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експерименти про орієнтування мурах у лісі;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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фенологічні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мурашниками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нашого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лісу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виявити залежність активності мурашок від часу доби і стану погоди та різних антропогенних факторів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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стимулювати природоохоронну діяльність учнів школи та жителів нашого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Зміст роботи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фото муравейник в лесу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392909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Картинки по запросу фото мурашник у розрізі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214554"/>
            <a:ext cx="392909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Функції мурах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 мурах - мурашник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фото рудого лісового мурах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67681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Касти мурах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Картинки по запросу фото самців мурах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6915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Експеримент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 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пофарбували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червоною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фарбою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деяку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поверхневого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шару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мурашника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Даша Губаль\IMG_20161024_1039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507209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71604" y="4500570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Мурахи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постійно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перевертають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весь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будівельний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свого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будинку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захисту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689</Words>
  <Application>Microsoft Office PowerPoint</Application>
  <PresentationFormat>Экран (4:3)</PresentationFormat>
  <Paragraphs>121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Вплив навколишнього середовища на популяцію лісових мурах </vt:lpstr>
      <vt:lpstr>Актуальність теми  Ми вважаємо, що вивчення особливостей життя та поведінки комах, їх взаємозв’язків у життєдіяльності лісу, є дуже важливим аспектом, що не тільки допоможе нам краще зрозуміти їх роль у природі, а й мотивує оберігати, охороняти, навчити це робити правильно </vt:lpstr>
      <vt:lpstr>Слайд 3</vt:lpstr>
      <vt:lpstr>Слайд 4</vt:lpstr>
      <vt:lpstr>Зміст роботи</vt:lpstr>
      <vt:lpstr>Функції мурах</vt:lpstr>
      <vt:lpstr>Сім’я мурах - мурашник</vt:lpstr>
      <vt:lpstr>Касти мурах</vt:lpstr>
      <vt:lpstr>Експеримент № 1. Ми пофарбували червоною фарбою деяку частину поверхневого шару мурашника</vt:lpstr>
      <vt:lpstr>Експеримент № 2. Спостереження за орієнтуванням мурах  </vt:lpstr>
      <vt:lpstr>Експеримент № 3. Паличкою провели поперек мурашиної стежки, стерли верхній шар землі  </vt:lpstr>
      <vt:lpstr>Експеримент № 4. Не порушуючи поверхневий шар землі, злегка доторкнулися пальцями до мурашиної стежки на кілька секунд  </vt:lpstr>
      <vt:lpstr> Фенологічні спостереження за поведінкою рудих лісових мурах </vt:lpstr>
      <vt:lpstr>Слайд 14</vt:lpstr>
      <vt:lpstr>Слайд 15</vt:lpstr>
      <vt:lpstr>Результати досліджень</vt:lpstr>
      <vt:lpstr>Штучне розселення мурашника</vt:lpstr>
      <vt:lpstr>Слайд 18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Василий</cp:lastModifiedBy>
  <cp:revision>161</cp:revision>
  <dcterms:created xsi:type="dcterms:W3CDTF">2016-11-24T18:48:55Z</dcterms:created>
  <dcterms:modified xsi:type="dcterms:W3CDTF">2023-04-24T19:19:41Z</dcterms:modified>
</cp:coreProperties>
</file>