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2E2AC4-3DA5-4F9A-B00C-F9B46E070B5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34ED05-D826-4CFD-8352-8D5A0941B73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064896" cy="592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Конкурс «</a:t>
            </a:r>
            <a:r>
              <a:rPr lang="ru-RU" sz="14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МАН-Юн</a:t>
            </a:r>
            <a:r>
              <a:rPr lang="uk-UA" sz="14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і</a:t>
            </a:r>
            <a:r>
              <a:rPr lang="ru-RU" sz="14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ор </a:t>
            </a:r>
            <a:r>
              <a:rPr lang="ru-RU" sz="14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Дослідник</a:t>
            </a:r>
            <a:r>
              <a:rPr lang="ru-RU" sz="14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» за </a:t>
            </a:r>
            <a:r>
              <a:rPr lang="ru-RU" sz="14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номінацією</a:t>
            </a:r>
            <a:r>
              <a:rPr lang="ru-RU" sz="14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4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«</a:t>
            </a:r>
            <a:r>
              <a:rPr lang="ru-RU" sz="14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Історик-Юніор</a:t>
            </a:r>
            <a:r>
              <a:rPr lang="ru-RU" sz="14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»</a:t>
            </a:r>
            <a:r>
              <a:rPr lang="ru-RU" sz="1400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ru-RU" sz="1400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Тема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проєкту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: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«БЕРЕГИНЯ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РОДУ – ВИШИВАНКА, ЩО СТАЛА СІМЕЙНОЮ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ЦІННІСТЮ»</a:t>
            </a:r>
          </a:p>
          <a:p>
            <a:pPr>
              <a:lnSpc>
                <a:spcPct val="150000"/>
              </a:lnSpc>
            </a:pP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П.І.Б.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автора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проєкту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-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Варивода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Аріна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Антонівна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;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номер контактного телефону: +380636908774;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електронна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адреса: </a:t>
            </a:r>
            <a:r>
              <a:rPr lang="en-US" sz="1200" b="1" cap="all" dirty="0">
                <a:ln w="6350">
                  <a:noFill/>
                </a:ln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a_varyvoda21@316shkola.kiev.ua</a:t>
            </a:r>
            <a:r>
              <a:rPr lang="en-US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;</a:t>
            </a:r>
            <a:br>
              <a:rPr lang="en-US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місце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проживання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: М.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Київ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проспект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Миколи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Бажана буд.3 кв.222,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Дарницький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район .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найменування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навчального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закладу: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СпецІалІзована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школа з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поглибленим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вивченням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української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мови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№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316, м.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Києва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Дарницького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району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.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керІвник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проєкту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- Костюк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ВІкторІя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ВІкторІвна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учитель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ІсторІї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СпецІалІзованої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школи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з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поглибленим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вивченням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української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мови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№316, м.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Києва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Дарницького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району.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мета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дослІдження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: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Визначити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у себе в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родинІ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цІкавий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предмет,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описати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його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ІсторІю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походження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І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те,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як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цей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артефакт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потрапив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до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сІм’ї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;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завдання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якІ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необхІдно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виконати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для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досягнення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мети: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-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Розпитати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рІдних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про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наявнІсть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у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родинІ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цІкавих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артефактІв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.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-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ДовІдатися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звІдки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предмет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з’явився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у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родинІ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.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-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Записати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ІнформацІю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почерпнуту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Із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сплкування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З РІДНИМИ.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-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Описати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предмет,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спираючись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на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розповІдІ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рІдних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.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-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Описати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предмет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використовуючи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данІ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з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Інтернету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.</a:t>
            </a:r>
            <a:b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-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Визначити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яке </a:t>
            </a:r>
            <a:r>
              <a:rPr lang="ru-RU" sz="1200" b="1" cap="all" dirty="0" err="1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значення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має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даний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артефакт  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для </a:t>
            </a:r>
            <a:r>
              <a:rPr lang="ru-RU" sz="1200" b="1" cap="all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1200" b="1" cap="all" dirty="0" err="1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родини</a:t>
            </a:r>
            <a:r>
              <a:rPr lang="ru-RU" sz="1200" b="1" cap="all" dirty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.</a:t>
            </a:r>
            <a:r>
              <a:rPr lang="ru-RU" sz="1200" b="1" cap="all" dirty="0">
                <a:ln w="6350">
                  <a:noFill/>
                </a:ln>
                <a:gradFill>
                  <a:gsLst>
                    <a:gs pos="0">
                      <a:srgbClr val="873624">
                        <a:tint val="73000"/>
                        <a:satMod val="145000"/>
                      </a:srgbClr>
                    </a:gs>
                    <a:gs pos="73000">
                      <a:srgbClr val="873624">
                        <a:tint val="73000"/>
                        <a:satMod val="145000"/>
                      </a:srgbClr>
                    </a:gs>
                    <a:gs pos="100000">
                      <a:srgbClr val="873624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0256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807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3131"/>
                </a:solidFill>
                <a:latin typeface="OpenSans-Bold"/>
              </a:rPr>
              <a:t>Історія</a:t>
            </a:r>
            <a:r>
              <a:rPr lang="ru-RU" sz="3200" b="1" dirty="0" smtClean="0">
                <a:solidFill>
                  <a:srgbClr val="FF3131"/>
                </a:solidFill>
                <a:latin typeface="OpenSans-Bold"/>
              </a:rPr>
              <a:t> </a:t>
            </a:r>
            <a:r>
              <a:rPr lang="ru-RU" sz="3200" b="1" dirty="0" err="1" smtClean="0">
                <a:solidFill>
                  <a:srgbClr val="FF3131"/>
                </a:solidFill>
                <a:latin typeface="OpenSans-Bold"/>
              </a:rPr>
              <a:t>української</a:t>
            </a:r>
            <a:r>
              <a:rPr lang="ru-RU" sz="3200" b="1" dirty="0" smtClean="0">
                <a:solidFill>
                  <a:srgbClr val="FF3131"/>
                </a:solidFill>
                <a:latin typeface="OpenSans-Bold"/>
              </a:rPr>
              <a:t> </a:t>
            </a:r>
            <a:r>
              <a:rPr lang="ru-RU" sz="3200" b="1" dirty="0" err="1" smtClean="0">
                <a:solidFill>
                  <a:srgbClr val="FF3131"/>
                </a:solidFill>
                <a:latin typeface="OpenSans-Bold"/>
              </a:rPr>
              <a:t>вишивки</a:t>
            </a:r>
            <a:r>
              <a:rPr lang="ru-RU" sz="3200" b="1" dirty="0" smtClean="0">
                <a:solidFill>
                  <a:srgbClr val="FF3131"/>
                </a:solidFill>
                <a:latin typeface="OpenSans-Bold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Історія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виникнення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Україні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пов’язана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з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Трипільською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культурою, яку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відносять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епохи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пізнього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неоліту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Нам добре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відомо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що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трипільці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були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майстерними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гончарями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які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не просто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робили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посуд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із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глини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але й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прикрашали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його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характерними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спіральними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хвилястими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візерунками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Історики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переконані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що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мотиви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були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й 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одязі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трипільців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Але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нашого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часу полотна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із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льону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й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коноплі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звісно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не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збереглися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Лише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фрагменти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трипільської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кераміки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свідки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історії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українського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вишитого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одягу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Розкопки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Соколової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могили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Миколаївщині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порадували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цінителів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української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культури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Серед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поховань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сарматської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жриці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науковці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знайшли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фрагменти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шовкової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тканини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із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золотою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вишивкою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</a:b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Знахідку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датують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Alegreya-Bold"/>
              </a:rPr>
              <a:t>I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ст.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н.е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Цікаво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що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одяг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оздоблювався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техніці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«у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прикрій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». Вона стане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розповсюдженою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аж у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Alegreya-Bold"/>
              </a:rPr>
              <a:t>XII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ст., 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часи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Київської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Русі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Історики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вважають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що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візерунки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викладалися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золотою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ниткою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шовку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вже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потім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пришивали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жовтими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нитками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основи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Ймовірно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це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були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/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</a:b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сакральні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символи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плодючості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або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багатства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</a:br>
            <a:r>
              <a:rPr lang="ru-RU" sz="3600" b="1" i="0" dirty="0" smtClean="0">
                <a:solidFill>
                  <a:srgbClr val="FF3131"/>
                </a:solidFill>
                <a:effectLst/>
                <a:latin typeface="OpenSans-Bold"/>
              </a:rPr>
              <a:t/>
            </a:r>
            <a:br>
              <a:rPr lang="ru-RU" sz="3600" b="1" i="0" dirty="0" smtClean="0">
                <a:solidFill>
                  <a:srgbClr val="FF3131"/>
                </a:solidFill>
                <a:effectLst/>
                <a:latin typeface="OpenSans-Bold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21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0688"/>
            <a:ext cx="864096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Історія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походження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української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вишивки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буде не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повною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якщо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не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згадати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про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металеву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legreya-Bold"/>
              </a:rPr>
              <a:t>статуетку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legreya-Bold"/>
              </a:rPr>
              <a:t>чоловічка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з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Мартинівського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скарбу,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датованого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legreya-Bold"/>
              </a:rPr>
              <a:t>VI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століттям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знайденого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Черкаській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області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біля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села </a:t>
            </a:r>
            <a:r>
              <a:rPr lang="ru-RU" sz="2000" b="1" dirty="0" err="1" smtClean="0">
                <a:solidFill>
                  <a:srgbClr val="000000"/>
                </a:solidFill>
                <a:latin typeface="Alegreya-Bold"/>
              </a:rPr>
              <a:t>Мартинівка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Фігурка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“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одягнена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” у сорочку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із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вишивкою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на грудях. В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українській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історії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чимало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legreya-Bold"/>
              </a:rPr>
              <a:t>прикладів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, коли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вишиті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орнаменти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знаходили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кам'яних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бабах у 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степах. </a:t>
            </a:r>
            <a:r>
              <a:rPr lang="ru-RU" sz="2000" b="1" dirty="0" err="1" smtClean="0">
                <a:solidFill>
                  <a:srgbClr val="000000"/>
                </a:solidFill>
                <a:latin typeface="Alegreya-Bold"/>
              </a:rPr>
              <a:t>Історія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української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вишивки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має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чимало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задокументованих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свідчень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того,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знать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була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вбрана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у </a:t>
            </a:r>
            <a:r>
              <a:rPr lang="ru-RU" sz="2000" b="1" dirty="0" err="1" smtClean="0">
                <a:solidFill>
                  <a:srgbClr val="000000"/>
                </a:solidFill>
                <a:latin typeface="Alegreya-Bold"/>
              </a:rPr>
              <a:t>вишитий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одяг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. В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Іпатіївському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літописі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1252 р. говориться,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князь Данило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Галицький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під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час </a:t>
            </a:r>
            <a:r>
              <a:rPr lang="ru-RU" sz="2000" b="1" dirty="0" err="1" smtClean="0">
                <a:solidFill>
                  <a:srgbClr val="000000"/>
                </a:solidFill>
                <a:latin typeface="Alegreya-Bold"/>
              </a:rPr>
              <a:t>зустрічі</a:t>
            </a:r>
            <a:r>
              <a:rPr lang="ru-RU" sz="2000" b="1" dirty="0" smtClean="0">
                <a:solidFill>
                  <a:srgbClr val="000000"/>
                </a:solidFill>
                <a:latin typeface="Alegreya-Bold"/>
              </a:rPr>
              <a:t> з 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королем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був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одягнений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в кожух,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обшитий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legreya-Bold"/>
              </a:rPr>
              <a:t>золотими</a:t>
            </a:r>
            <a:r>
              <a:rPr lang="ru-RU" sz="2000" b="1" dirty="0">
                <a:solidFill>
                  <a:srgbClr val="000000"/>
                </a:solidFill>
                <a:latin typeface="Alegreya-Bold"/>
              </a:rPr>
              <a:t> плоскими мережками.</a:t>
            </a:r>
            <a:r>
              <a:rPr lang="ru-RU" sz="2000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1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FF3131"/>
                </a:solidFill>
                <a:effectLst/>
                <a:latin typeface="OpenSans-Bold"/>
              </a:rPr>
              <a:t>БЕРЕГИНЯ РОДУ – ВИШИВАНКА, ЩО СТАЛА СІМЕЙНОЮ ЦІННІСТЮ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302377" cy="44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29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485" y="1886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Жива </a:t>
            </a:r>
            <a:r>
              <a:rPr lang="ru-RU" sz="3200" b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3200" b="1" dirty="0" smtClean="0">
                <a:solidFill>
                  <a:srgbClr val="FF0000"/>
                </a:solidFill>
              </a:rPr>
              <a:t>, яку </a:t>
            </a:r>
            <a:r>
              <a:rPr lang="ru-RU" sz="3200" b="1" dirty="0" err="1" smtClean="0">
                <a:solidFill>
                  <a:srgbClr val="FF0000"/>
                </a:solidFill>
              </a:rPr>
              <a:t>повідала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мені</a:t>
            </a:r>
            <a:r>
              <a:rPr lang="ru-RU" sz="3200" b="1" dirty="0" smtClean="0">
                <a:solidFill>
                  <a:srgbClr val="FF0000"/>
                </a:solidFill>
              </a:rPr>
              <a:t> моя бабуся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5040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дідуся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-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Павлучкович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Марія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Олексіївна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</a:b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Народилася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 1938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році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Україні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Точне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місце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відоме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Почала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ходити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школи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 1945-1946,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після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великої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вітчизняної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війни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(яка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почалася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 1941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році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).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Закінчила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лише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5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класів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та 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віці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близько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13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років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пішла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працювати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колгосп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Збирала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льон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та ткала з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нього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полотно.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Вже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потім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з полотна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вишивали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рушник,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або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вишиванку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Бабуся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має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великий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хист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який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залишається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з нею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сьогодні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даний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момент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моїй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прабабусі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85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років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але вона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продовжує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не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дивлячись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на те,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що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неї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дуже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поганий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зір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та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одне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око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взагалі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бачить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. Через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відсутність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нормального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зору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вона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вишила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вишиванку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дотик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, яку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можете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legreya-Bold"/>
              </a:rPr>
              <a:t>побачити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legreya-Bold"/>
              </a:rPr>
              <a:t> на фото.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02" y="727249"/>
            <a:ext cx="3865834" cy="601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8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324725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Берегиня роду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532" y="1045296"/>
            <a:ext cx="41404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Навички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бабусі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завжди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допомагали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їй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. Коли не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було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грошей на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якесь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вбрання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, бабуся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завжди</a:t>
            </a:r>
            <a:r>
              <a:rPr lang="ru-RU" sz="24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вишивала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його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своїми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руками.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Вишиванки</a:t>
            </a:r>
            <a:r>
              <a:rPr lang="ru-RU" sz="24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прикрашали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гардероб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всієї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сім’ї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.</a:t>
            </a:r>
            <a:b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</a:b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Вишивання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-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дуже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кропітка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та складна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праця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. Я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пишаюся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тим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,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що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в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моїй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родині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є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такі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legreya-Bold"/>
              </a:rPr>
              <a:t>таланти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legreya-Bold"/>
              </a:rPr>
              <a:t>!</a:t>
            </a:r>
            <a:r>
              <a:rPr lang="ru-RU" sz="2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56565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62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вишиванки</a:t>
            </a:r>
            <a:r>
              <a:rPr lang="ru-RU" sz="3200" b="1" dirty="0" smtClean="0">
                <a:solidFill>
                  <a:srgbClr val="FF0000"/>
                </a:solidFill>
              </a:rPr>
              <a:t> у </a:t>
            </a:r>
            <a:r>
              <a:rPr lang="ru-RU" sz="3200" b="1" dirty="0" err="1" smtClean="0">
                <a:solidFill>
                  <a:srgbClr val="FF0000"/>
                </a:solidFill>
              </a:rPr>
              <a:t>мо</a:t>
            </a:r>
            <a:r>
              <a:rPr lang="uk-UA" sz="3200" b="1" dirty="0" smtClean="0">
                <a:solidFill>
                  <a:srgbClr val="FF0000"/>
                </a:solidFill>
              </a:rPr>
              <a:t>їй родині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67316"/>
            <a:ext cx="42484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Вишиванки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до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сьогодні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зберігаються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в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будинку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legreya-Bold"/>
              </a:rPr>
              <a:t>моєї</a:t>
            </a:r>
            <a:r>
              <a:rPr lang="ru-RU" sz="28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legreya-Bold"/>
              </a:rPr>
              <a:t>прабабусі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. Вони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займають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вагоме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місце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в </a:t>
            </a:r>
            <a:r>
              <a:rPr lang="ru-RU" sz="2800" b="1" dirty="0" err="1" smtClean="0">
                <a:solidFill>
                  <a:srgbClr val="000000"/>
                </a:solidFill>
                <a:latin typeface="Alegreya-Bold"/>
              </a:rPr>
              <a:t>історії</a:t>
            </a:r>
            <a:r>
              <a:rPr lang="ru-RU" sz="28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legreya-Bold"/>
              </a:rPr>
              <a:t>нашої</a:t>
            </a:r>
            <a:r>
              <a:rPr lang="ru-RU" sz="28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родини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.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Це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завжди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нагадує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про те,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що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навіть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Alegreya-Bold"/>
              </a:rPr>
              <a:t>в </a:t>
            </a:r>
            <a:r>
              <a:rPr lang="ru-RU" sz="2800" b="1" dirty="0" err="1" smtClean="0">
                <a:solidFill>
                  <a:srgbClr val="000000"/>
                </a:solidFill>
                <a:latin typeface="Alegreya-Bold"/>
              </a:rPr>
              <a:t>тяжкі</a:t>
            </a:r>
            <a:r>
              <a:rPr lang="ru-RU" sz="28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роки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життя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, ми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маємо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legreya-Bold"/>
              </a:rPr>
              <a:t>вчитися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 та </a:t>
            </a:r>
            <a:r>
              <a:rPr lang="ru-RU" sz="2800" b="1" dirty="0" err="1" smtClean="0">
                <a:solidFill>
                  <a:srgbClr val="000000"/>
                </a:solidFill>
                <a:latin typeface="Alegreya-Bold"/>
              </a:rPr>
              <a:t>розвивати</a:t>
            </a:r>
            <a:r>
              <a:rPr lang="ru-RU" sz="28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legreya-Bold"/>
              </a:rPr>
              <a:t>свій</a:t>
            </a:r>
            <a:r>
              <a:rPr lang="ru-RU" sz="2800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legreya-Bold"/>
              </a:rPr>
              <a:t>талант.</a:t>
            </a:r>
            <a:r>
              <a:rPr lang="ru-RU" sz="28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Вика\Desktop\фото\изображение_viber_2023-04-14_08-47-53-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593704" cy="53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1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27687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Використані джерела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517232"/>
            <a:ext cx="594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legreya-Bold"/>
              </a:rPr>
              <a:t>https://kalyna.store/istoriya-ukrainskoi-vishivky</a:t>
            </a:r>
            <a:br>
              <a:rPr lang="ru-RU" b="1" dirty="0">
                <a:solidFill>
                  <a:srgbClr val="000000"/>
                </a:solidFill>
                <a:latin typeface="Alegreya-Bold"/>
              </a:rPr>
            </a:br>
            <a:r>
              <a:rPr lang="ru-RU" b="1" dirty="0">
                <a:solidFill>
                  <a:srgbClr val="000000"/>
                </a:solidFill>
                <a:latin typeface="Alegreya-Bold"/>
              </a:rPr>
              <a:t>фото </a:t>
            </a:r>
            <a:r>
              <a:rPr lang="ru-RU" b="1" dirty="0" err="1" smtClean="0">
                <a:solidFill>
                  <a:srgbClr val="000000"/>
                </a:solidFill>
                <a:latin typeface="Alegreya-Bold"/>
              </a:rPr>
              <a:t>із</a:t>
            </a:r>
            <a:r>
              <a:rPr lang="ru-RU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legreya-Bold"/>
              </a:rPr>
              <a:t>пошукової</a:t>
            </a:r>
            <a:r>
              <a:rPr lang="ru-RU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legreya-Bold"/>
              </a:rPr>
              <a:t>системи</a:t>
            </a:r>
            <a:r>
              <a:rPr lang="ru-RU" b="1" dirty="0" smtClean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legreya-Bold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legreya-Bold"/>
              </a:rPr>
              <a:t>Google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C:\Users\Вика\Desktop\фото\изображение_viber_2023-04-14_08-47-53-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1714"/>
            <a:ext cx="4176464" cy="36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4265"/>
            <a:ext cx="4316413" cy="430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42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328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7</cp:revision>
  <dcterms:created xsi:type="dcterms:W3CDTF">2023-04-13T18:48:09Z</dcterms:created>
  <dcterms:modified xsi:type="dcterms:W3CDTF">2023-04-14T15:13:01Z</dcterms:modified>
</cp:coreProperties>
</file>