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132" y="1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07682-C45A-4134-82D6-47C4EA0521AE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6B8E4-B0E3-4F66-A22B-2954483DD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15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07682-C45A-4134-82D6-47C4EA0521AE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6B8E4-B0E3-4F66-A22B-2954483DD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979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07682-C45A-4134-82D6-47C4EA0521AE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6B8E4-B0E3-4F66-A22B-2954483DD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876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07682-C45A-4134-82D6-47C4EA0521AE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6B8E4-B0E3-4F66-A22B-2954483DD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841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07682-C45A-4134-82D6-47C4EA0521AE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6B8E4-B0E3-4F66-A22B-2954483DD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46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07682-C45A-4134-82D6-47C4EA0521AE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6B8E4-B0E3-4F66-A22B-2954483DD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05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07682-C45A-4134-82D6-47C4EA0521AE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6B8E4-B0E3-4F66-A22B-2954483DD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312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07682-C45A-4134-82D6-47C4EA0521AE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6B8E4-B0E3-4F66-A22B-2954483DD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247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07682-C45A-4134-82D6-47C4EA0521AE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6B8E4-B0E3-4F66-A22B-2954483DD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40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07682-C45A-4134-82D6-47C4EA0521AE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6B8E4-B0E3-4F66-A22B-2954483DD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966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07682-C45A-4134-82D6-47C4EA0521AE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6B8E4-B0E3-4F66-A22B-2954483DD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369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07682-C45A-4134-82D6-47C4EA0521AE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46B8E4-B0E3-4F66-A22B-2954483DD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94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748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39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642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47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969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50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32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070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01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645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639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0085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Широкоэкранный</PresentationFormat>
  <Paragraphs>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Il Vak</dc:creator>
  <cp:lastModifiedBy>Il Vak</cp:lastModifiedBy>
  <cp:revision>2</cp:revision>
  <dcterms:created xsi:type="dcterms:W3CDTF">2023-04-14T20:40:59Z</dcterms:created>
  <dcterms:modified xsi:type="dcterms:W3CDTF">2023-04-20T10:02:29Z</dcterms:modified>
</cp:coreProperties>
</file>