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534CCC-D0EE-48A7-80DA-0291EAEAF5AD}" v="113" dt="2023-04-14T16:29:44.9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Зразок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14.04.2023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09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14.04.2023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8874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14.04.2023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6257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14.04.2023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7034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14.04.2023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1798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14.04.2023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3087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14.04.2023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5882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14.04.2023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1776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14.04.2023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3607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14.04.2023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0522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14.04.2023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7304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F0B57-8E6A-4005-9EDD-D258F6CC94AB}" type="datetimeFigureOut">
              <a:rPr lang="uk-UA" smtClean="0"/>
              <a:t>14.04.2023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18C70-803E-428A-BAB3-289BE172EF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8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Зображення, що містить текст, трава, зелений, просто неба&#10;&#10;Опис створено автоматично">
            <a:extLst>
              <a:ext uri="{FF2B5EF4-FFF2-40B4-BE49-F238E27FC236}">
                <a16:creationId xmlns:a16="http://schemas.microsoft.com/office/drawing/2014/main" id="{1673BABB-1FE6-9596-6359-AB4CEB038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75" y="-4871"/>
            <a:ext cx="12534378" cy="712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AF716EF2-370F-AA9F-D26F-23471DA386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7305" y="-53279"/>
            <a:ext cx="12254418" cy="6971365"/>
          </a:xfrm>
        </p:spPr>
      </p:pic>
    </p:spTree>
    <p:extLst>
      <p:ext uri="{BB962C8B-B14F-4D97-AF65-F5344CB8AC3E}">
        <p14:creationId xmlns:p14="http://schemas.microsoft.com/office/powerpoint/2010/main" val="2554622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Зображення, що містить схема&#10;&#10;Опис створено автоматично">
            <a:extLst>
              <a:ext uri="{FF2B5EF4-FFF2-40B4-BE49-F238E27FC236}">
                <a16:creationId xmlns:a16="http://schemas.microsoft.com/office/drawing/2014/main" id="{150E71D2-BA3D-564D-AB84-39D971C787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735" y="-1087"/>
            <a:ext cx="12282976" cy="7190570"/>
          </a:xfrm>
        </p:spPr>
      </p:pic>
    </p:spTree>
    <p:extLst>
      <p:ext uri="{BB962C8B-B14F-4D97-AF65-F5344CB8AC3E}">
        <p14:creationId xmlns:p14="http://schemas.microsoft.com/office/powerpoint/2010/main" val="3502850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FADCE711-4BCA-ED41-24F3-337136B1CA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05809" y="-115908"/>
            <a:ext cx="12605289" cy="6971364"/>
          </a:xfrm>
        </p:spPr>
      </p:pic>
    </p:spTree>
    <p:extLst>
      <p:ext uri="{BB962C8B-B14F-4D97-AF65-F5344CB8AC3E}">
        <p14:creationId xmlns:p14="http://schemas.microsoft.com/office/powerpoint/2010/main" val="3820417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Зображення, що містить текст&#10;&#10;Опис створено автоматично">
            <a:extLst>
              <a:ext uri="{FF2B5EF4-FFF2-40B4-BE49-F238E27FC236}">
                <a16:creationId xmlns:a16="http://schemas.microsoft.com/office/drawing/2014/main" id="{0356DF90-DCD1-47F7-1D8F-A12BD411DB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6740" y="-1815"/>
            <a:ext cx="12377671" cy="6858000"/>
          </a:xfrm>
        </p:spPr>
      </p:pic>
    </p:spTree>
    <p:extLst>
      <p:ext uri="{BB962C8B-B14F-4D97-AF65-F5344CB8AC3E}">
        <p14:creationId xmlns:p14="http://schemas.microsoft.com/office/powerpoint/2010/main" val="4133876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Зображення, що містить логотип&#10;&#10;Опис створено автоматично">
            <a:extLst>
              <a:ext uri="{FF2B5EF4-FFF2-40B4-BE49-F238E27FC236}">
                <a16:creationId xmlns:a16="http://schemas.microsoft.com/office/drawing/2014/main" id="{68AC7B50-F03C-AC6F-EAB8-C3CB18D969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18997" y="-111417"/>
            <a:ext cx="12690953" cy="6972821"/>
          </a:xfrm>
        </p:spPr>
      </p:pic>
    </p:spTree>
    <p:extLst>
      <p:ext uri="{BB962C8B-B14F-4D97-AF65-F5344CB8AC3E}">
        <p14:creationId xmlns:p14="http://schemas.microsoft.com/office/powerpoint/2010/main" val="3902239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 descr="Зображення, що містить текст&#10;&#10;Опис створено автоматично">
            <a:extLst>
              <a:ext uri="{FF2B5EF4-FFF2-40B4-BE49-F238E27FC236}">
                <a16:creationId xmlns:a16="http://schemas.microsoft.com/office/drawing/2014/main" id="{D9DF3DCE-4905-F60B-38A0-D6C283A5F8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5" y="-1087"/>
            <a:ext cx="12248919" cy="7044433"/>
          </a:xfrm>
        </p:spPr>
      </p:pic>
    </p:spTree>
    <p:extLst>
      <p:ext uri="{BB962C8B-B14F-4D97-AF65-F5344CB8AC3E}">
        <p14:creationId xmlns:p14="http://schemas.microsoft.com/office/powerpoint/2010/main" val="427682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Зображення, що містить текст&#10;&#10;Опис створено автоматично">
            <a:extLst>
              <a:ext uri="{FF2B5EF4-FFF2-40B4-BE49-F238E27FC236}">
                <a16:creationId xmlns:a16="http://schemas.microsoft.com/office/drawing/2014/main" id="{5B74AAD9-2AFA-0038-720C-53607B05FC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6" y="-1087"/>
            <a:ext cx="12189587" cy="6971365"/>
          </a:xfrm>
        </p:spPr>
      </p:pic>
    </p:spTree>
    <p:extLst>
      <p:ext uri="{BB962C8B-B14F-4D97-AF65-F5344CB8AC3E}">
        <p14:creationId xmlns:p14="http://schemas.microsoft.com/office/powerpoint/2010/main" val="2509682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Зображення, що містить Веб-сайт&#10;&#10;Опис створено автоматично">
            <a:extLst>
              <a:ext uri="{FF2B5EF4-FFF2-40B4-BE49-F238E27FC236}">
                <a16:creationId xmlns:a16="http://schemas.microsoft.com/office/drawing/2014/main" id="{2E1134AD-9564-3129-3A69-531F7540C6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2" y="-1087"/>
            <a:ext cx="12257163" cy="6981803"/>
          </a:xfrm>
        </p:spPr>
      </p:pic>
    </p:spTree>
    <p:extLst>
      <p:ext uri="{BB962C8B-B14F-4D97-AF65-F5344CB8AC3E}">
        <p14:creationId xmlns:p14="http://schemas.microsoft.com/office/powerpoint/2010/main" val="926602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Зображення, що містить текст&#10;&#10;Опис створено автоматично">
            <a:extLst>
              <a:ext uri="{FF2B5EF4-FFF2-40B4-BE49-F238E27FC236}">
                <a16:creationId xmlns:a16="http://schemas.microsoft.com/office/drawing/2014/main" id="{CBD4ACDF-0FFA-EC49-2A4F-2F1B68A427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5" y="-106199"/>
            <a:ext cx="12363580" cy="6972822"/>
          </a:xfrm>
        </p:spPr>
      </p:pic>
    </p:spTree>
    <p:extLst>
      <p:ext uri="{BB962C8B-B14F-4D97-AF65-F5344CB8AC3E}">
        <p14:creationId xmlns:p14="http://schemas.microsoft.com/office/powerpoint/2010/main" val="1188823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Зображення, що містить текст&#10;&#10;Опис створено автоматично">
            <a:extLst>
              <a:ext uri="{FF2B5EF4-FFF2-40B4-BE49-F238E27FC236}">
                <a16:creationId xmlns:a16="http://schemas.microsoft.com/office/drawing/2014/main" id="{BE3A557E-F7BF-D034-BF2A-E664029730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51421" y="-1817"/>
            <a:ext cx="12400896" cy="6858000"/>
          </a:xfrm>
        </p:spPr>
      </p:pic>
    </p:spTree>
    <p:extLst>
      <p:ext uri="{BB962C8B-B14F-4D97-AF65-F5344CB8AC3E}">
        <p14:creationId xmlns:p14="http://schemas.microsoft.com/office/powerpoint/2010/main" val="3178468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Зображення, що містить схема&#10;&#10;Опис створено автоматично">
            <a:extLst>
              <a:ext uri="{FF2B5EF4-FFF2-40B4-BE49-F238E27FC236}">
                <a16:creationId xmlns:a16="http://schemas.microsoft.com/office/drawing/2014/main" id="{3F9950CF-E7BE-F965-C620-2F59770DE5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4442" y="-1087"/>
            <a:ext cx="12383515" cy="6856543"/>
          </a:xfrm>
        </p:spPr>
      </p:pic>
    </p:spTree>
    <p:extLst>
      <p:ext uri="{BB962C8B-B14F-4D97-AF65-F5344CB8AC3E}">
        <p14:creationId xmlns:p14="http://schemas.microsoft.com/office/powerpoint/2010/main" val="3177700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Зображення, що містить текст&#10;&#10;Опис створено автоматично">
            <a:extLst>
              <a:ext uri="{FF2B5EF4-FFF2-40B4-BE49-F238E27FC236}">
                <a16:creationId xmlns:a16="http://schemas.microsoft.com/office/drawing/2014/main" id="{EAEF2873-5E62-1CD1-3327-CD98A4115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27805" y="-69665"/>
            <a:ext cx="12384978" cy="6931068"/>
          </a:xfrm>
        </p:spPr>
      </p:pic>
    </p:spTree>
    <p:extLst>
      <p:ext uri="{BB962C8B-B14F-4D97-AF65-F5344CB8AC3E}">
        <p14:creationId xmlns:p14="http://schemas.microsoft.com/office/powerpoint/2010/main" val="1770061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Зображення, що містить текст, шоколад&#10;&#10;Опис створено автоматично">
            <a:extLst>
              <a:ext uri="{FF2B5EF4-FFF2-40B4-BE49-F238E27FC236}">
                <a16:creationId xmlns:a16="http://schemas.microsoft.com/office/drawing/2014/main" id="{91AA3753-F913-81B7-8253-AC4F00A0E7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7418" y="-1087"/>
            <a:ext cx="12265958" cy="6992241"/>
          </a:xfrm>
        </p:spPr>
      </p:pic>
    </p:spTree>
    <p:extLst>
      <p:ext uri="{BB962C8B-B14F-4D97-AF65-F5344CB8AC3E}">
        <p14:creationId xmlns:p14="http://schemas.microsoft.com/office/powerpoint/2010/main" val="31616663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Широкий екран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5" baseType="lpstr"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/>
  <cp:lastModifiedBy/>
  <cp:revision>70</cp:revision>
  <dcterms:created xsi:type="dcterms:W3CDTF">2023-04-14T12:45:22Z</dcterms:created>
  <dcterms:modified xsi:type="dcterms:W3CDTF">2023-04-14T16:29:57Z</dcterms:modified>
</cp:coreProperties>
</file>