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8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zhyn-vodokanal.org.ua/?p=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b="254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85612"/>
          </a:xfrm>
        </p:spPr>
        <p:txBody>
          <a:bodyPr>
            <a:normAutofit fontScale="25000" lnSpcReduction="20000"/>
          </a:bodyPr>
          <a:lstStyle/>
          <a:p>
            <a:endParaRPr lang="uk-UA" sz="5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</a:t>
            </a:r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науки України 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Донецької облдержадміністрації 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освіти Покровської міської ради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«ПЕРЕВІРКА ФІЗИЧНИХ ВЛАСТИВОСТЕЙ ВОДИ»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Кудінова</a:t>
            </a:r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Дар'я </a:t>
            </a:r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Артемівна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8-А класу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Багатопрофільної гімназії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Покровської міської ради 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Наукові керівники: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Любименко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 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Терещенко Віта Володимирівна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фізики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багатопрофільної гімназії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Покровської міської ради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5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Покровськ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799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t="39300" r="29140" b="17222"/>
          <a:stretch/>
        </p:blipFill>
        <p:spPr bwMode="auto">
          <a:xfrm>
            <a:off x="226638" y="176741"/>
            <a:ext cx="375963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782669"/>
            <a:ext cx="3533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 t="43448" r="29629" b="19776"/>
          <a:stretch/>
        </p:blipFill>
        <p:spPr bwMode="auto">
          <a:xfrm>
            <a:off x="4499992" y="190737"/>
            <a:ext cx="3855140" cy="26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8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охолодження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40397" r="43065" b="16486"/>
          <a:stretch/>
        </p:blipFill>
        <p:spPr bwMode="auto">
          <a:xfrm>
            <a:off x="2843808" y="3305889"/>
            <a:ext cx="3623377" cy="31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64600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дистильованої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</a:p>
        </p:txBody>
      </p:sp>
    </p:spTree>
    <p:extLst>
      <p:ext uri="{BB962C8B-B14F-4D97-AF65-F5344CB8AC3E}">
        <p14:creationId xmlns:p14="http://schemas.microsoft.com/office/powerpoint/2010/main" val="212728789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" y="-8532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даній роботі було досліджено фізичні властивості  води. В ході експериментів та дослідів було встановлено наступе: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солі у воді впливає на відсоток замерзання води. Сольовий розчин замерзає набагато повільніше ніж вода.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 густини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води, виявилось, що значення густини  дистильованої води співпадає з табличним значенням, а значення густини очищеної та водопровідної води ні.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розрахунку густини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льоду було встановлено, що значення густини льоду співпадає з табличним значенням, в тому випадку, коли вода є дистильованою.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густини сольового розчину, встановлено, що наявність у воді солі підвищує її густину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Ефект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Мемпи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спостерігається, як для випадку очищеної води, водопровідної води, дистильованої так і для сольового розчину</a:t>
            </a:r>
            <a:r>
              <a:rPr lang="uk-UA" b="1" dirty="0"/>
              <a:t>.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1766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" y="-8532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використаних </a:t>
            </a:r>
            <a:r>
              <a:rPr lang="ru-RU" dirty="0" err="1" smtClean="0"/>
              <a:t>джерел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/>
              <a:t>Математика та математичне моделювання у сучасному </a:t>
            </a:r>
            <a:r>
              <a:rPr lang="uk-UA" dirty="0" err="1" smtClean="0"/>
              <a:t>технічномууніверситеті</a:t>
            </a:r>
            <a:r>
              <a:rPr lang="uk-UA" dirty="0"/>
              <a:t>. [Електронний ресурс]: Збірник тез доповідей І Міжнародної науково-практичної конференції студентів та молодих вчених, 30 листопада 2022 р. – Луцьк: </a:t>
            </a:r>
            <a:r>
              <a:rPr lang="uk-UA" dirty="0" err="1"/>
              <a:t>ДонНТУ</a:t>
            </a:r>
            <a:r>
              <a:rPr lang="uk-UA" dirty="0"/>
              <a:t> – 123 с.</a:t>
            </a:r>
            <a:endParaRPr lang="ru-RU" dirty="0"/>
          </a:p>
          <a:p>
            <a:pPr lvl="0"/>
            <a:r>
              <a:rPr lang="uk-UA" dirty="0"/>
              <a:t>  </a:t>
            </a:r>
            <a:r>
              <a:rPr lang="uk-UA" dirty="0" err="1"/>
              <a:t>Фізика:підруч</a:t>
            </a:r>
            <a:r>
              <a:rPr lang="uk-UA" dirty="0"/>
              <a:t>. для 7 </a:t>
            </a:r>
            <a:r>
              <a:rPr lang="uk-UA" dirty="0" err="1"/>
              <a:t>кл</a:t>
            </a:r>
            <a:r>
              <a:rPr lang="uk-UA" dirty="0"/>
              <a:t>.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навч.закл</a:t>
            </a:r>
            <a:r>
              <a:rPr lang="uk-UA" dirty="0"/>
              <a:t>./[</a:t>
            </a:r>
            <a:r>
              <a:rPr lang="uk-UA" dirty="0" err="1"/>
              <a:t>В.Г.Бар’яхтар</a:t>
            </a:r>
            <a:r>
              <a:rPr lang="uk-UA" dirty="0"/>
              <a:t>, С.О. Довгий, Ф.Я. </a:t>
            </a:r>
            <a:r>
              <a:rPr lang="uk-UA" dirty="0" err="1"/>
              <a:t>Божинова</a:t>
            </a:r>
            <a:r>
              <a:rPr lang="uk-UA" dirty="0"/>
              <a:t> та ін.]; за ред. </a:t>
            </a:r>
            <a:r>
              <a:rPr lang="uk-UA" dirty="0" err="1"/>
              <a:t>В.Г.Бар</a:t>
            </a:r>
            <a:r>
              <a:rPr lang="ru-RU" dirty="0"/>
              <a:t>’</a:t>
            </a:r>
            <a:r>
              <a:rPr lang="uk-UA" dirty="0" err="1"/>
              <a:t>яхтара</a:t>
            </a:r>
            <a:r>
              <a:rPr lang="uk-UA" dirty="0"/>
              <a:t>, С.О. </a:t>
            </a:r>
            <a:r>
              <a:rPr lang="uk-UA" dirty="0" err="1"/>
              <a:t>Довгого.-Х.:Видавництво</a:t>
            </a:r>
            <a:r>
              <a:rPr lang="uk-UA" dirty="0"/>
              <a:t> «Ранок»,2015.-2015с.:іл., фот.</a:t>
            </a:r>
            <a:endParaRPr lang="ru-RU" dirty="0"/>
          </a:p>
          <a:p>
            <a:pPr lvl="0"/>
            <a:r>
              <a:rPr lang="uk-UA" dirty="0" err="1"/>
              <a:t>Фізика:підруч</a:t>
            </a:r>
            <a:r>
              <a:rPr lang="uk-UA" dirty="0"/>
              <a:t>. для 8 </a:t>
            </a:r>
            <a:r>
              <a:rPr lang="uk-UA" dirty="0" err="1"/>
              <a:t>кл</a:t>
            </a:r>
            <a:r>
              <a:rPr lang="uk-UA" dirty="0"/>
              <a:t>.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навч.закл</a:t>
            </a:r>
            <a:r>
              <a:rPr lang="uk-UA" dirty="0"/>
              <a:t>./[</a:t>
            </a:r>
            <a:r>
              <a:rPr lang="uk-UA" dirty="0" err="1"/>
              <a:t>В.Г.Бар’яхтар</a:t>
            </a:r>
            <a:r>
              <a:rPr lang="uk-UA" dirty="0"/>
              <a:t>, С.О. Довгий, Ф.Я. </a:t>
            </a:r>
            <a:r>
              <a:rPr lang="uk-UA" dirty="0" err="1"/>
              <a:t>Божинова,О.О</a:t>
            </a:r>
            <a:r>
              <a:rPr lang="uk-UA" dirty="0"/>
              <a:t>. </a:t>
            </a:r>
            <a:r>
              <a:rPr lang="uk-UA" dirty="0" err="1"/>
              <a:t>Кірюхіната</a:t>
            </a:r>
            <a:r>
              <a:rPr lang="uk-UA" dirty="0"/>
              <a:t>]; за ред. </a:t>
            </a:r>
            <a:r>
              <a:rPr lang="uk-UA" dirty="0" err="1"/>
              <a:t>В.Г.Бар</a:t>
            </a:r>
            <a:r>
              <a:rPr lang="ru-RU" dirty="0"/>
              <a:t>’</a:t>
            </a:r>
            <a:r>
              <a:rPr lang="uk-UA" dirty="0" err="1"/>
              <a:t>яхтара</a:t>
            </a:r>
            <a:r>
              <a:rPr lang="uk-UA" dirty="0"/>
              <a:t>, С.О. </a:t>
            </a:r>
            <a:r>
              <a:rPr lang="uk-UA" dirty="0" err="1"/>
              <a:t>Довгого.-Х.:Видавництво</a:t>
            </a:r>
            <a:r>
              <a:rPr lang="uk-UA" dirty="0"/>
              <a:t> «Ранок»,2016.-2040 с.:</a:t>
            </a:r>
            <a:r>
              <a:rPr lang="uk-UA" dirty="0" err="1"/>
              <a:t>іл</a:t>
            </a:r>
            <a:r>
              <a:rPr lang="uk-UA" dirty="0"/>
              <a:t>., фот.</a:t>
            </a:r>
            <a:endParaRPr lang="ru-RU" dirty="0"/>
          </a:p>
          <a:p>
            <a:pPr lvl="0"/>
            <a:r>
              <a:rPr lang="uk-UA" u="sng" dirty="0">
                <a:hlinkClick r:id="rId3"/>
              </a:rPr>
              <a:t>https://www.nizhyn-vodokanal.org.ua/?p=77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9852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52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3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664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ПЕРЕВІРКА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ВЛАСТИВОСТЕЙ ВОДИ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06916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домашніх умовах перевірити основні фізичні властивості води</a:t>
            </a:r>
          </a:p>
          <a:p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мети роботи були поставленні 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вплив солі на час та відсоток замерзання води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густину води та сольового розчину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густину льоду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ефект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Мпемпи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робота 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актуальною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як торкається такої важливої речовини як вода та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ній домішок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2040" y="16288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слова: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дистильована вода, вода зі свердловини, густина, сольовий розчин.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зі свердловини, водопровідна, дистильована та бутильована вода.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оцінка фізичних властивостей води.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883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352928" cy="2736303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унікальна речовина яка в природі зустрічається в трьох агрегатних станах, але за різних умов, домішок в ній, вона може змінювати свої фізичні властивості, а саме змінюватися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об'ємі,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 або зменшувати свою густину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проведенні експериментів, було використано воду із різних джерел, та за допомогою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метра було перевірено якість води.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33125" r="33119" b="20834"/>
          <a:stretch/>
        </p:blipFill>
        <p:spPr bwMode="auto">
          <a:xfrm>
            <a:off x="611560" y="2708920"/>
            <a:ext cx="6336704" cy="40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04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0" b="23524"/>
          <a:stretch/>
        </p:blipFill>
        <p:spPr bwMode="auto">
          <a:xfrm>
            <a:off x="-324544" y="-1323528"/>
            <a:ext cx="9881026" cy="81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наявність солі впливає на час замерзання води</a:t>
            </a:r>
            <a:r>
              <a:rPr lang="uk-UA" sz="3200" b="1" dirty="0">
                <a:solidFill>
                  <a:srgbClr val="FF0000"/>
                </a:solidFill>
              </a:rPr>
              <a:t>.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6322"/>
            <a:ext cx="8784976" cy="4105035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 використовувала воду холодну з різною концентрацією солі від 10 до 80 %.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Експеримент було проведено наступним чином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 чином 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чисту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дистильовану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воду, ставили її  на плиту, для того щоб закипіла, потім в неї додавали  кухонну сіль та робили розчин солі у воді з різною концентрацією на 10 мл води.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Розчини, які отримано, налили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форму для льоду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поставили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 в морозильну камеру (температура -10°С) на підніжку з пінопласту або дерев'яної дошки.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дивилися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відсотків води та розчину замерзло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кожні 5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хвилин, протягом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години,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хвилин, протягом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годин,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далі через кожні 30 хвилин протягом 10 годин, поки повністю не замерзне вся вода.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3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0" y="380982"/>
            <a:ext cx="8669500" cy="51549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5892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графіку наведені криві, які показують що холодна вода і 10% розчин солі замерзають протягом різного інтервалу часу і сольовий розчин повністю  не замерз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36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08720"/>
            <a:ext cx="5256584" cy="508918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Розрахунок густини </a:t>
            </a:r>
            <a:r>
              <a:rPr lang="uk-UA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 та сольового 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22975" r="25267" b="31405"/>
          <a:stretch/>
        </p:blipFill>
        <p:spPr bwMode="auto">
          <a:xfrm>
            <a:off x="0" y="0"/>
            <a:ext cx="3563888" cy="20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4" t="29868" r="25970" b="11996"/>
          <a:stretch/>
        </p:blipFill>
        <p:spPr bwMode="auto">
          <a:xfrm>
            <a:off x="-38589" y="1972342"/>
            <a:ext cx="3563888" cy="290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45665" r="26317" b="25174"/>
          <a:stretch/>
        </p:blipFill>
        <p:spPr bwMode="auto">
          <a:xfrm>
            <a:off x="-60469" y="4876171"/>
            <a:ext cx="3585768" cy="157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5467652"/>
            <a:ext cx="5256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вимірюванні густини води, виявилось, що значення дистильованої води співпадає з табличним значенням, а значення густини очищеної та водопровідної води ні.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8" t="26962" r="13019" b="22520"/>
          <a:stretch/>
        </p:blipFill>
        <p:spPr bwMode="auto">
          <a:xfrm>
            <a:off x="3779913" y="3424256"/>
            <a:ext cx="3306417" cy="18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41774" t="36390" r="33906" b="33073"/>
          <a:stretch/>
        </p:blipFill>
        <p:spPr bwMode="auto">
          <a:xfrm>
            <a:off x="5580112" y="1268760"/>
            <a:ext cx="3149622" cy="193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3360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3. Розрахунок 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густини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t="38542" r="26794" b="36875"/>
          <a:stretch/>
        </p:blipFill>
        <p:spPr bwMode="auto">
          <a:xfrm>
            <a:off x="131055" y="836712"/>
            <a:ext cx="5266479" cy="19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3240" y="1053242"/>
            <a:ext cx="3377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вимірювання густини льоду було встановлено, що значення густини льоду співпадає з табличним значенням, в тому випадку, коли вода є дистильованою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6" t="27899" r="12509" b="21739"/>
          <a:stretch/>
        </p:blipFill>
        <p:spPr bwMode="auto">
          <a:xfrm>
            <a:off x="3301695" y="2954288"/>
            <a:ext cx="5871342" cy="31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1202" t="40461" r="38769" b="30274"/>
          <a:stretch/>
        </p:blipFill>
        <p:spPr bwMode="auto">
          <a:xfrm>
            <a:off x="121802" y="2990190"/>
            <a:ext cx="3189156" cy="3103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991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941568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 </a:t>
            </a:r>
            <a:r>
              <a:rPr lang="uk-UA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uk-UA" sz="5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ефекту </a:t>
            </a:r>
            <a:r>
              <a:rPr lang="uk-UA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Мпемпи</a:t>
            </a:r>
            <a:r>
              <a:rPr lang="uk-UA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Ефект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Мпемпи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в тому, що гаряча вода швидше остигає ніж холодна. При проведенні досліду було взято наступні речовини по 100 мл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Водопровідна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Очищена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Дистильована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Дистильована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10% </a:t>
            </a:r>
            <a:r>
              <a:rPr lang="ru-RU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Дослід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проводився на вулиці за температури навколишнього середовища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- 7,7С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атмосферного тиску 752 мм.рт.ст. та протягом 5-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однієї години.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</a:t>
            </a:r>
            <a:r>
              <a:rPr lang="uk-UA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експериментів   наведено криві замерзання різних розчинів і було встановлено, що ефект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Мпемпи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виконується для цих речовин.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33125" r="33119" b="20834"/>
          <a:stretch/>
        </p:blipFill>
        <p:spPr bwMode="auto">
          <a:xfrm>
            <a:off x="323528" y="4153653"/>
            <a:ext cx="3816424" cy="24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4816" t="19325" r="9524" b="4372"/>
          <a:stretch/>
        </p:blipFill>
        <p:spPr bwMode="auto">
          <a:xfrm>
            <a:off x="6660232" y="4316722"/>
            <a:ext cx="1728192" cy="2083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9329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ода и ее свойства физические и химические. Структура воды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36659" r="22703" b="8596"/>
          <a:stretch/>
        </p:blipFill>
        <p:spPr bwMode="auto">
          <a:xfrm>
            <a:off x="0" y="188640"/>
            <a:ext cx="4448846" cy="268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0" t="33367" r="21662" b="8771"/>
          <a:stretch/>
        </p:blipFill>
        <p:spPr bwMode="auto">
          <a:xfrm>
            <a:off x="1714" y="3717031"/>
            <a:ext cx="4570286" cy="28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t="35585" r="23589" b="10625"/>
          <a:stretch/>
        </p:blipFill>
        <p:spPr bwMode="auto">
          <a:xfrm>
            <a:off x="4427984" y="2348880"/>
            <a:ext cx="43739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92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816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Тема: ПЕРЕВІРКА ФІЗИЧНИХ ВЛАСТИВОСТЕЙ ВОДИ </vt:lpstr>
      <vt:lpstr>Презентация PowerPoint</vt:lpstr>
      <vt:lpstr>Дослід 1. Як наявність солі впливає на час замерзання води. </vt:lpstr>
      <vt:lpstr>Презентация PowerPoint</vt:lpstr>
      <vt:lpstr>Дослід 2. Розрахунок густини води та сольового розчину 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  <vt:lpstr>Список використаних джерел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</dc:creator>
  <cp:lastModifiedBy>Вита</cp:lastModifiedBy>
  <cp:revision>17</cp:revision>
  <dcterms:created xsi:type="dcterms:W3CDTF">2023-01-11T12:58:33Z</dcterms:created>
  <dcterms:modified xsi:type="dcterms:W3CDTF">2023-03-25T19:27:05Z</dcterms:modified>
</cp:coreProperties>
</file>