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81" r:id="rId4"/>
    <p:sldId id="261" r:id="rId5"/>
    <p:sldId id="262" r:id="rId6"/>
    <p:sldId id="263" r:id="rId7"/>
    <p:sldId id="264" r:id="rId8"/>
    <p:sldId id="265" r:id="rId9"/>
    <p:sldId id="280" r:id="rId10"/>
    <p:sldId id="266" r:id="rId11"/>
    <p:sldId id="267" r:id="rId12"/>
    <p:sldId id="282" r:id="rId13"/>
    <p:sldId id="283" r:id="rId14"/>
  </p:sldIdLst>
  <p:sldSz cx="9144000" cy="6858000" type="screen4x3"/>
  <p:notesSz cx="6858000" cy="9144000"/>
  <p:defaultTextStyle>
    <a:defPPr>
      <a:defRPr lang="ru-RU"/>
    </a:defPPr>
    <a:lvl1pPr algn="l" rtl="0" eaLnBrk="0" fontAlgn="base" hangingPunct="0">
      <a:spcBef>
        <a:spcPct val="0"/>
      </a:spcBef>
      <a:spcAft>
        <a:spcPct val="0"/>
      </a:spcAft>
      <a:defRPr b="1" kern="1200">
        <a:solidFill>
          <a:srgbClr val="2D0B01"/>
        </a:solidFill>
        <a:latin typeface="Calibri" panose="020F0502020204030204" pitchFamily="34" charset="0"/>
        <a:ea typeface="+mn-ea"/>
        <a:cs typeface="+mn-cs"/>
      </a:defRPr>
    </a:lvl1pPr>
    <a:lvl2pPr marL="457200" algn="l" rtl="0" eaLnBrk="0" fontAlgn="base" hangingPunct="0">
      <a:spcBef>
        <a:spcPct val="0"/>
      </a:spcBef>
      <a:spcAft>
        <a:spcPct val="0"/>
      </a:spcAft>
      <a:defRPr b="1" kern="1200">
        <a:solidFill>
          <a:srgbClr val="2D0B01"/>
        </a:solidFill>
        <a:latin typeface="Calibri" panose="020F0502020204030204" pitchFamily="34" charset="0"/>
        <a:ea typeface="+mn-ea"/>
        <a:cs typeface="+mn-cs"/>
      </a:defRPr>
    </a:lvl2pPr>
    <a:lvl3pPr marL="914400" algn="l" rtl="0" eaLnBrk="0" fontAlgn="base" hangingPunct="0">
      <a:spcBef>
        <a:spcPct val="0"/>
      </a:spcBef>
      <a:spcAft>
        <a:spcPct val="0"/>
      </a:spcAft>
      <a:defRPr b="1" kern="1200">
        <a:solidFill>
          <a:srgbClr val="2D0B01"/>
        </a:solidFill>
        <a:latin typeface="Calibri" panose="020F0502020204030204" pitchFamily="34" charset="0"/>
        <a:ea typeface="+mn-ea"/>
        <a:cs typeface="+mn-cs"/>
      </a:defRPr>
    </a:lvl3pPr>
    <a:lvl4pPr marL="1371600" algn="l" rtl="0" eaLnBrk="0" fontAlgn="base" hangingPunct="0">
      <a:spcBef>
        <a:spcPct val="0"/>
      </a:spcBef>
      <a:spcAft>
        <a:spcPct val="0"/>
      </a:spcAft>
      <a:defRPr b="1" kern="1200">
        <a:solidFill>
          <a:srgbClr val="2D0B01"/>
        </a:solidFill>
        <a:latin typeface="Calibri" panose="020F0502020204030204" pitchFamily="34" charset="0"/>
        <a:ea typeface="+mn-ea"/>
        <a:cs typeface="+mn-cs"/>
      </a:defRPr>
    </a:lvl4pPr>
    <a:lvl5pPr marL="1828800" algn="l" rtl="0" eaLnBrk="0" fontAlgn="base" hangingPunct="0">
      <a:spcBef>
        <a:spcPct val="0"/>
      </a:spcBef>
      <a:spcAft>
        <a:spcPct val="0"/>
      </a:spcAft>
      <a:defRPr b="1" kern="1200">
        <a:solidFill>
          <a:srgbClr val="2D0B01"/>
        </a:solidFill>
        <a:latin typeface="Calibri" panose="020F0502020204030204" pitchFamily="34" charset="0"/>
        <a:ea typeface="+mn-ea"/>
        <a:cs typeface="+mn-cs"/>
      </a:defRPr>
    </a:lvl5pPr>
    <a:lvl6pPr marL="2286000" algn="l" defTabSz="914400" rtl="0" eaLnBrk="1" latinLnBrk="0" hangingPunct="1">
      <a:defRPr b="1" kern="1200">
        <a:solidFill>
          <a:srgbClr val="2D0B01"/>
        </a:solidFill>
        <a:latin typeface="Calibri" panose="020F0502020204030204" pitchFamily="34" charset="0"/>
        <a:ea typeface="+mn-ea"/>
        <a:cs typeface="+mn-cs"/>
      </a:defRPr>
    </a:lvl6pPr>
    <a:lvl7pPr marL="2743200" algn="l" defTabSz="914400" rtl="0" eaLnBrk="1" latinLnBrk="0" hangingPunct="1">
      <a:defRPr b="1" kern="1200">
        <a:solidFill>
          <a:srgbClr val="2D0B01"/>
        </a:solidFill>
        <a:latin typeface="Calibri" panose="020F0502020204030204" pitchFamily="34" charset="0"/>
        <a:ea typeface="+mn-ea"/>
        <a:cs typeface="+mn-cs"/>
      </a:defRPr>
    </a:lvl7pPr>
    <a:lvl8pPr marL="3200400" algn="l" defTabSz="914400" rtl="0" eaLnBrk="1" latinLnBrk="0" hangingPunct="1">
      <a:defRPr b="1" kern="1200">
        <a:solidFill>
          <a:srgbClr val="2D0B01"/>
        </a:solidFill>
        <a:latin typeface="Calibri" panose="020F0502020204030204" pitchFamily="34" charset="0"/>
        <a:ea typeface="+mn-ea"/>
        <a:cs typeface="+mn-cs"/>
      </a:defRPr>
    </a:lvl8pPr>
    <a:lvl9pPr marL="3657600" algn="l" defTabSz="914400" rtl="0" eaLnBrk="1" latinLnBrk="0" hangingPunct="1">
      <a:defRPr b="1" kern="1200">
        <a:solidFill>
          <a:srgbClr val="2D0B0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D0B0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62" autoAdjust="0"/>
    <p:restoredTop sz="94660"/>
  </p:normalViewPr>
  <p:slideViewPr>
    <p:cSldViewPr>
      <p:cViewPr varScale="1">
        <p:scale>
          <a:sx n="87" d="100"/>
          <a:sy n="87" d="100"/>
        </p:scale>
        <p:origin x="1756" y="4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a:extLst>
              <a:ext uri="{FF2B5EF4-FFF2-40B4-BE49-F238E27FC236}">
                <a16:creationId xmlns:a16="http://schemas.microsoft.com/office/drawing/2014/main" id="{C1580D18-7507-458C-8D6D-EF2B721B9777}"/>
              </a:ext>
            </a:extLst>
          </p:cNvPr>
          <p:cNvSpPr>
            <a:spLocks noGrp="1"/>
          </p:cNvSpPr>
          <p:nvPr>
            <p:ph type="dt" sz="half" idx="10"/>
          </p:nvPr>
        </p:nvSpPr>
        <p:spPr/>
        <p:txBody>
          <a:bodyPr/>
          <a:lstStyle>
            <a:lvl1pPr>
              <a:defRPr/>
            </a:lvl1pPr>
          </a:lstStyle>
          <a:p>
            <a:pPr>
              <a:defRPr/>
            </a:pPr>
            <a:fld id="{A6210BE8-F40C-456A-AD85-809998B1CA8F}" type="datetimeFigureOut">
              <a:rPr lang="ru-RU"/>
              <a:pPr>
                <a:defRPr/>
              </a:pPr>
              <a:t>чт 16.03.23</a:t>
            </a:fld>
            <a:endParaRPr lang="ru-RU"/>
          </a:p>
        </p:txBody>
      </p:sp>
      <p:sp>
        <p:nvSpPr>
          <p:cNvPr id="5" name="Нижний колонтитул 4">
            <a:extLst>
              <a:ext uri="{FF2B5EF4-FFF2-40B4-BE49-F238E27FC236}">
                <a16:creationId xmlns:a16="http://schemas.microsoft.com/office/drawing/2014/main" id="{EC234EA8-F552-4EFB-AE89-A17F0C00E0E8}"/>
              </a:ext>
            </a:extLst>
          </p:cNvPr>
          <p:cNvSpPr>
            <a:spLocks noGrp="1"/>
          </p:cNvSpPr>
          <p:nvPr>
            <p:ph type="ftr" sz="quarter" idx="11"/>
          </p:nvPr>
        </p:nvSpPr>
        <p:spPr/>
        <p:txBody>
          <a:bodyPr/>
          <a:lstStyle>
            <a:lvl1pPr>
              <a:defRPr/>
            </a:lvl1pPr>
          </a:lstStyle>
          <a:p>
            <a:pPr>
              <a:defRPr/>
            </a:pPr>
            <a:endParaRPr lang="ru-RU"/>
          </a:p>
        </p:txBody>
      </p:sp>
      <p:sp>
        <p:nvSpPr>
          <p:cNvPr id="6" name="Номер слайда 5">
            <a:extLst>
              <a:ext uri="{FF2B5EF4-FFF2-40B4-BE49-F238E27FC236}">
                <a16:creationId xmlns:a16="http://schemas.microsoft.com/office/drawing/2014/main" id="{183BA673-19BD-4CC3-B4BA-98FFF0D2A885}"/>
              </a:ext>
            </a:extLst>
          </p:cNvPr>
          <p:cNvSpPr>
            <a:spLocks noGrp="1"/>
          </p:cNvSpPr>
          <p:nvPr>
            <p:ph type="sldNum" sz="quarter" idx="12"/>
          </p:nvPr>
        </p:nvSpPr>
        <p:spPr/>
        <p:txBody>
          <a:bodyPr/>
          <a:lstStyle>
            <a:lvl1pPr>
              <a:defRPr/>
            </a:lvl1pPr>
          </a:lstStyle>
          <a:p>
            <a:pPr>
              <a:defRPr/>
            </a:pPr>
            <a:fld id="{F6112FEE-D956-4001-A1BD-00EEDF21458B}" type="slidenum">
              <a:rPr lang="ru-RU" altLang="uk-UA"/>
              <a:pPr>
                <a:defRPr/>
              </a:pPr>
              <a:t>‹#›</a:t>
            </a:fld>
            <a:endParaRPr lang="ru-RU" altLang="uk-UA"/>
          </a:p>
        </p:txBody>
      </p:sp>
    </p:spTree>
    <p:extLst>
      <p:ext uri="{BB962C8B-B14F-4D97-AF65-F5344CB8AC3E}">
        <p14:creationId xmlns:p14="http://schemas.microsoft.com/office/powerpoint/2010/main" val="5716841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B0E80276-59B0-4B4A-9493-329026B6084B}"/>
              </a:ext>
            </a:extLst>
          </p:cNvPr>
          <p:cNvSpPr>
            <a:spLocks noGrp="1"/>
          </p:cNvSpPr>
          <p:nvPr>
            <p:ph type="dt" sz="half" idx="10"/>
          </p:nvPr>
        </p:nvSpPr>
        <p:spPr/>
        <p:txBody>
          <a:bodyPr/>
          <a:lstStyle>
            <a:lvl1pPr>
              <a:defRPr/>
            </a:lvl1pPr>
          </a:lstStyle>
          <a:p>
            <a:pPr>
              <a:defRPr/>
            </a:pPr>
            <a:fld id="{C6EABE91-55DE-438A-9DD8-56BC6BDD9054}" type="datetimeFigureOut">
              <a:rPr lang="ru-RU"/>
              <a:pPr>
                <a:defRPr/>
              </a:pPr>
              <a:t>чт 16.03.23</a:t>
            </a:fld>
            <a:endParaRPr lang="ru-RU"/>
          </a:p>
        </p:txBody>
      </p:sp>
      <p:sp>
        <p:nvSpPr>
          <p:cNvPr id="5" name="Нижний колонтитул 4">
            <a:extLst>
              <a:ext uri="{FF2B5EF4-FFF2-40B4-BE49-F238E27FC236}">
                <a16:creationId xmlns:a16="http://schemas.microsoft.com/office/drawing/2014/main" id="{41E688B0-5D5E-480E-88AE-AE4DB3D4BE2F}"/>
              </a:ext>
            </a:extLst>
          </p:cNvPr>
          <p:cNvSpPr>
            <a:spLocks noGrp="1"/>
          </p:cNvSpPr>
          <p:nvPr>
            <p:ph type="ftr" sz="quarter" idx="11"/>
          </p:nvPr>
        </p:nvSpPr>
        <p:spPr/>
        <p:txBody>
          <a:bodyPr/>
          <a:lstStyle>
            <a:lvl1pPr>
              <a:defRPr/>
            </a:lvl1pPr>
          </a:lstStyle>
          <a:p>
            <a:pPr>
              <a:defRPr/>
            </a:pPr>
            <a:endParaRPr lang="ru-RU"/>
          </a:p>
        </p:txBody>
      </p:sp>
      <p:sp>
        <p:nvSpPr>
          <p:cNvPr id="6" name="Номер слайда 5">
            <a:extLst>
              <a:ext uri="{FF2B5EF4-FFF2-40B4-BE49-F238E27FC236}">
                <a16:creationId xmlns:a16="http://schemas.microsoft.com/office/drawing/2014/main" id="{87A03BB2-B67E-479E-BE9D-C4F98DF17314}"/>
              </a:ext>
            </a:extLst>
          </p:cNvPr>
          <p:cNvSpPr>
            <a:spLocks noGrp="1"/>
          </p:cNvSpPr>
          <p:nvPr>
            <p:ph type="sldNum" sz="quarter" idx="12"/>
          </p:nvPr>
        </p:nvSpPr>
        <p:spPr/>
        <p:txBody>
          <a:bodyPr/>
          <a:lstStyle>
            <a:lvl1pPr>
              <a:defRPr/>
            </a:lvl1pPr>
          </a:lstStyle>
          <a:p>
            <a:pPr>
              <a:defRPr/>
            </a:pPr>
            <a:fld id="{2E032606-2CF1-45E0-9872-E74C6F985CC1}" type="slidenum">
              <a:rPr lang="ru-RU" altLang="uk-UA"/>
              <a:pPr>
                <a:defRPr/>
              </a:pPr>
              <a:t>‹#›</a:t>
            </a:fld>
            <a:endParaRPr lang="ru-RU" altLang="uk-UA"/>
          </a:p>
        </p:txBody>
      </p:sp>
    </p:spTree>
    <p:extLst>
      <p:ext uri="{BB962C8B-B14F-4D97-AF65-F5344CB8AC3E}">
        <p14:creationId xmlns:p14="http://schemas.microsoft.com/office/powerpoint/2010/main" val="28420407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34089761-6ADA-4F1D-8591-42113F7CC37A}"/>
              </a:ext>
            </a:extLst>
          </p:cNvPr>
          <p:cNvSpPr>
            <a:spLocks noGrp="1"/>
          </p:cNvSpPr>
          <p:nvPr>
            <p:ph type="dt" sz="half" idx="10"/>
          </p:nvPr>
        </p:nvSpPr>
        <p:spPr/>
        <p:txBody>
          <a:bodyPr/>
          <a:lstStyle>
            <a:lvl1pPr>
              <a:defRPr/>
            </a:lvl1pPr>
          </a:lstStyle>
          <a:p>
            <a:pPr>
              <a:defRPr/>
            </a:pPr>
            <a:fld id="{7AD34160-57C0-4456-A894-FD89B8E3614D}" type="datetimeFigureOut">
              <a:rPr lang="ru-RU"/>
              <a:pPr>
                <a:defRPr/>
              </a:pPr>
              <a:t>чт 16.03.23</a:t>
            </a:fld>
            <a:endParaRPr lang="ru-RU"/>
          </a:p>
        </p:txBody>
      </p:sp>
      <p:sp>
        <p:nvSpPr>
          <p:cNvPr id="5" name="Нижний колонтитул 4">
            <a:extLst>
              <a:ext uri="{FF2B5EF4-FFF2-40B4-BE49-F238E27FC236}">
                <a16:creationId xmlns:a16="http://schemas.microsoft.com/office/drawing/2014/main" id="{F2E019FA-3422-41ED-937A-F93E96D60986}"/>
              </a:ext>
            </a:extLst>
          </p:cNvPr>
          <p:cNvSpPr>
            <a:spLocks noGrp="1"/>
          </p:cNvSpPr>
          <p:nvPr>
            <p:ph type="ftr" sz="quarter" idx="11"/>
          </p:nvPr>
        </p:nvSpPr>
        <p:spPr/>
        <p:txBody>
          <a:bodyPr/>
          <a:lstStyle>
            <a:lvl1pPr>
              <a:defRPr/>
            </a:lvl1pPr>
          </a:lstStyle>
          <a:p>
            <a:pPr>
              <a:defRPr/>
            </a:pPr>
            <a:endParaRPr lang="ru-RU"/>
          </a:p>
        </p:txBody>
      </p:sp>
      <p:sp>
        <p:nvSpPr>
          <p:cNvPr id="6" name="Номер слайда 5">
            <a:extLst>
              <a:ext uri="{FF2B5EF4-FFF2-40B4-BE49-F238E27FC236}">
                <a16:creationId xmlns:a16="http://schemas.microsoft.com/office/drawing/2014/main" id="{2C30EAC8-C9D6-4992-BDFB-3A964CB85AA1}"/>
              </a:ext>
            </a:extLst>
          </p:cNvPr>
          <p:cNvSpPr>
            <a:spLocks noGrp="1"/>
          </p:cNvSpPr>
          <p:nvPr>
            <p:ph type="sldNum" sz="quarter" idx="12"/>
          </p:nvPr>
        </p:nvSpPr>
        <p:spPr/>
        <p:txBody>
          <a:bodyPr/>
          <a:lstStyle>
            <a:lvl1pPr>
              <a:defRPr/>
            </a:lvl1pPr>
          </a:lstStyle>
          <a:p>
            <a:pPr>
              <a:defRPr/>
            </a:pPr>
            <a:fld id="{56601D4E-22B9-4DDC-B173-7AAA79248FA4}" type="slidenum">
              <a:rPr lang="ru-RU" altLang="uk-UA"/>
              <a:pPr>
                <a:defRPr/>
              </a:pPr>
              <a:t>‹#›</a:t>
            </a:fld>
            <a:endParaRPr lang="ru-RU" altLang="uk-UA"/>
          </a:p>
        </p:txBody>
      </p:sp>
    </p:spTree>
    <p:extLst>
      <p:ext uri="{BB962C8B-B14F-4D97-AF65-F5344CB8AC3E}">
        <p14:creationId xmlns:p14="http://schemas.microsoft.com/office/powerpoint/2010/main" val="42807663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FFA3FF5E-4F8E-4FCF-B0C5-D77572E02FFA}"/>
              </a:ext>
            </a:extLst>
          </p:cNvPr>
          <p:cNvSpPr>
            <a:spLocks noGrp="1"/>
          </p:cNvSpPr>
          <p:nvPr>
            <p:ph type="dt" sz="half" idx="10"/>
          </p:nvPr>
        </p:nvSpPr>
        <p:spPr/>
        <p:txBody>
          <a:bodyPr/>
          <a:lstStyle>
            <a:lvl1pPr>
              <a:defRPr/>
            </a:lvl1pPr>
          </a:lstStyle>
          <a:p>
            <a:pPr>
              <a:defRPr/>
            </a:pPr>
            <a:fld id="{7BF97480-A893-4B91-A4B2-9F0F2760DF73}" type="datetimeFigureOut">
              <a:rPr lang="ru-RU"/>
              <a:pPr>
                <a:defRPr/>
              </a:pPr>
              <a:t>чт 16.03.23</a:t>
            </a:fld>
            <a:endParaRPr lang="ru-RU"/>
          </a:p>
        </p:txBody>
      </p:sp>
      <p:sp>
        <p:nvSpPr>
          <p:cNvPr id="5" name="Нижний колонтитул 4">
            <a:extLst>
              <a:ext uri="{FF2B5EF4-FFF2-40B4-BE49-F238E27FC236}">
                <a16:creationId xmlns:a16="http://schemas.microsoft.com/office/drawing/2014/main" id="{440041F7-2D38-4B73-90DF-53361F422BC6}"/>
              </a:ext>
            </a:extLst>
          </p:cNvPr>
          <p:cNvSpPr>
            <a:spLocks noGrp="1"/>
          </p:cNvSpPr>
          <p:nvPr>
            <p:ph type="ftr" sz="quarter" idx="11"/>
          </p:nvPr>
        </p:nvSpPr>
        <p:spPr/>
        <p:txBody>
          <a:bodyPr/>
          <a:lstStyle>
            <a:lvl1pPr>
              <a:defRPr/>
            </a:lvl1pPr>
          </a:lstStyle>
          <a:p>
            <a:pPr>
              <a:defRPr/>
            </a:pPr>
            <a:endParaRPr lang="ru-RU"/>
          </a:p>
        </p:txBody>
      </p:sp>
      <p:sp>
        <p:nvSpPr>
          <p:cNvPr id="6" name="Номер слайда 5">
            <a:extLst>
              <a:ext uri="{FF2B5EF4-FFF2-40B4-BE49-F238E27FC236}">
                <a16:creationId xmlns:a16="http://schemas.microsoft.com/office/drawing/2014/main" id="{78E4DAFB-D658-46C3-8B07-789621557F8A}"/>
              </a:ext>
            </a:extLst>
          </p:cNvPr>
          <p:cNvSpPr>
            <a:spLocks noGrp="1"/>
          </p:cNvSpPr>
          <p:nvPr>
            <p:ph type="sldNum" sz="quarter" idx="12"/>
          </p:nvPr>
        </p:nvSpPr>
        <p:spPr/>
        <p:txBody>
          <a:bodyPr/>
          <a:lstStyle>
            <a:lvl1pPr>
              <a:defRPr/>
            </a:lvl1pPr>
          </a:lstStyle>
          <a:p>
            <a:pPr>
              <a:defRPr/>
            </a:pPr>
            <a:fld id="{C8AA6207-1205-4829-B742-C43043738E2C}" type="slidenum">
              <a:rPr lang="ru-RU" altLang="uk-UA"/>
              <a:pPr>
                <a:defRPr/>
              </a:pPr>
              <a:t>‹#›</a:t>
            </a:fld>
            <a:endParaRPr lang="ru-RU" altLang="uk-UA"/>
          </a:p>
        </p:txBody>
      </p:sp>
    </p:spTree>
    <p:extLst>
      <p:ext uri="{BB962C8B-B14F-4D97-AF65-F5344CB8AC3E}">
        <p14:creationId xmlns:p14="http://schemas.microsoft.com/office/powerpoint/2010/main" val="5775714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D646A7C4-8B60-4BB3-8DDB-500403BED0A9}"/>
              </a:ext>
            </a:extLst>
          </p:cNvPr>
          <p:cNvSpPr>
            <a:spLocks noGrp="1"/>
          </p:cNvSpPr>
          <p:nvPr>
            <p:ph type="dt" sz="half" idx="10"/>
          </p:nvPr>
        </p:nvSpPr>
        <p:spPr/>
        <p:txBody>
          <a:bodyPr/>
          <a:lstStyle>
            <a:lvl1pPr>
              <a:defRPr/>
            </a:lvl1pPr>
          </a:lstStyle>
          <a:p>
            <a:pPr>
              <a:defRPr/>
            </a:pPr>
            <a:fld id="{DF2C6F5C-3532-41DB-BB86-980EBBDE8719}" type="datetimeFigureOut">
              <a:rPr lang="ru-RU"/>
              <a:pPr>
                <a:defRPr/>
              </a:pPr>
              <a:t>чт 16.03.23</a:t>
            </a:fld>
            <a:endParaRPr lang="ru-RU"/>
          </a:p>
        </p:txBody>
      </p:sp>
      <p:sp>
        <p:nvSpPr>
          <p:cNvPr id="5" name="Нижний колонтитул 4">
            <a:extLst>
              <a:ext uri="{FF2B5EF4-FFF2-40B4-BE49-F238E27FC236}">
                <a16:creationId xmlns:a16="http://schemas.microsoft.com/office/drawing/2014/main" id="{FD1CBDFD-DB15-46D7-86DD-B176851FFD39}"/>
              </a:ext>
            </a:extLst>
          </p:cNvPr>
          <p:cNvSpPr>
            <a:spLocks noGrp="1"/>
          </p:cNvSpPr>
          <p:nvPr>
            <p:ph type="ftr" sz="quarter" idx="11"/>
          </p:nvPr>
        </p:nvSpPr>
        <p:spPr/>
        <p:txBody>
          <a:bodyPr/>
          <a:lstStyle>
            <a:lvl1pPr>
              <a:defRPr/>
            </a:lvl1pPr>
          </a:lstStyle>
          <a:p>
            <a:pPr>
              <a:defRPr/>
            </a:pPr>
            <a:endParaRPr lang="ru-RU"/>
          </a:p>
        </p:txBody>
      </p:sp>
      <p:sp>
        <p:nvSpPr>
          <p:cNvPr id="6" name="Номер слайда 5">
            <a:extLst>
              <a:ext uri="{FF2B5EF4-FFF2-40B4-BE49-F238E27FC236}">
                <a16:creationId xmlns:a16="http://schemas.microsoft.com/office/drawing/2014/main" id="{333502E6-FDF4-4890-852B-451C9F160360}"/>
              </a:ext>
            </a:extLst>
          </p:cNvPr>
          <p:cNvSpPr>
            <a:spLocks noGrp="1"/>
          </p:cNvSpPr>
          <p:nvPr>
            <p:ph type="sldNum" sz="quarter" idx="12"/>
          </p:nvPr>
        </p:nvSpPr>
        <p:spPr/>
        <p:txBody>
          <a:bodyPr/>
          <a:lstStyle>
            <a:lvl1pPr>
              <a:defRPr/>
            </a:lvl1pPr>
          </a:lstStyle>
          <a:p>
            <a:pPr>
              <a:defRPr/>
            </a:pPr>
            <a:fld id="{212EEE1A-3CF9-4C78-B007-5E786D09FE2D}" type="slidenum">
              <a:rPr lang="ru-RU" altLang="uk-UA"/>
              <a:pPr>
                <a:defRPr/>
              </a:pPr>
              <a:t>‹#›</a:t>
            </a:fld>
            <a:endParaRPr lang="ru-RU" altLang="uk-UA"/>
          </a:p>
        </p:txBody>
      </p:sp>
    </p:spTree>
    <p:extLst>
      <p:ext uri="{BB962C8B-B14F-4D97-AF65-F5344CB8AC3E}">
        <p14:creationId xmlns:p14="http://schemas.microsoft.com/office/powerpoint/2010/main" val="22283729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3">
            <a:extLst>
              <a:ext uri="{FF2B5EF4-FFF2-40B4-BE49-F238E27FC236}">
                <a16:creationId xmlns:a16="http://schemas.microsoft.com/office/drawing/2014/main" id="{0195B936-0F35-424F-9625-3BD05A9A67A9}"/>
              </a:ext>
            </a:extLst>
          </p:cNvPr>
          <p:cNvSpPr>
            <a:spLocks noGrp="1"/>
          </p:cNvSpPr>
          <p:nvPr>
            <p:ph type="dt" sz="half" idx="10"/>
          </p:nvPr>
        </p:nvSpPr>
        <p:spPr/>
        <p:txBody>
          <a:bodyPr/>
          <a:lstStyle>
            <a:lvl1pPr>
              <a:defRPr/>
            </a:lvl1pPr>
          </a:lstStyle>
          <a:p>
            <a:pPr>
              <a:defRPr/>
            </a:pPr>
            <a:fld id="{6530F068-DCF6-4550-8602-BFBEAE43A191}" type="datetimeFigureOut">
              <a:rPr lang="ru-RU"/>
              <a:pPr>
                <a:defRPr/>
              </a:pPr>
              <a:t>чт 16.03.23</a:t>
            </a:fld>
            <a:endParaRPr lang="ru-RU"/>
          </a:p>
        </p:txBody>
      </p:sp>
      <p:sp>
        <p:nvSpPr>
          <p:cNvPr id="6" name="Нижний колонтитул 4">
            <a:extLst>
              <a:ext uri="{FF2B5EF4-FFF2-40B4-BE49-F238E27FC236}">
                <a16:creationId xmlns:a16="http://schemas.microsoft.com/office/drawing/2014/main" id="{A2ABA8E1-0AB3-4F33-B63F-796A9F57CFF5}"/>
              </a:ext>
            </a:extLst>
          </p:cNvPr>
          <p:cNvSpPr>
            <a:spLocks noGrp="1"/>
          </p:cNvSpPr>
          <p:nvPr>
            <p:ph type="ftr" sz="quarter" idx="11"/>
          </p:nvPr>
        </p:nvSpPr>
        <p:spPr/>
        <p:txBody>
          <a:bodyPr/>
          <a:lstStyle>
            <a:lvl1pPr>
              <a:defRPr/>
            </a:lvl1pPr>
          </a:lstStyle>
          <a:p>
            <a:pPr>
              <a:defRPr/>
            </a:pPr>
            <a:endParaRPr lang="ru-RU"/>
          </a:p>
        </p:txBody>
      </p:sp>
      <p:sp>
        <p:nvSpPr>
          <p:cNvPr id="7" name="Номер слайда 5">
            <a:extLst>
              <a:ext uri="{FF2B5EF4-FFF2-40B4-BE49-F238E27FC236}">
                <a16:creationId xmlns:a16="http://schemas.microsoft.com/office/drawing/2014/main" id="{CA32B8CA-DB58-41FA-92DD-2888737CCA8A}"/>
              </a:ext>
            </a:extLst>
          </p:cNvPr>
          <p:cNvSpPr>
            <a:spLocks noGrp="1"/>
          </p:cNvSpPr>
          <p:nvPr>
            <p:ph type="sldNum" sz="quarter" idx="12"/>
          </p:nvPr>
        </p:nvSpPr>
        <p:spPr/>
        <p:txBody>
          <a:bodyPr/>
          <a:lstStyle>
            <a:lvl1pPr>
              <a:defRPr/>
            </a:lvl1pPr>
          </a:lstStyle>
          <a:p>
            <a:pPr>
              <a:defRPr/>
            </a:pPr>
            <a:fld id="{25C77FD8-83E7-493F-86D4-2207D1610E34}" type="slidenum">
              <a:rPr lang="ru-RU" altLang="uk-UA"/>
              <a:pPr>
                <a:defRPr/>
              </a:pPr>
              <a:t>‹#›</a:t>
            </a:fld>
            <a:endParaRPr lang="ru-RU" altLang="uk-UA"/>
          </a:p>
        </p:txBody>
      </p:sp>
    </p:spTree>
    <p:extLst>
      <p:ext uri="{BB962C8B-B14F-4D97-AF65-F5344CB8AC3E}">
        <p14:creationId xmlns:p14="http://schemas.microsoft.com/office/powerpoint/2010/main" val="12976773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3">
            <a:extLst>
              <a:ext uri="{FF2B5EF4-FFF2-40B4-BE49-F238E27FC236}">
                <a16:creationId xmlns:a16="http://schemas.microsoft.com/office/drawing/2014/main" id="{09C50C33-63FC-4615-A9FF-E6FC54352957}"/>
              </a:ext>
            </a:extLst>
          </p:cNvPr>
          <p:cNvSpPr>
            <a:spLocks noGrp="1"/>
          </p:cNvSpPr>
          <p:nvPr>
            <p:ph type="dt" sz="half" idx="10"/>
          </p:nvPr>
        </p:nvSpPr>
        <p:spPr/>
        <p:txBody>
          <a:bodyPr/>
          <a:lstStyle>
            <a:lvl1pPr>
              <a:defRPr/>
            </a:lvl1pPr>
          </a:lstStyle>
          <a:p>
            <a:pPr>
              <a:defRPr/>
            </a:pPr>
            <a:fld id="{6CD690BE-50F2-4D73-9BFE-0124A43EF5C8}" type="datetimeFigureOut">
              <a:rPr lang="ru-RU"/>
              <a:pPr>
                <a:defRPr/>
              </a:pPr>
              <a:t>чт 16.03.23</a:t>
            </a:fld>
            <a:endParaRPr lang="ru-RU"/>
          </a:p>
        </p:txBody>
      </p:sp>
      <p:sp>
        <p:nvSpPr>
          <p:cNvPr id="8" name="Нижний колонтитул 4">
            <a:extLst>
              <a:ext uri="{FF2B5EF4-FFF2-40B4-BE49-F238E27FC236}">
                <a16:creationId xmlns:a16="http://schemas.microsoft.com/office/drawing/2014/main" id="{D85A57D6-2BE1-4B83-AAF5-03215DBCF951}"/>
              </a:ext>
            </a:extLst>
          </p:cNvPr>
          <p:cNvSpPr>
            <a:spLocks noGrp="1"/>
          </p:cNvSpPr>
          <p:nvPr>
            <p:ph type="ftr" sz="quarter" idx="11"/>
          </p:nvPr>
        </p:nvSpPr>
        <p:spPr/>
        <p:txBody>
          <a:bodyPr/>
          <a:lstStyle>
            <a:lvl1pPr>
              <a:defRPr/>
            </a:lvl1pPr>
          </a:lstStyle>
          <a:p>
            <a:pPr>
              <a:defRPr/>
            </a:pPr>
            <a:endParaRPr lang="ru-RU"/>
          </a:p>
        </p:txBody>
      </p:sp>
      <p:sp>
        <p:nvSpPr>
          <p:cNvPr id="9" name="Номер слайда 5">
            <a:extLst>
              <a:ext uri="{FF2B5EF4-FFF2-40B4-BE49-F238E27FC236}">
                <a16:creationId xmlns:a16="http://schemas.microsoft.com/office/drawing/2014/main" id="{3D6DE234-BDD4-4B2A-A810-9FDFBB9D5099}"/>
              </a:ext>
            </a:extLst>
          </p:cNvPr>
          <p:cNvSpPr>
            <a:spLocks noGrp="1"/>
          </p:cNvSpPr>
          <p:nvPr>
            <p:ph type="sldNum" sz="quarter" idx="12"/>
          </p:nvPr>
        </p:nvSpPr>
        <p:spPr/>
        <p:txBody>
          <a:bodyPr/>
          <a:lstStyle>
            <a:lvl1pPr>
              <a:defRPr/>
            </a:lvl1pPr>
          </a:lstStyle>
          <a:p>
            <a:pPr>
              <a:defRPr/>
            </a:pPr>
            <a:fld id="{72C0F2A0-190C-4766-B056-EAAF8D51F9EE}" type="slidenum">
              <a:rPr lang="ru-RU" altLang="uk-UA"/>
              <a:pPr>
                <a:defRPr/>
              </a:pPr>
              <a:t>‹#›</a:t>
            </a:fld>
            <a:endParaRPr lang="ru-RU" altLang="uk-UA"/>
          </a:p>
        </p:txBody>
      </p:sp>
    </p:spTree>
    <p:extLst>
      <p:ext uri="{BB962C8B-B14F-4D97-AF65-F5344CB8AC3E}">
        <p14:creationId xmlns:p14="http://schemas.microsoft.com/office/powerpoint/2010/main" val="33888469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3">
            <a:extLst>
              <a:ext uri="{FF2B5EF4-FFF2-40B4-BE49-F238E27FC236}">
                <a16:creationId xmlns:a16="http://schemas.microsoft.com/office/drawing/2014/main" id="{4AA7478C-AB48-41EA-886F-6C1370E5FF81}"/>
              </a:ext>
            </a:extLst>
          </p:cNvPr>
          <p:cNvSpPr>
            <a:spLocks noGrp="1"/>
          </p:cNvSpPr>
          <p:nvPr>
            <p:ph type="dt" sz="half" idx="10"/>
          </p:nvPr>
        </p:nvSpPr>
        <p:spPr/>
        <p:txBody>
          <a:bodyPr/>
          <a:lstStyle>
            <a:lvl1pPr>
              <a:defRPr/>
            </a:lvl1pPr>
          </a:lstStyle>
          <a:p>
            <a:pPr>
              <a:defRPr/>
            </a:pPr>
            <a:fld id="{DCBD0CE8-4C6A-45CF-A064-4A27C6C7EA9D}" type="datetimeFigureOut">
              <a:rPr lang="ru-RU"/>
              <a:pPr>
                <a:defRPr/>
              </a:pPr>
              <a:t>чт 16.03.23</a:t>
            </a:fld>
            <a:endParaRPr lang="ru-RU"/>
          </a:p>
        </p:txBody>
      </p:sp>
      <p:sp>
        <p:nvSpPr>
          <p:cNvPr id="4" name="Нижний колонтитул 4">
            <a:extLst>
              <a:ext uri="{FF2B5EF4-FFF2-40B4-BE49-F238E27FC236}">
                <a16:creationId xmlns:a16="http://schemas.microsoft.com/office/drawing/2014/main" id="{A5AF2D86-DEDB-4C8E-A6EB-33E9FC84B455}"/>
              </a:ext>
            </a:extLst>
          </p:cNvPr>
          <p:cNvSpPr>
            <a:spLocks noGrp="1"/>
          </p:cNvSpPr>
          <p:nvPr>
            <p:ph type="ftr" sz="quarter" idx="11"/>
          </p:nvPr>
        </p:nvSpPr>
        <p:spPr/>
        <p:txBody>
          <a:bodyPr/>
          <a:lstStyle>
            <a:lvl1pPr>
              <a:defRPr/>
            </a:lvl1pPr>
          </a:lstStyle>
          <a:p>
            <a:pPr>
              <a:defRPr/>
            </a:pPr>
            <a:endParaRPr lang="ru-RU"/>
          </a:p>
        </p:txBody>
      </p:sp>
      <p:sp>
        <p:nvSpPr>
          <p:cNvPr id="5" name="Номер слайда 5">
            <a:extLst>
              <a:ext uri="{FF2B5EF4-FFF2-40B4-BE49-F238E27FC236}">
                <a16:creationId xmlns:a16="http://schemas.microsoft.com/office/drawing/2014/main" id="{1E4AD3E7-DBF5-42D0-A12C-A93E227AAD48}"/>
              </a:ext>
            </a:extLst>
          </p:cNvPr>
          <p:cNvSpPr>
            <a:spLocks noGrp="1"/>
          </p:cNvSpPr>
          <p:nvPr>
            <p:ph type="sldNum" sz="quarter" idx="12"/>
          </p:nvPr>
        </p:nvSpPr>
        <p:spPr/>
        <p:txBody>
          <a:bodyPr/>
          <a:lstStyle>
            <a:lvl1pPr>
              <a:defRPr/>
            </a:lvl1pPr>
          </a:lstStyle>
          <a:p>
            <a:pPr>
              <a:defRPr/>
            </a:pPr>
            <a:fld id="{F34029E9-D21D-497F-BC7D-217C75F1B4EA}" type="slidenum">
              <a:rPr lang="ru-RU" altLang="uk-UA"/>
              <a:pPr>
                <a:defRPr/>
              </a:pPr>
              <a:t>‹#›</a:t>
            </a:fld>
            <a:endParaRPr lang="ru-RU" altLang="uk-UA"/>
          </a:p>
        </p:txBody>
      </p:sp>
    </p:spTree>
    <p:extLst>
      <p:ext uri="{BB962C8B-B14F-4D97-AF65-F5344CB8AC3E}">
        <p14:creationId xmlns:p14="http://schemas.microsoft.com/office/powerpoint/2010/main" val="5655474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a:extLst>
              <a:ext uri="{FF2B5EF4-FFF2-40B4-BE49-F238E27FC236}">
                <a16:creationId xmlns:a16="http://schemas.microsoft.com/office/drawing/2014/main" id="{F2EF3640-37C2-49C1-90BE-458819AC2048}"/>
              </a:ext>
            </a:extLst>
          </p:cNvPr>
          <p:cNvSpPr>
            <a:spLocks noGrp="1"/>
          </p:cNvSpPr>
          <p:nvPr>
            <p:ph type="dt" sz="half" idx="10"/>
          </p:nvPr>
        </p:nvSpPr>
        <p:spPr/>
        <p:txBody>
          <a:bodyPr/>
          <a:lstStyle>
            <a:lvl1pPr>
              <a:defRPr/>
            </a:lvl1pPr>
          </a:lstStyle>
          <a:p>
            <a:pPr>
              <a:defRPr/>
            </a:pPr>
            <a:fld id="{0181EA3C-7E6A-46D5-A75A-EE3534009CA2}" type="datetimeFigureOut">
              <a:rPr lang="ru-RU"/>
              <a:pPr>
                <a:defRPr/>
              </a:pPr>
              <a:t>чт 16.03.23</a:t>
            </a:fld>
            <a:endParaRPr lang="ru-RU"/>
          </a:p>
        </p:txBody>
      </p:sp>
      <p:sp>
        <p:nvSpPr>
          <p:cNvPr id="3" name="Нижний колонтитул 4">
            <a:extLst>
              <a:ext uri="{FF2B5EF4-FFF2-40B4-BE49-F238E27FC236}">
                <a16:creationId xmlns:a16="http://schemas.microsoft.com/office/drawing/2014/main" id="{EDC5CB04-405D-45AA-85F7-C57BC996D6EB}"/>
              </a:ext>
            </a:extLst>
          </p:cNvPr>
          <p:cNvSpPr>
            <a:spLocks noGrp="1"/>
          </p:cNvSpPr>
          <p:nvPr>
            <p:ph type="ftr" sz="quarter" idx="11"/>
          </p:nvPr>
        </p:nvSpPr>
        <p:spPr/>
        <p:txBody>
          <a:bodyPr/>
          <a:lstStyle>
            <a:lvl1pPr>
              <a:defRPr/>
            </a:lvl1pPr>
          </a:lstStyle>
          <a:p>
            <a:pPr>
              <a:defRPr/>
            </a:pPr>
            <a:endParaRPr lang="ru-RU"/>
          </a:p>
        </p:txBody>
      </p:sp>
      <p:sp>
        <p:nvSpPr>
          <p:cNvPr id="4" name="Номер слайда 5">
            <a:extLst>
              <a:ext uri="{FF2B5EF4-FFF2-40B4-BE49-F238E27FC236}">
                <a16:creationId xmlns:a16="http://schemas.microsoft.com/office/drawing/2014/main" id="{0D808705-44A9-4B52-903D-0D25727B2F74}"/>
              </a:ext>
            </a:extLst>
          </p:cNvPr>
          <p:cNvSpPr>
            <a:spLocks noGrp="1"/>
          </p:cNvSpPr>
          <p:nvPr>
            <p:ph type="sldNum" sz="quarter" idx="12"/>
          </p:nvPr>
        </p:nvSpPr>
        <p:spPr/>
        <p:txBody>
          <a:bodyPr/>
          <a:lstStyle>
            <a:lvl1pPr>
              <a:defRPr/>
            </a:lvl1pPr>
          </a:lstStyle>
          <a:p>
            <a:pPr>
              <a:defRPr/>
            </a:pPr>
            <a:fld id="{D599C849-BE27-4743-AE17-9F56A00B0E66}" type="slidenum">
              <a:rPr lang="ru-RU" altLang="uk-UA"/>
              <a:pPr>
                <a:defRPr/>
              </a:pPr>
              <a:t>‹#›</a:t>
            </a:fld>
            <a:endParaRPr lang="ru-RU" altLang="uk-UA"/>
          </a:p>
        </p:txBody>
      </p:sp>
    </p:spTree>
    <p:extLst>
      <p:ext uri="{BB962C8B-B14F-4D97-AF65-F5344CB8AC3E}">
        <p14:creationId xmlns:p14="http://schemas.microsoft.com/office/powerpoint/2010/main" val="38684759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3">
            <a:extLst>
              <a:ext uri="{FF2B5EF4-FFF2-40B4-BE49-F238E27FC236}">
                <a16:creationId xmlns:a16="http://schemas.microsoft.com/office/drawing/2014/main" id="{4EC342B1-68E8-4D88-A0D3-784947B8B270}"/>
              </a:ext>
            </a:extLst>
          </p:cNvPr>
          <p:cNvSpPr>
            <a:spLocks noGrp="1"/>
          </p:cNvSpPr>
          <p:nvPr>
            <p:ph type="dt" sz="half" idx="10"/>
          </p:nvPr>
        </p:nvSpPr>
        <p:spPr/>
        <p:txBody>
          <a:bodyPr/>
          <a:lstStyle>
            <a:lvl1pPr>
              <a:defRPr/>
            </a:lvl1pPr>
          </a:lstStyle>
          <a:p>
            <a:pPr>
              <a:defRPr/>
            </a:pPr>
            <a:fld id="{9CD1DE2B-21F9-43D7-83CB-9528AA355E1E}" type="datetimeFigureOut">
              <a:rPr lang="ru-RU"/>
              <a:pPr>
                <a:defRPr/>
              </a:pPr>
              <a:t>чт 16.03.23</a:t>
            </a:fld>
            <a:endParaRPr lang="ru-RU"/>
          </a:p>
        </p:txBody>
      </p:sp>
      <p:sp>
        <p:nvSpPr>
          <p:cNvPr id="6" name="Нижний колонтитул 4">
            <a:extLst>
              <a:ext uri="{FF2B5EF4-FFF2-40B4-BE49-F238E27FC236}">
                <a16:creationId xmlns:a16="http://schemas.microsoft.com/office/drawing/2014/main" id="{5E9B55B0-C3B2-49CE-BC0E-C378D15D18FA}"/>
              </a:ext>
            </a:extLst>
          </p:cNvPr>
          <p:cNvSpPr>
            <a:spLocks noGrp="1"/>
          </p:cNvSpPr>
          <p:nvPr>
            <p:ph type="ftr" sz="quarter" idx="11"/>
          </p:nvPr>
        </p:nvSpPr>
        <p:spPr/>
        <p:txBody>
          <a:bodyPr/>
          <a:lstStyle>
            <a:lvl1pPr>
              <a:defRPr/>
            </a:lvl1pPr>
          </a:lstStyle>
          <a:p>
            <a:pPr>
              <a:defRPr/>
            </a:pPr>
            <a:endParaRPr lang="ru-RU"/>
          </a:p>
        </p:txBody>
      </p:sp>
      <p:sp>
        <p:nvSpPr>
          <p:cNvPr id="7" name="Номер слайда 5">
            <a:extLst>
              <a:ext uri="{FF2B5EF4-FFF2-40B4-BE49-F238E27FC236}">
                <a16:creationId xmlns:a16="http://schemas.microsoft.com/office/drawing/2014/main" id="{68D655E2-BBFB-4276-BE00-50DCA53C24F8}"/>
              </a:ext>
            </a:extLst>
          </p:cNvPr>
          <p:cNvSpPr>
            <a:spLocks noGrp="1"/>
          </p:cNvSpPr>
          <p:nvPr>
            <p:ph type="sldNum" sz="quarter" idx="12"/>
          </p:nvPr>
        </p:nvSpPr>
        <p:spPr/>
        <p:txBody>
          <a:bodyPr/>
          <a:lstStyle>
            <a:lvl1pPr>
              <a:defRPr/>
            </a:lvl1pPr>
          </a:lstStyle>
          <a:p>
            <a:pPr>
              <a:defRPr/>
            </a:pPr>
            <a:fld id="{A6192832-265E-4418-ADC6-8362000B4E0B}" type="slidenum">
              <a:rPr lang="ru-RU" altLang="uk-UA"/>
              <a:pPr>
                <a:defRPr/>
              </a:pPr>
              <a:t>‹#›</a:t>
            </a:fld>
            <a:endParaRPr lang="ru-RU" altLang="uk-UA"/>
          </a:p>
        </p:txBody>
      </p:sp>
    </p:spTree>
    <p:extLst>
      <p:ext uri="{BB962C8B-B14F-4D97-AF65-F5344CB8AC3E}">
        <p14:creationId xmlns:p14="http://schemas.microsoft.com/office/powerpoint/2010/main" val="246345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3">
            <a:extLst>
              <a:ext uri="{FF2B5EF4-FFF2-40B4-BE49-F238E27FC236}">
                <a16:creationId xmlns:a16="http://schemas.microsoft.com/office/drawing/2014/main" id="{E8DBC61F-37D2-4EDB-AC28-04FA845A28AA}"/>
              </a:ext>
            </a:extLst>
          </p:cNvPr>
          <p:cNvSpPr>
            <a:spLocks noGrp="1"/>
          </p:cNvSpPr>
          <p:nvPr>
            <p:ph type="dt" sz="half" idx="10"/>
          </p:nvPr>
        </p:nvSpPr>
        <p:spPr/>
        <p:txBody>
          <a:bodyPr/>
          <a:lstStyle>
            <a:lvl1pPr>
              <a:defRPr/>
            </a:lvl1pPr>
          </a:lstStyle>
          <a:p>
            <a:pPr>
              <a:defRPr/>
            </a:pPr>
            <a:fld id="{C6599A93-E770-46A0-896B-C67744E81AC4}" type="datetimeFigureOut">
              <a:rPr lang="ru-RU"/>
              <a:pPr>
                <a:defRPr/>
              </a:pPr>
              <a:t>чт 16.03.23</a:t>
            </a:fld>
            <a:endParaRPr lang="ru-RU"/>
          </a:p>
        </p:txBody>
      </p:sp>
      <p:sp>
        <p:nvSpPr>
          <p:cNvPr id="6" name="Нижний колонтитул 4">
            <a:extLst>
              <a:ext uri="{FF2B5EF4-FFF2-40B4-BE49-F238E27FC236}">
                <a16:creationId xmlns:a16="http://schemas.microsoft.com/office/drawing/2014/main" id="{EF09F290-5D88-4B01-A35E-3150D876EF19}"/>
              </a:ext>
            </a:extLst>
          </p:cNvPr>
          <p:cNvSpPr>
            <a:spLocks noGrp="1"/>
          </p:cNvSpPr>
          <p:nvPr>
            <p:ph type="ftr" sz="quarter" idx="11"/>
          </p:nvPr>
        </p:nvSpPr>
        <p:spPr/>
        <p:txBody>
          <a:bodyPr/>
          <a:lstStyle>
            <a:lvl1pPr>
              <a:defRPr/>
            </a:lvl1pPr>
          </a:lstStyle>
          <a:p>
            <a:pPr>
              <a:defRPr/>
            </a:pPr>
            <a:endParaRPr lang="ru-RU"/>
          </a:p>
        </p:txBody>
      </p:sp>
      <p:sp>
        <p:nvSpPr>
          <p:cNvPr id="7" name="Номер слайда 5">
            <a:extLst>
              <a:ext uri="{FF2B5EF4-FFF2-40B4-BE49-F238E27FC236}">
                <a16:creationId xmlns:a16="http://schemas.microsoft.com/office/drawing/2014/main" id="{329FD3A7-0796-4ABE-942D-97E8E2E2407E}"/>
              </a:ext>
            </a:extLst>
          </p:cNvPr>
          <p:cNvSpPr>
            <a:spLocks noGrp="1"/>
          </p:cNvSpPr>
          <p:nvPr>
            <p:ph type="sldNum" sz="quarter" idx="12"/>
          </p:nvPr>
        </p:nvSpPr>
        <p:spPr/>
        <p:txBody>
          <a:bodyPr/>
          <a:lstStyle>
            <a:lvl1pPr>
              <a:defRPr/>
            </a:lvl1pPr>
          </a:lstStyle>
          <a:p>
            <a:pPr>
              <a:defRPr/>
            </a:pPr>
            <a:fld id="{679C73C9-C463-40BD-9AE5-6FED90772130}" type="slidenum">
              <a:rPr lang="ru-RU" altLang="uk-UA"/>
              <a:pPr>
                <a:defRPr/>
              </a:pPr>
              <a:t>‹#›</a:t>
            </a:fld>
            <a:endParaRPr lang="ru-RU" altLang="uk-UA"/>
          </a:p>
        </p:txBody>
      </p:sp>
    </p:spTree>
    <p:extLst>
      <p:ext uri="{BB962C8B-B14F-4D97-AF65-F5344CB8AC3E}">
        <p14:creationId xmlns:p14="http://schemas.microsoft.com/office/powerpoint/2010/main" val="26214901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Заголовок 1">
            <a:extLst>
              <a:ext uri="{FF2B5EF4-FFF2-40B4-BE49-F238E27FC236}">
                <a16:creationId xmlns:a16="http://schemas.microsoft.com/office/drawing/2014/main" id="{522F6D49-DAF4-4D71-973C-06F492747F3E}"/>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uk-UA"/>
              <a:t>Образец заголовка</a:t>
            </a:r>
          </a:p>
        </p:txBody>
      </p:sp>
      <p:sp>
        <p:nvSpPr>
          <p:cNvPr id="1027" name="Текст 2">
            <a:extLst>
              <a:ext uri="{FF2B5EF4-FFF2-40B4-BE49-F238E27FC236}">
                <a16:creationId xmlns:a16="http://schemas.microsoft.com/office/drawing/2014/main" id="{C6418234-8969-433B-9AF3-8A6741F12306}"/>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uk-UA"/>
              <a:t>Образец текста</a:t>
            </a:r>
          </a:p>
          <a:p>
            <a:pPr lvl="1"/>
            <a:r>
              <a:rPr lang="ru-RU" altLang="uk-UA"/>
              <a:t>Второй уровень</a:t>
            </a:r>
          </a:p>
          <a:p>
            <a:pPr lvl="2"/>
            <a:r>
              <a:rPr lang="ru-RU" altLang="uk-UA"/>
              <a:t>Третий уровень</a:t>
            </a:r>
          </a:p>
          <a:p>
            <a:pPr lvl="3"/>
            <a:r>
              <a:rPr lang="ru-RU" altLang="uk-UA"/>
              <a:t>Четвертый уровень</a:t>
            </a:r>
          </a:p>
          <a:p>
            <a:pPr lvl="4"/>
            <a:r>
              <a:rPr lang="ru-RU" altLang="uk-UA"/>
              <a:t>Пятый уровень</a:t>
            </a:r>
          </a:p>
        </p:txBody>
      </p:sp>
      <p:sp>
        <p:nvSpPr>
          <p:cNvPr id="4" name="Дата 3">
            <a:extLst>
              <a:ext uri="{FF2B5EF4-FFF2-40B4-BE49-F238E27FC236}">
                <a16:creationId xmlns:a16="http://schemas.microsoft.com/office/drawing/2014/main" id="{6D3BEEC4-EAA2-4377-A80F-F81C63D9C56D}"/>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a:solidFill>
                  <a:schemeClr val="tx1">
                    <a:tint val="75000"/>
                  </a:schemeClr>
                </a:solidFill>
                <a:latin typeface="+mn-lt"/>
              </a:defRPr>
            </a:lvl1pPr>
          </a:lstStyle>
          <a:p>
            <a:pPr>
              <a:defRPr/>
            </a:pPr>
            <a:fld id="{F4783DC5-F1E1-4980-B6DD-D393AD033EC4}" type="datetimeFigureOut">
              <a:rPr lang="ru-RU"/>
              <a:pPr>
                <a:defRPr/>
              </a:pPr>
              <a:t>чт 16.03.23</a:t>
            </a:fld>
            <a:endParaRPr lang="ru-RU"/>
          </a:p>
        </p:txBody>
      </p:sp>
      <p:sp>
        <p:nvSpPr>
          <p:cNvPr id="5" name="Нижний колонтитул 4">
            <a:extLst>
              <a:ext uri="{FF2B5EF4-FFF2-40B4-BE49-F238E27FC236}">
                <a16:creationId xmlns:a16="http://schemas.microsoft.com/office/drawing/2014/main" id="{D87FDD41-ED93-4B2F-8B59-2ADCAF9590F1}"/>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a:solidFill>
                  <a:schemeClr val="tx1">
                    <a:tint val="75000"/>
                  </a:schemeClr>
                </a:solidFill>
                <a:latin typeface="+mn-lt"/>
              </a:defRPr>
            </a:lvl1pPr>
          </a:lstStyle>
          <a:p>
            <a:pPr>
              <a:defRPr/>
            </a:pPr>
            <a:endParaRPr lang="ru-RU"/>
          </a:p>
        </p:txBody>
      </p:sp>
      <p:sp>
        <p:nvSpPr>
          <p:cNvPr id="6" name="Номер слайда 5">
            <a:extLst>
              <a:ext uri="{FF2B5EF4-FFF2-40B4-BE49-F238E27FC236}">
                <a16:creationId xmlns:a16="http://schemas.microsoft.com/office/drawing/2014/main" id="{BC75E325-440B-43AB-B684-C2C0C08E1697}"/>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b="0">
                <a:solidFill>
                  <a:srgbClr val="898989"/>
                </a:solidFill>
              </a:defRPr>
            </a:lvl1pPr>
          </a:lstStyle>
          <a:p>
            <a:pPr>
              <a:defRPr/>
            </a:pPr>
            <a:fld id="{15C2B69C-4513-47C1-9371-0D2B25C89963}" type="slidenum">
              <a:rPr lang="ru-RU" altLang="uk-UA"/>
              <a:pPr>
                <a:defRPr/>
              </a:pPr>
              <a:t>‹#›</a:t>
            </a:fld>
            <a:endParaRPr lang="ru-RU" altLang="uk-UA"/>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Заголовок 1">
            <a:extLst>
              <a:ext uri="{FF2B5EF4-FFF2-40B4-BE49-F238E27FC236}">
                <a16:creationId xmlns:a16="http://schemas.microsoft.com/office/drawing/2014/main" id="{16A4FC67-DCBF-4D06-96DA-143F0FE1FE5F}"/>
              </a:ext>
            </a:extLst>
          </p:cNvPr>
          <p:cNvSpPr>
            <a:spLocks noGrp="1"/>
          </p:cNvSpPr>
          <p:nvPr>
            <p:ph type="ctrTitle"/>
          </p:nvPr>
        </p:nvSpPr>
        <p:spPr>
          <a:xfrm>
            <a:off x="179388" y="333375"/>
            <a:ext cx="8785225" cy="4351338"/>
          </a:xfrm>
        </p:spPr>
        <p:txBody>
          <a:bodyPr/>
          <a:lstStyle/>
          <a:p>
            <a:pPr eaLnBrk="1" hangingPunct="1"/>
            <a:br>
              <a:rPr lang="uk-UA" altLang="uk-UA" sz="3600" b="1">
                <a:solidFill>
                  <a:srgbClr val="2D0B01"/>
                </a:solidFill>
                <a:latin typeface="Bookman Old Style" panose="02050604050505020204" pitchFamily="18" charset="0"/>
              </a:rPr>
            </a:br>
            <a:br>
              <a:rPr lang="uk-UA" altLang="uk-UA" sz="3600" b="1">
                <a:solidFill>
                  <a:srgbClr val="2D0B01"/>
                </a:solidFill>
                <a:latin typeface="Bookman Old Style" panose="02050604050505020204" pitchFamily="18" charset="0"/>
              </a:rPr>
            </a:br>
            <a:br>
              <a:rPr lang="uk-UA" altLang="uk-UA" sz="3600" b="1">
                <a:solidFill>
                  <a:srgbClr val="2D0B01"/>
                </a:solidFill>
                <a:latin typeface="Bookman Old Style" panose="02050604050505020204" pitchFamily="18" charset="0"/>
              </a:rPr>
            </a:br>
            <a:endParaRPr lang="ru-RU" altLang="uk-UA" sz="3000" b="1" i="1">
              <a:latin typeface="Bookman Old Style" panose="02050604050505020204" pitchFamily="18" charset="0"/>
            </a:endParaRPr>
          </a:p>
        </p:txBody>
      </p:sp>
      <p:pic>
        <p:nvPicPr>
          <p:cNvPr id="2051" name="Picture 7" descr="C:\Documents and Settings\Администратор\Рабочий стол\obkl.jpg">
            <a:extLst>
              <a:ext uri="{FF2B5EF4-FFF2-40B4-BE49-F238E27FC236}">
                <a16:creationId xmlns:a16="http://schemas.microsoft.com/office/drawing/2014/main" id="{ECCA9AFF-A137-457B-8E47-4FA31810B4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0"/>
            <a:ext cx="10001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Прямоугольник 1">
            <a:extLst>
              <a:ext uri="{FF2B5EF4-FFF2-40B4-BE49-F238E27FC236}">
                <a16:creationId xmlns:a16="http://schemas.microsoft.com/office/drawing/2014/main" id="{65A2A840-3A88-4090-95DF-B4B13721B74F}"/>
              </a:ext>
            </a:extLst>
          </p:cNvPr>
          <p:cNvSpPr>
            <a:spLocks noChangeArrowheads="1"/>
          </p:cNvSpPr>
          <p:nvPr/>
        </p:nvSpPr>
        <p:spPr bwMode="auto">
          <a:xfrm>
            <a:off x="-57150" y="1706563"/>
            <a:ext cx="946785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uk-UA" altLang="uk-UA" sz="3000">
                <a:solidFill>
                  <a:srgbClr val="953735"/>
                </a:solidFill>
                <a:latin typeface="Bookman Old Style" panose="02050604050505020204" pitchFamily="18" charset="0"/>
                <a:cs typeface="Calibri" panose="020F0502020204030204" pitchFamily="34" charset="0"/>
              </a:rPr>
              <a:t>ФОРМУВАННЯ АРМІЇ</a:t>
            </a:r>
          </a:p>
          <a:p>
            <a:pPr algn="ctr">
              <a:spcBef>
                <a:spcPct val="0"/>
              </a:spcBef>
              <a:buFontTx/>
              <a:buNone/>
            </a:pPr>
            <a:r>
              <a:rPr lang="uk-UA" altLang="uk-UA" sz="3000">
                <a:solidFill>
                  <a:srgbClr val="953735"/>
                </a:solidFill>
                <a:latin typeface="Bookman Old Style" panose="02050604050505020204" pitchFamily="18" charset="0"/>
                <a:cs typeface="Calibri" panose="020F0502020204030204" pitchFamily="34" charset="0"/>
              </a:rPr>
              <a:t>НА ТЕРИТОРІЇ УКРАЇНСЬКИХ ЗЕМЕЛЬ</a:t>
            </a:r>
          </a:p>
          <a:p>
            <a:pPr algn="ctr">
              <a:spcBef>
                <a:spcPct val="0"/>
              </a:spcBef>
              <a:buFontTx/>
              <a:buNone/>
            </a:pPr>
            <a:r>
              <a:rPr lang="uk-UA" altLang="uk-UA" sz="3000">
                <a:solidFill>
                  <a:srgbClr val="953735"/>
                </a:solidFill>
                <a:latin typeface="Bookman Old Style" panose="02050604050505020204" pitchFamily="18" charset="0"/>
                <a:cs typeface="Calibri" panose="020F0502020204030204" pitchFamily="34" charset="0"/>
              </a:rPr>
              <a:t>У ПЕРШІЙ ТРЕТИНІ </a:t>
            </a:r>
            <a:r>
              <a:rPr lang="en-US" altLang="uk-UA" sz="3000">
                <a:solidFill>
                  <a:srgbClr val="953735"/>
                </a:solidFill>
                <a:latin typeface="Bookman Old Style" panose="02050604050505020204" pitchFamily="18" charset="0"/>
                <a:cs typeface="Calibri" panose="020F0502020204030204" pitchFamily="34" charset="0"/>
              </a:rPr>
              <a:t>XVI </a:t>
            </a:r>
            <a:r>
              <a:rPr lang="uk-UA" altLang="uk-UA" sz="3000">
                <a:solidFill>
                  <a:srgbClr val="953735"/>
                </a:solidFill>
                <a:latin typeface="Bookman Old Style" panose="02050604050505020204" pitchFamily="18" charset="0"/>
                <a:cs typeface="Calibri" panose="020F0502020204030204" pitchFamily="34" charset="0"/>
              </a:rPr>
              <a:t>СТ.</a:t>
            </a:r>
            <a:endParaRPr lang="ru-RU" altLang="uk-UA" sz="3000">
              <a:solidFill>
                <a:srgbClr val="953735"/>
              </a:solidFill>
              <a:latin typeface="Bookman Old Style" panose="02050604050505020204" pitchFamily="18" charset="0"/>
            </a:endParaRPr>
          </a:p>
        </p:txBody>
      </p:sp>
      <p:sp>
        <p:nvSpPr>
          <p:cNvPr id="5" name="Прямоугольник 1">
            <a:extLst>
              <a:ext uri="{FF2B5EF4-FFF2-40B4-BE49-F238E27FC236}">
                <a16:creationId xmlns:a16="http://schemas.microsoft.com/office/drawing/2014/main" id="{D3DFAFA1-2743-47C0-8620-433996320812}"/>
              </a:ext>
            </a:extLst>
          </p:cNvPr>
          <p:cNvSpPr/>
          <p:nvPr/>
        </p:nvSpPr>
        <p:spPr>
          <a:xfrm>
            <a:off x="993775" y="4064000"/>
            <a:ext cx="8026400" cy="2744788"/>
          </a:xfrm>
          <a:prstGeom prst="rect">
            <a:avLst/>
          </a:prstGeom>
        </p:spPr>
        <p:txBody>
          <a:bodyPr>
            <a:spAutoFit/>
          </a:bodyPr>
          <a:lstStyle/>
          <a:p>
            <a:pPr algn="r">
              <a:lnSpc>
                <a:spcPct val="107000"/>
              </a:lnSpc>
              <a:spcAft>
                <a:spcPts val="0"/>
              </a:spcAft>
              <a:defRPr/>
            </a:pPr>
            <a:r>
              <a:rPr lang="uk-UA"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Кривий Іван Дмитрович</a:t>
            </a:r>
            <a:endParaRPr lang="uk-UA" dirty="0">
              <a:solidFill>
                <a:schemeClr val="accent2">
                  <a:lumMod val="75000"/>
                </a:schemeClr>
              </a:solidFill>
              <a:ea typeface="Calibri" panose="020F0502020204030204" pitchFamily="34" charset="0"/>
              <a:cs typeface="Times New Roman" panose="02020603050405020304" pitchFamily="18" charset="0"/>
            </a:endParaRPr>
          </a:p>
          <a:p>
            <a:pPr algn="r">
              <a:lnSpc>
                <a:spcPct val="107000"/>
              </a:lnSpc>
              <a:spcAft>
                <a:spcPts val="0"/>
              </a:spcAft>
              <a:defRPr/>
            </a:pPr>
            <a:r>
              <a:rPr lang="uk-UA"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здобувач освіти Хмельницького обласного центру науково-технічної творчості учнівської молоді, учень 9 класу Кам’янець-Подільського ліцею № 16 Кам’янець-Подільської міської ради Хмельницької області</a:t>
            </a:r>
            <a:endParaRPr lang="uk-UA" dirty="0">
              <a:solidFill>
                <a:schemeClr val="accent2">
                  <a:lumMod val="75000"/>
                </a:schemeClr>
              </a:solidFill>
              <a:ea typeface="Calibri" panose="020F0502020204030204" pitchFamily="34" charset="0"/>
              <a:cs typeface="Times New Roman" panose="02020603050405020304" pitchFamily="18" charset="0"/>
            </a:endParaRPr>
          </a:p>
          <a:p>
            <a:pPr algn="r">
              <a:lnSpc>
                <a:spcPct val="107000"/>
              </a:lnSpc>
              <a:spcAft>
                <a:spcPts val="0"/>
              </a:spcAft>
              <a:defRPr/>
            </a:pPr>
            <a:r>
              <a:rPr lang="uk-UA"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Хмельницьке територіальне відділення Малої академії наук України</a:t>
            </a:r>
            <a:endParaRPr lang="uk-UA" dirty="0">
              <a:solidFill>
                <a:schemeClr val="accent2">
                  <a:lumMod val="75000"/>
                </a:schemeClr>
              </a:solidFill>
              <a:ea typeface="Calibri" panose="020F0502020204030204" pitchFamily="34" charset="0"/>
              <a:cs typeface="Times New Roman" panose="02020603050405020304" pitchFamily="18" charset="0"/>
            </a:endParaRPr>
          </a:p>
          <a:p>
            <a:pPr algn="r">
              <a:lnSpc>
                <a:spcPct val="107000"/>
              </a:lnSpc>
              <a:spcAft>
                <a:spcPts val="0"/>
              </a:spcAft>
              <a:defRPr/>
            </a:pPr>
            <a:r>
              <a:rPr lang="uk-UA"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керівник </a:t>
            </a:r>
            <a:r>
              <a:rPr lang="uk-UA" dirty="0" err="1">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проєкту</a:t>
            </a:r>
            <a:r>
              <a:rPr lang="uk-UA"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a:t>
            </a:r>
          </a:p>
          <a:p>
            <a:pPr algn="r">
              <a:lnSpc>
                <a:spcPct val="107000"/>
              </a:lnSpc>
              <a:spcAft>
                <a:spcPts val="0"/>
              </a:spcAft>
              <a:defRPr/>
            </a:pPr>
            <a:r>
              <a:rPr lang="uk-UA"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Ващук Дмитро Петрович, кандидат історичних наук, старший науковий співробітник, учитель історії Кам’янець-Подільського ліцею № 16 Кам’янець-Подільської міської ради Хмельницької області</a:t>
            </a:r>
            <a:endParaRPr lang="uk-UA" dirty="0">
              <a:solidFill>
                <a:schemeClr val="accent2">
                  <a:lumMod val="75000"/>
                </a:schemeClr>
              </a:solidFill>
              <a:ea typeface="Calibri" panose="020F0502020204030204" pitchFamily="34" charset="0"/>
              <a:cs typeface="Times New Roman" panose="020206030504050203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Заголовок 1">
            <a:extLst>
              <a:ext uri="{FF2B5EF4-FFF2-40B4-BE49-F238E27FC236}">
                <a16:creationId xmlns:a16="http://schemas.microsoft.com/office/drawing/2014/main" id="{171E3206-FD25-474F-9D1D-DC2ADCF0976C}"/>
              </a:ext>
            </a:extLst>
          </p:cNvPr>
          <p:cNvSpPr>
            <a:spLocks noGrp="1"/>
          </p:cNvSpPr>
          <p:nvPr>
            <p:ph type="title"/>
          </p:nvPr>
        </p:nvSpPr>
        <p:spPr>
          <a:xfrm>
            <a:off x="0" y="5516563"/>
            <a:ext cx="9144000" cy="855662"/>
          </a:xfrm>
        </p:spPr>
        <p:txBody>
          <a:bodyPr/>
          <a:lstStyle/>
          <a:p>
            <a:pPr eaLnBrk="1" hangingPunct="1">
              <a:defRPr/>
            </a:pPr>
            <a:r>
              <a:rPr lang="uk-UA" altLang="uk-UA" sz="3000" dirty="0">
                <a:solidFill>
                  <a:schemeClr val="accent2">
                    <a:lumMod val="75000"/>
                  </a:schemeClr>
                </a:solidFill>
                <a:latin typeface="Bookman Old Style" panose="02050604050505020204" pitchFamily="18" charset="0"/>
              </a:rPr>
              <a:t>Військовий табір.</a:t>
            </a:r>
            <a:br>
              <a:rPr lang="uk-UA" altLang="uk-UA" sz="3000" dirty="0">
                <a:solidFill>
                  <a:schemeClr val="accent2">
                    <a:lumMod val="75000"/>
                  </a:schemeClr>
                </a:solidFill>
                <a:latin typeface="Bookman Old Style" panose="02050604050505020204" pitchFamily="18" charset="0"/>
              </a:rPr>
            </a:br>
            <a:r>
              <a:rPr lang="uk-UA" altLang="uk-UA" sz="2000" i="1" dirty="0">
                <a:solidFill>
                  <a:schemeClr val="accent2">
                    <a:lumMod val="75000"/>
                  </a:schemeClr>
                </a:solidFill>
                <a:latin typeface="Bookman Old Style" panose="02050604050505020204" pitchFamily="18" charset="0"/>
              </a:rPr>
              <a:t>Фрагмент гравюри з Хроніки М. Бєльського (1564 р.)</a:t>
            </a:r>
            <a:endParaRPr lang="ru-RU" altLang="uk-UA" sz="2000" i="1" dirty="0">
              <a:solidFill>
                <a:schemeClr val="accent2">
                  <a:lumMod val="75000"/>
                </a:schemeClr>
              </a:solidFill>
              <a:latin typeface="Bookman Old Style" panose="02050604050505020204" pitchFamily="18" charset="0"/>
            </a:endParaRPr>
          </a:p>
        </p:txBody>
      </p:sp>
      <p:pic>
        <p:nvPicPr>
          <p:cNvPr id="11267" name="Рисунок 4">
            <a:extLst>
              <a:ext uri="{FF2B5EF4-FFF2-40B4-BE49-F238E27FC236}">
                <a16:creationId xmlns:a16="http://schemas.microsoft.com/office/drawing/2014/main" id="{3F710AF3-011C-4AFA-8FD4-B7E56DDE50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6675" y="260350"/>
            <a:ext cx="6470650" cy="516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Заголовок 1">
            <a:extLst>
              <a:ext uri="{FF2B5EF4-FFF2-40B4-BE49-F238E27FC236}">
                <a16:creationId xmlns:a16="http://schemas.microsoft.com/office/drawing/2014/main" id="{52F41FE8-56A2-4849-BB08-56DA42FAFC2E}"/>
              </a:ext>
            </a:extLst>
          </p:cNvPr>
          <p:cNvSpPr>
            <a:spLocks noGrp="1"/>
          </p:cNvSpPr>
          <p:nvPr>
            <p:ph type="title"/>
          </p:nvPr>
        </p:nvSpPr>
        <p:spPr>
          <a:xfrm>
            <a:off x="0" y="5084763"/>
            <a:ext cx="9144000" cy="1412875"/>
          </a:xfrm>
        </p:spPr>
        <p:txBody>
          <a:bodyPr/>
          <a:lstStyle/>
          <a:p>
            <a:pPr eaLnBrk="1" hangingPunct="1">
              <a:defRPr/>
            </a:pPr>
            <a:r>
              <a:rPr lang="ru-RU" altLang="uk-UA" sz="3000" dirty="0" err="1">
                <a:solidFill>
                  <a:schemeClr val="accent2">
                    <a:lumMod val="75000"/>
                  </a:schemeClr>
                </a:solidFill>
                <a:latin typeface="Bookman Old Style" panose="02050604050505020204" pitchFamily="18" charset="0"/>
              </a:rPr>
              <a:t>Польсько-литовські</a:t>
            </a:r>
            <a:r>
              <a:rPr lang="ru-RU" altLang="uk-UA" sz="3000" dirty="0">
                <a:solidFill>
                  <a:schemeClr val="accent2">
                    <a:lumMod val="75000"/>
                  </a:schemeClr>
                </a:solidFill>
                <a:latin typeface="Bookman Old Style" panose="02050604050505020204" pitchFamily="18" charset="0"/>
              </a:rPr>
              <a:t> </a:t>
            </a:r>
            <a:r>
              <a:rPr lang="ru-RU" altLang="uk-UA" sz="3000" dirty="0" err="1">
                <a:solidFill>
                  <a:schemeClr val="accent2">
                    <a:lumMod val="75000"/>
                  </a:schemeClr>
                </a:solidFill>
                <a:latin typeface="Bookman Old Style" panose="02050604050505020204" pitchFamily="18" charset="0"/>
              </a:rPr>
              <a:t>воїни</a:t>
            </a:r>
            <a:br>
              <a:rPr lang="ru-RU" altLang="uk-UA" sz="3000" dirty="0">
                <a:solidFill>
                  <a:schemeClr val="accent2">
                    <a:lumMod val="75000"/>
                  </a:schemeClr>
                </a:solidFill>
                <a:latin typeface="Bookman Old Style" panose="02050604050505020204" pitchFamily="18" charset="0"/>
              </a:rPr>
            </a:br>
            <a:r>
              <a:rPr lang="ru-RU" altLang="uk-UA" sz="3000" dirty="0" err="1">
                <a:solidFill>
                  <a:schemeClr val="accent2">
                    <a:lumMod val="75000"/>
                  </a:schemeClr>
                </a:solidFill>
                <a:latin typeface="Bookman Old Style" panose="02050604050505020204" pitchFamily="18" charset="0"/>
              </a:rPr>
              <a:t>першої</a:t>
            </a:r>
            <a:r>
              <a:rPr lang="ru-RU" altLang="uk-UA" sz="3000" dirty="0">
                <a:solidFill>
                  <a:schemeClr val="accent2">
                    <a:lumMod val="75000"/>
                  </a:schemeClr>
                </a:solidFill>
                <a:latin typeface="Bookman Old Style" panose="02050604050505020204" pitchFamily="18" charset="0"/>
              </a:rPr>
              <a:t> </a:t>
            </a:r>
            <a:r>
              <a:rPr lang="ru-RU" altLang="uk-UA" sz="3000" dirty="0" err="1">
                <a:solidFill>
                  <a:schemeClr val="accent2">
                    <a:lumMod val="75000"/>
                  </a:schemeClr>
                </a:solidFill>
                <a:latin typeface="Bookman Old Style" panose="02050604050505020204" pitchFamily="18" charset="0"/>
              </a:rPr>
              <a:t>третини</a:t>
            </a:r>
            <a:r>
              <a:rPr lang="ru-RU" altLang="uk-UA" sz="3000" dirty="0">
                <a:solidFill>
                  <a:schemeClr val="accent2">
                    <a:lumMod val="75000"/>
                  </a:schemeClr>
                </a:solidFill>
                <a:latin typeface="Bookman Old Style" panose="02050604050505020204" pitchFamily="18" charset="0"/>
              </a:rPr>
              <a:t> XVI ст.</a:t>
            </a:r>
            <a:br>
              <a:rPr lang="ru-RU" altLang="uk-UA" sz="3000" dirty="0">
                <a:solidFill>
                  <a:schemeClr val="accent2">
                    <a:lumMod val="75000"/>
                  </a:schemeClr>
                </a:solidFill>
                <a:latin typeface="Bookman Old Style" panose="02050604050505020204" pitchFamily="18" charset="0"/>
              </a:rPr>
            </a:br>
            <a:r>
              <a:rPr lang="ru-RU" altLang="uk-UA" sz="2000" i="1" dirty="0" err="1">
                <a:solidFill>
                  <a:schemeClr val="accent2">
                    <a:lumMod val="75000"/>
                  </a:schemeClr>
                </a:solidFill>
                <a:latin typeface="Bookman Old Style" panose="02050604050505020204" pitchFamily="18" charset="0"/>
              </a:rPr>
              <a:t>Реконструкція</a:t>
            </a:r>
            <a:r>
              <a:rPr lang="ru-RU" altLang="uk-UA" sz="2000" i="1" dirty="0">
                <a:solidFill>
                  <a:schemeClr val="accent2">
                    <a:lumMod val="75000"/>
                  </a:schemeClr>
                </a:solidFill>
                <a:latin typeface="Bookman Old Style" panose="02050604050505020204" pitchFamily="18" charset="0"/>
              </a:rPr>
              <a:t> М. </a:t>
            </a:r>
            <a:r>
              <a:rPr lang="ru-RU" altLang="uk-UA" sz="2000" i="1" dirty="0" err="1">
                <a:solidFill>
                  <a:schemeClr val="accent2">
                    <a:lumMod val="75000"/>
                  </a:schemeClr>
                </a:solidFill>
                <a:latin typeface="Bookman Old Style" panose="02050604050505020204" pitchFamily="18" charset="0"/>
              </a:rPr>
              <a:t>Шишко</a:t>
            </a:r>
            <a:endParaRPr lang="ru-RU" altLang="uk-UA" sz="2000" i="1" dirty="0">
              <a:solidFill>
                <a:schemeClr val="accent2">
                  <a:lumMod val="75000"/>
                </a:schemeClr>
              </a:solidFill>
              <a:latin typeface="Bookman Old Style" panose="02050604050505020204" pitchFamily="18" charset="0"/>
            </a:endParaRPr>
          </a:p>
        </p:txBody>
      </p:sp>
      <p:pic>
        <p:nvPicPr>
          <p:cNvPr id="12291" name="Рисунок 3">
            <a:extLst>
              <a:ext uri="{FF2B5EF4-FFF2-40B4-BE49-F238E27FC236}">
                <a16:creationId xmlns:a16="http://schemas.microsoft.com/office/drawing/2014/main" id="{3CF0006D-AD28-4684-802B-C2043340D7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8288" y="115888"/>
            <a:ext cx="3527425" cy="482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3" descr="C:\Documents and Settings\Администратор\Рабочий стол\obkl.jpg">
            <a:extLst>
              <a:ext uri="{FF2B5EF4-FFF2-40B4-BE49-F238E27FC236}">
                <a16:creationId xmlns:a16="http://schemas.microsoft.com/office/drawing/2014/main" id="{F53AAE34-A1A0-4FAE-8DB0-52632E789B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225"/>
            <a:ext cx="91440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Заголовок 1">
            <a:extLst>
              <a:ext uri="{FF2B5EF4-FFF2-40B4-BE49-F238E27FC236}">
                <a16:creationId xmlns:a16="http://schemas.microsoft.com/office/drawing/2014/main" id="{CB9B0DD1-9B8F-407B-B25B-7B39D56CFA8F}"/>
              </a:ext>
            </a:extLst>
          </p:cNvPr>
          <p:cNvSpPr>
            <a:spLocks noGrp="1"/>
          </p:cNvSpPr>
          <p:nvPr>
            <p:ph type="title"/>
          </p:nvPr>
        </p:nvSpPr>
        <p:spPr/>
        <p:txBody>
          <a:bodyPr/>
          <a:lstStyle/>
          <a:p>
            <a:pPr>
              <a:defRPr/>
            </a:pPr>
            <a:r>
              <a:rPr lang="uk-UA" sz="3000" b="1" dirty="0">
                <a:solidFill>
                  <a:schemeClr val="accent2">
                    <a:lumMod val="75000"/>
                  </a:schemeClr>
                </a:solidFill>
                <a:latin typeface="Bookman Old Style" panose="02050604050505020204" pitchFamily="18" charset="0"/>
              </a:rPr>
              <a:t>ВИСНОВКИ</a:t>
            </a:r>
          </a:p>
        </p:txBody>
      </p:sp>
      <p:sp>
        <p:nvSpPr>
          <p:cNvPr id="13316" name="Місце для вмісту 2">
            <a:extLst>
              <a:ext uri="{FF2B5EF4-FFF2-40B4-BE49-F238E27FC236}">
                <a16:creationId xmlns:a16="http://schemas.microsoft.com/office/drawing/2014/main" id="{EEA23669-58A8-4AE6-ACFA-53B9745736A6}"/>
              </a:ext>
            </a:extLst>
          </p:cNvPr>
          <p:cNvSpPr>
            <a:spLocks noGrp="1"/>
          </p:cNvSpPr>
          <p:nvPr>
            <p:ph idx="1"/>
          </p:nvPr>
        </p:nvSpPr>
        <p:spPr>
          <a:xfrm>
            <a:off x="466725" y="2133600"/>
            <a:ext cx="8229600" cy="3987800"/>
          </a:xfrm>
        </p:spPr>
        <p:txBody>
          <a:bodyPr/>
          <a:lstStyle/>
          <a:p>
            <a:pPr marL="0" indent="0" algn="ctr">
              <a:spcBef>
                <a:spcPct val="0"/>
              </a:spcBef>
              <a:buFont typeface="Arial" panose="020B0604020202020204" pitchFamily="34" charset="0"/>
              <a:buNone/>
            </a:pPr>
            <a:r>
              <a:rPr lang="uk-UA" altLang="uk-UA" sz="2500">
                <a:solidFill>
                  <a:srgbClr val="953735"/>
                </a:solidFill>
                <a:latin typeface="Bookman Old Style" panose="02050604050505020204" pitchFamily="18" charset="0"/>
                <a:cs typeface="Calibri" panose="020F0502020204030204" pitchFamily="34" charset="0"/>
              </a:rPr>
              <a:t>Формування війська ВКЛ у першій третині</a:t>
            </a:r>
          </a:p>
          <a:p>
            <a:pPr marL="0" indent="0" algn="ctr">
              <a:spcBef>
                <a:spcPct val="0"/>
              </a:spcBef>
              <a:buFont typeface="Arial" panose="020B0604020202020204" pitchFamily="34" charset="0"/>
              <a:buNone/>
            </a:pPr>
            <a:r>
              <a:rPr lang="uk-UA" altLang="uk-UA" sz="2500">
                <a:solidFill>
                  <a:srgbClr val="953735"/>
                </a:solidFill>
                <a:latin typeface="Bookman Old Style" panose="02050604050505020204" pitchFamily="18" charset="0"/>
                <a:cs typeface="Calibri" panose="020F0502020204030204" pitchFamily="34" charset="0"/>
              </a:rPr>
              <a:t>XVI ст. набуло правового регулювання. Чітко визначались категорії осіб, які підлягали мобілізації, їхні обов’язки та покарання за порушення. Наступні редакції Литовських Статутів 1566 та 1588 рр. конкретизували та розширили уже існуючі норми. Подальше вивчення різноманітних актових джерел зможе показати практичну реалізацію схарактеризованих артикулів</a:t>
            </a:r>
            <a:endParaRPr lang="uk-UA" altLang="uk-UA" sz="2500">
              <a:solidFill>
                <a:srgbClr val="953735"/>
              </a:solidFill>
              <a:latin typeface="Bookman Old Style" panose="02050604050505020204" pitchFamily="18"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5AFE72E-FEB6-4187-8BCC-67C3BA87D3BB}"/>
              </a:ext>
            </a:extLst>
          </p:cNvPr>
          <p:cNvSpPr>
            <a:spLocks noGrp="1"/>
          </p:cNvSpPr>
          <p:nvPr>
            <p:ph type="title"/>
          </p:nvPr>
        </p:nvSpPr>
        <p:spPr>
          <a:xfrm>
            <a:off x="0" y="274638"/>
            <a:ext cx="9144000" cy="1143000"/>
          </a:xfrm>
        </p:spPr>
        <p:txBody>
          <a:bodyPr/>
          <a:lstStyle/>
          <a:p>
            <a:pPr>
              <a:defRPr/>
            </a:pPr>
            <a:r>
              <a:rPr lang="uk-UA" sz="3000" b="1" dirty="0">
                <a:solidFill>
                  <a:schemeClr val="accent2">
                    <a:lumMod val="75000"/>
                  </a:schemeClr>
                </a:solidFill>
                <a:latin typeface="Bookman Old Style" panose="02050604050505020204" pitchFamily="18" charset="0"/>
              </a:rPr>
              <a:t>Список використаних джерел</a:t>
            </a:r>
          </a:p>
        </p:txBody>
      </p:sp>
      <p:sp>
        <p:nvSpPr>
          <p:cNvPr id="3" name="Місце для вмісту 2">
            <a:extLst>
              <a:ext uri="{FF2B5EF4-FFF2-40B4-BE49-F238E27FC236}">
                <a16:creationId xmlns:a16="http://schemas.microsoft.com/office/drawing/2014/main" id="{9AFF54E1-CCD2-44F6-8E2E-EE01ED052FFB}"/>
              </a:ext>
            </a:extLst>
          </p:cNvPr>
          <p:cNvSpPr>
            <a:spLocks noGrp="1"/>
          </p:cNvSpPr>
          <p:nvPr>
            <p:ph idx="1"/>
          </p:nvPr>
        </p:nvSpPr>
        <p:spPr>
          <a:xfrm>
            <a:off x="457200" y="1916113"/>
            <a:ext cx="8229600" cy="3960812"/>
          </a:xfrm>
        </p:spPr>
        <p:txBody>
          <a:bodyPr/>
          <a:lstStyle/>
          <a:p>
            <a:pPr marL="0" indent="342900" algn="just">
              <a:lnSpc>
                <a:spcPct val="150000"/>
              </a:lnSpc>
              <a:spcAft>
                <a:spcPts val="0"/>
              </a:spcAft>
              <a:buFont typeface="Arial" panose="020B0604020202020204" pitchFamily="34" charset="0"/>
              <a:buNone/>
              <a:defRPr/>
            </a:pPr>
            <a:r>
              <a:rPr lang="ru-RU" sz="1800" dirty="0">
                <a:solidFill>
                  <a:schemeClr val="accent2">
                    <a:lumMod val="75000"/>
                  </a:schemeClr>
                </a:solidFill>
                <a:latin typeface="Bookman Old Style" panose="02050604050505020204" pitchFamily="18" charset="0"/>
                <a:ea typeface="Calibri" panose="020F0502020204030204" pitchFamily="34" charset="0"/>
                <a:cs typeface="Times New Roman" panose="02020603050405020304" pitchFamily="18" charset="0"/>
              </a:rPr>
              <a:t>1. Акты, относящееся к истории Западной России, собранные и изданные археографическою </a:t>
            </a:r>
            <a:r>
              <a:rPr lang="ru-RU" sz="1800" dirty="0" err="1">
                <a:solidFill>
                  <a:schemeClr val="accent2">
                    <a:lumMod val="75000"/>
                  </a:schemeClr>
                </a:solidFill>
                <a:latin typeface="Bookman Old Style" panose="02050604050505020204" pitchFamily="18" charset="0"/>
                <a:ea typeface="Calibri" panose="020F0502020204030204" pitchFamily="34" charset="0"/>
                <a:cs typeface="Times New Roman" panose="02020603050405020304" pitchFamily="18" charset="0"/>
              </a:rPr>
              <a:t>комиссиею</a:t>
            </a:r>
            <a:r>
              <a:rPr lang="ru-RU" sz="1800" dirty="0">
                <a:solidFill>
                  <a:schemeClr val="accent2">
                    <a:lumMod val="75000"/>
                  </a:schemeClr>
                </a:solidFill>
                <a:latin typeface="Bookman Old Style" panose="02050604050505020204" pitchFamily="18" charset="0"/>
                <a:ea typeface="Calibri" panose="020F0502020204030204" pitchFamily="34" charset="0"/>
                <a:cs typeface="Times New Roman" panose="02020603050405020304" pitchFamily="18" charset="0"/>
              </a:rPr>
              <a:t>. Санкт-Петербург: В типографии II отделения Собственной Е. И. В. Канцелярии, 1846, Т. І (1340–1506), 414 </a:t>
            </a:r>
            <a:r>
              <a:rPr lang="en-US" sz="1800" dirty="0">
                <a:solidFill>
                  <a:schemeClr val="accent2">
                    <a:lumMod val="75000"/>
                  </a:schemeClr>
                </a:solidFill>
                <a:latin typeface="Bookman Old Style" panose="02050604050505020204" pitchFamily="18" charset="0"/>
                <a:ea typeface="Calibri" panose="020F0502020204030204" pitchFamily="34" charset="0"/>
                <a:cs typeface="Times New Roman" panose="02020603050405020304" pitchFamily="18" charset="0"/>
              </a:rPr>
              <a:t>c</a:t>
            </a:r>
            <a:r>
              <a:rPr lang="ru-RU" sz="1800" dirty="0">
                <a:solidFill>
                  <a:schemeClr val="accent2">
                    <a:lumMod val="75000"/>
                  </a:schemeClr>
                </a:solidFill>
                <a:latin typeface="Bookman Old Style" panose="02050604050505020204" pitchFamily="18" charset="0"/>
                <a:ea typeface="Calibri" panose="020F0502020204030204" pitchFamily="34" charset="0"/>
                <a:cs typeface="Times New Roman" panose="02020603050405020304" pitchFamily="18" charset="0"/>
              </a:rPr>
              <a:t>.</a:t>
            </a:r>
            <a:endParaRPr lang="uk-UA" sz="1800" dirty="0">
              <a:solidFill>
                <a:schemeClr val="accent2">
                  <a:lumMod val="75000"/>
                </a:schemeClr>
              </a:solidFill>
              <a:latin typeface="Bookman Old Style" panose="02050604050505020204" pitchFamily="18" charset="0"/>
              <a:ea typeface="Calibri" panose="020F0502020204030204" pitchFamily="34" charset="0"/>
              <a:cs typeface="Times New Roman" panose="02020603050405020304" pitchFamily="18" charset="0"/>
            </a:endParaRPr>
          </a:p>
          <a:p>
            <a:pPr marL="0" indent="363538" algn="just">
              <a:lnSpc>
                <a:spcPct val="150000"/>
              </a:lnSpc>
              <a:spcBef>
                <a:spcPts val="0"/>
              </a:spcBef>
              <a:spcAft>
                <a:spcPts val="0"/>
              </a:spcAft>
              <a:buFont typeface="Arial" panose="020B0604020202020204" pitchFamily="34" charset="0"/>
              <a:buNone/>
              <a:defRPr/>
            </a:pPr>
            <a:r>
              <a:rPr lang="uk-UA" sz="1800" dirty="0">
                <a:solidFill>
                  <a:schemeClr val="accent2">
                    <a:lumMod val="75000"/>
                  </a:schemeClr>
                </a:solidFill>
                <a:latin typeface="Bookman Old Style" panose="02050604050505020204" pitchFamily="18" charset="0"/>
                <a:ea typeface="Calibri" panose="020F0502020204030204" pitchFamily="34" charset="0"/>
                <a:cs typeface="Times New Roman" panose="02020603050405020304" pitchFamily="18" charset="0"/>
              </a:rPr>
              <a:t>2. Ващук Д. “АБЫХМО ДЕРЖАЛИ ИХЪ ПОДЛЕ ПРАВА ИХ ЗЕМЛИ” (Населення Київщини та Волині і великокнязівська влада в XV – </a:t>
            </a:r>
            <a:r>
              <a:rPr lang="en-US" sz="1800" dirty="0">
                <a:solidFill>
                  <a:schemeClr val="accent2">
                    <a:lumMod val="75000"/>
                  </a:schemeClr>
                </a:solidFill>
                <a:latin typeface="Bookman Old Style" panose="02050604050505020204" pitchFamily="18" charset="0"/>
                <a:ea typeface="Calibri" panose="020F0502020204030204" pitchFamily="34" charset="0"/>
                <a:cs typeface="Times New Roman" panose="02020603050405020304" pitchFamily="18" charset="0"/>
              </a:rPr>
              <a:t>XVI </a:t>
            </a:r>
            <a:r>
              <a:rPr lang="uk-UA" sz="1800" dirty="0">
                <a:solidFill>
                  <a:schemeClr val="accent2">
                    <a:lumMod val="75000"/>
                  </a:schemeClr>
                </a:solidFill>
                <a:latin typeface="Bookman Old Style" panose="02050604050505020204" pitchFamily="18" charset="0"/>
                <a:ea typeface="Calibri" panose="020F0502020204030204" pitchFamily="34" charset="0"/>
                <a:cs typeface="Times New Roman" panose="02020603050405020304" pitchFamily="18" charset="0"/>
              </a:rPr>
              <a:t>ст.). К.: НАН України, Ін-т історії України, 2009, 320 с.</a:t>
            </a:r>
          </a:p>
          <a:p>
            <a:pPr marL="0" indent="363538">
              <a:lnSpc>
                <a:spcPct val="150000"/>
              </a:lnSpc>
              <a:spcBef>
                <a:spcPts val="0"/>
              </a:spcBef>
              <a:buFont typeface="Arial" panose="020B0604020202020204" pitchFamily="34" charset="0"/>
              <a:buNone/>
              <a:defRPr/>
            </a:pPr>
            <a:r>
              <a:rPr lang="uk-UA" sz="1800" dirty="0">
                <a:solidFill>
                  <a:schemeClr val="accent2">
                    <a:lumMod val="75000"/>
                  </a:schemeClr>
                </a:solidFill>
                <a:latin typeface="Bookman Old Style" panose="02050604050505020204" pitchFamily="18" charset="0"/>
                <a:ea typeface="Calibri" panose="020F0502020204030204" pitchFamily="34" charset="0"/>
              </a:rPr>
              <a:t>3. </a:t>
            </a:r>
            <a:r>
              <a:rPr lang="uk-UA" sz="1800" dirty="0" err="1">
                <a:solidFill>
                  <a:schemeClr val="accent2">
                    <a:lumMod val="75000"/>
                  </a:schemeClr>
                </a:solidFill>
                <a:latin typeface="Bookman Old Style" panose="02050604050505020204" pitchFamily="18" charset="0"/>
                <a:ea typeface="Calibri" panose="020F0502020204030204" pitchFamily="34" charset="0"/>
              </a:rPr>
              <a:t>Лазутка</a:t>
            </a:r>
            <a:r>
              <a:rPr lang="uk-UA" sz="1800" dirty="0">
                <a:solidFill>
                  <a:schemeClr val="accent2">
                    <a:lumMod val="75000"/>
                  </a:schemeClr>
                </a:solidFill>
                <a:latin typeface="Bookman Old Style" panose="02050604050505020204" pitchFamily="18" charset="0"/>
                <a:ea typeface="Calibri" panose="020F0502020204030204" pitchFamily="34" charset="0"/>
              </a:rPr>
              <a:t> С., </a:t>
            </a:r>
            <a:r>
              <a:rPr lang="uk-UA" sz="1800" dirty="0" err="1">
                <a:solidFill>
                  <a:schemeClr val="accent2">
                    <a:lumMod val="75000"/>
                  </a:schemeClr>
                </a:solidFill>
                <a:latin typeface="Bookman Old Style" panose="02050604050505020204" pitchFamily="18" charset="0"/>
                <a:ea typeface="Calibri" panose="020F0502020204030204" pitchFamily="34" charset="0"/>
              </a:rPr>
              <a:t>Валиконитэ</a:t>
            </a:r>
            <a:r>
              <a:rPr lang="uk-UA" sz="1800" dirty="0">
                <a:solidFill>
                  <a:schemeClr val="accent2">
                    <a:lumMod val="75000"/>
                  </a:schemeClr>
                </a:solidFill>
                <a:latin typeface="Bookman Old Style" panose="02050604050505020204" pitchFamily="18" charset="0"/>
                <a:ea typeface="Calibri" panose="020F0502020204030204" pitchFamily="34" charset="0"/>
              </a:rPr>
              <a:t> И., </a:t>
            </a:r>
            <a:r>
              <a:rPr lang="uk-UA" sz="1800" dirty="0" err="1">
                <a:solidFill>
                  <a:schemeClr val="accent2">
                    <a:lumMod val="75000"/>
                  </a:schemeClr>
                </a:solidFill>
                <a:latin typeface="Bookman Old Style" panose="02050604050505020204" pitchFamily="18" charset="0"/>
                <a:ea typeface="Calibri" panose="020F0502020204030204" pitchFamily="34" charset="0"/>
              </a:rPr>
              <a:t>Гудавичюс</a:t>
            </a:r>
            <a:r>
              <a:rPr lang="uk-UA" sz="1800" dirty="0">
                <a:solidFill>
                  <a:schemeClr val="accent2">
                    <a:lumMod val="75000"/>
                  </a:schemeClr>
                </a:solidFill>
                <a:latin typeface="Bookman Old Style" panose="02050604050505020204" pitchFamily="18" charset="0"/>
                <a:ea typeface="Calibri" panose="020F0502020204030204" pitchFamily="34" charset="0"/>
              </a:rPr>
              <a:t> Э. </a:t>
            </a:r>
            <a:r>
              <a:rPr lang="uk-UA" sz="1800" dirty="0" err="1">
                <a:solidFill>
                  <a:schemeClr val="accent2">
                    <a:lumMod val="75000"/>
                  </a:schemeClr>
                </a:solidFill>
                <a:latin typeface="Bookman Old Style" panose="02050604050505020204" pitchFamily="18" charset="0"/>
                <a:ea typeface="Calibri" panose="020F0502020204030204" pitchFamily="34" charset="0"/>
              </a:rPr>
              <a:t>Первый</a:t>
            </a:r>
            <a:r>
              <a:rPr lang="uk-UA" sz="1800" dirty="0">
                <a:solidFill>
                  <a:schemeClr val="accent2">
                    <a:lumMod val="75000"/>
                  </a:schemeClr>
                </a:solidFill>
                <a:latin typeface="Bookman Old Style" panose="02050604050505020204" pitchFamily="18" charset="0"/>
                <a:ea typeface="Calibri" panose="020F0502020204030204" pitchFamily="34" charset="0"/>
              </a:rPr>
              <a:t> </a:t>
            </a:r>
            <a:r>
              <a:rPr lang="uk-UA" sz="1800" dirty="0" err="1">
                <a:solidFill>
                  <a:schemeClr val="accent2">
                    <a:lumMod val="75000"/>
                  </a:schemeClr>
                </a:solidFill>
                <a:latin typeface="Bookman Old Style" panose="02050604050505020204" pitchFamily="18" charset="0"/>
                <a:ea typeface="Calibri" panose="020F0502020204030204" pitchFamily="34" charset="0"/>
              </a:rPr>
              <a:t>Литовский</a:t>
            </a:r>
            <a:r>
              <a:rPr lang="uk-UA" sz="1800" dirty="0">
                <a:solidFill>
                  <a:schemeClr val="accent2">
                    <a:lumMod val="75000"/>
                  </a:schemeClr>
                </a:solidFill>
                <a:latin typeface="Bookman Old Style" panose="02050604050505020204" pitchFamily="18" charset="0"/>
                <a:ea typeface="Calibri" panose="020F0502020204030204" pitchFamily="34" charset="0"/>
              </a:rPr>
              <a:t> Статут (1529 г.). </a:t>
            </a:r>
            <a:r>
              <a:rPr lang="uk-UA" sz="1800" dirty="0" err="1">
                <a:solidFill>
                  <a:schemeClr val="accent2">
                    <a:lumMod val="75000"/>
                  </a:schemeClr>
                </a:solidFill>
                <a:latin typeface="Bookman Old Style" panose="02050604050505020204" pitchFamily="18" charset="0"/>
                <a:ea typeface="Calibri" panose="020F0502020204030204" pitchFamily="34" charset="0"/>
              </a:rPr>
              <a:t>Вильнюс</a:t>
            </a:r>
            <a:r>
              <a:rPr lang="uk-UA" sz="1800" dirty="0">
                <a:solidFill>
                  <a:schemeClr val="accent2">
                    <a:lumMod val="75000"/>
                  </a:schemeClr>
                </a:solidFill>
                <a:latin typeface="Bookman Old Style" panose="02050604050505020204" pitchFamily="18" charset="0"/>
                <a:ea typeface="Calibri" panose="020F0502020204030204" pitchFamily="34" charset="0"/>
              </a:rPr>
              <a:t>: </a:t>
            </a:r>
            <a:r>
              <a:rPr lang="ru-RU" sz="1800" dirty="0" err="1">
                <a:solidFill>
                  <a:schemeClr val="accent2">
                    <a:lumMod val="75000"/>
                  </a:schemeClr>
                </a:solidFill>
                <a:latin typeface="Bookman Old Style" panose="02050604050505020204" pitchFamily="18" charset="0"/>
                <a:ea typeface="Calibri" panose="020F0502020204030204" pitchFamily="34" charset="0"/>
              </a:rPr>
              <a:t>Марги</a:t>
            </a:r>
            <a:r>
              <a:rPr lang="ru-RU" sz="1800" dirty="0">
                <a:solidFill>
                  <a:schemeClr val="accent2">
                    <a:lumMod val="75000"/>
                  </a:schemeClr>
                </a:solidFill>
                <a:latin typeface="Bookman Old Style" panose="02050604050505020204" pitchFamily="18" charset="0"/>
                <a:ea typeface="Calibri" panose="020F0502020204030204" pitchFamily="34" charset="0"/>
              </a:rPr>
              <a:t> </a:t>
            </a:r>
            <a:r>
              <a:rPr lang="ru-RU" sz="1800" dirty="0" err="1">
                <a:solidFill>
                  <a:schemeClr val="accent2">
                    <a:lumMod val="75000"/>
                  </a:schemeClr>
                </a:solidFill>
                <a:latin typeface="Bookman Old Style" panose="02050604050505020204" pitchFamily="18" charset="0"/>
                <a:ea typeface="Calibri" panose="020F0502020204030204" pitchFamily="34" charset="0"/>
              </a:rPr>
              <a:t>Раштай</a:t>
            </a:r>
            <a:r>
              <a:rPr lang="ru-RU" sz="1800" dirty="0">
                <a:solidFill>
                  <a:schemeClr val="accent2">
                    <a:lumMod val="75000"/>
                  </a:schemeClr>
                </a:solidFill>
                <a:latin typeface="Bookman Old Style" panose="02050604050505020204" pitchFamily="18" charset="0"/>
                <a:ea typeface="Calibri" panose="020F0502020204030204" pitchFamily="34" charset="0"/>
              </a:rPr>
              <a:t>,</a:t>
            </a:r>
            <a:r>
              <a:rPr lang="uk-UA" sz="1800" dirty="0">
                <a:solidFill>
                  <a:schemeClr val="accent2">
                    <a:lumMod val="75000"/>
                  </a:schemeClr>
                </a:solidFill>
                <a:latin typeface="Bookman Old Style" panose="02050604050505020204" pitchFamily="18" charset="0"/>
                <a:ea typeface="Calibri" panose="020F0502020204030204" pitchFamily="34" charset="0"/>
              </a:rPr>
              <a:t> 2004, 522 с.</a:t>
            </a:r>
            <a:endParaRPr lang="uk-UA" dirty="0">
              <a:solidFill>
                <a:schemeClr val="accent2">
                  <a:lumMod val="75000"/>
                </a:schemeClr>
              </a:solidFill>
              <a:latin typeface="Bookman Old Style" panose="02050604050505020204"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Заголовок 2">
            <a:extLst>
              <a:ext uri="{FF2B5EF4-FFF2-40B4-BE49-F238E27FC236}">
                <a16:creationId xmlns:a16="http://schemas.microsoft.com/office/drawing/2014/main" id="{A40EA4A7-623B-4C9F-B19E-AAD22D015621}"/>
              </a:ext>
            </a:extLst>
          </p:cNvPr>
          <p:cNvSpPr>
            <a:spLocks noGrp="1"/>
          </p:cNvSpPr>
          <p:nvPr>
            <p:ph type="title"/>
          </p:nvPr>
        </p:nvSpPr>
        <p:spPr>
          <a:xfrm>
            <a:off x="0" y="1584325"/>
            <a:ext cx="4427538" cy="2060575"/>
          </a:xfrm>
        </p:spPr>
        <p:txBody>
          <a:bodyPr/>
          <a:lstStyle/>
          <a:p>
            <a:pPr algn="l"/>
            <a:r>
              <a:rPr lang="uk-UA" altLang="uk-UA" sz="2000">
                <a:solidFill>
                  <a:srgbClr val="953735"/>
                </a:solidFill>
                <a:latin typeface="Bookman Old Style" panose="02050604050505020204" pitchFamily="18" charset="0"/>
                <a:cs typeface="Calibri" panose="020F0502020204030204" pitchFamily="34" charset="0"/>
              </a:rPr>
              <a:t>науковий аналіз правових документів, норми яких регламентували мобілізаційні процеси на українських землях Великого князівства Литовського </a:t>
            </a:r>
            <a:endParaRPr lang="uk-UA" altLang="uk-UA" sz="2000" i="1">
              <a:solidFill>
                <a:srgbClr val="953735"/>
              </a:solidFill>
              <a:latin typeface="Bookman Old Style" panose="02050604050505020204" pitchFamily="18" charset="0"/>
            </a:endParaRPr>
          </a:p>
        </p:txBody>
      </p:sp>
      <p:sp>
        <p:nvSpPr>
          <p:cNvPr id="3075" name="Заголовок 2">
            <a:extLst>
              <a:ext uri="{FF2B5EF4-FFF2-40B4-BE49-F238E27FC236}">
                <a16:creationId xmlns:a16="http://schemas.microsoft.com/office/drawing/2014/main" id="{D862B143-2A53-4F8E-95DD-553E3FD6D583}"/>
              </a:ext>
            </a:extLst>
          </p:cNvPr>
          <p:cNvSpPr txBox="1">
            <a:spLocks noChangeArrowheads="1"/>
          </p:cNvSpPr>
          <p:nvPr/>
        </p:nvSpPr>
        <p:spPr bwMode="auto">
          <a:xfrm>
            <a:off x="3132138" y="5229225"/>
            <a:ext cx="6011862"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1077913" indent="-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AutoNum type="arabicParenR"/>
            </a:pPr>
            <a:r>
              <a:rPr lang="uk-UA" altLang="uk-UA" sz="2000" b="0">
                <a:solidFill>
                  <a:srgbClr val="953735"/>
                </a:solidFill>
                <a:latin typeface="Bookman Old Style" panose="02050604050505020204" pitchFamily="18" charset="0"/>
                <a:cs typeface="Tahoma" panose="020B0604030504040204" pitchFamily="34" charset="0"/>
              </a:rPr>
              <a:t>з’ясувати, як здійснювався набір до</a:t>
            </a:r>
          </a:p>
          <a:p>
            <a:pPr>
              <a:spcBef>
                <a:spcPct val="0"/>
              </a:spcBef>
              <a:buFontTx/>
              <a:buNone/>
            </a:pPr>
            <a:r>
              <a:rPr lang="uk-UA" altLang="uk-UA" sz="2000" b="0">
                <a:solidFill>
                  <a:srgbClr val="953735"/>
                </a:solidFill>
                <a:latin typeface="Bookman Old Style" panose="02050604050505020204" pitchFamily="18" charset="0"/>
                <a:cs typeface="Tahoma" panose="020B0604030504040204" pitchFamily="34" charset="0"/>
              </a:rPr>
              <a:t>війська у достатутовий період;</a:t>
            </a:r>
          </a:p>
          <a:p>
            <a:pPr>
              <a:spcBef>
                <a:spcPct val="0"/>
              </a:spcBef>
              <a:buFontTx/>
              <a:buNone/>
            </a:pPr>
            <a:r>
              <a:rPr lang="uk-UA" altLang="uk-UA" sz="2000" b="0">
                <a:solidFill>
                  <a:srgbClr val="953735"/>
                </a:solidFill>
                <a:latin typeface="Bookman Old Style" panose="02050604050505020204" pitchFamily="18" charset="0"/>
                <a:cs typeface="Tahoma" panose="020B0604030504040204" pitchFamily="34" charset="0"/>
              </a:rPr>
              <a:t>2) охарактеризувати артикули Розділу 2</a:t>
            </a:r>
          </a:p>
          <a:p>
            <a:pPr>
              <a:spcBef>
                <a:spcPct val="0"/>
              </a:spcBef>
              <a:buFontTx/>
              <a:buNone/>
            </a:pPr>
            <a:r>
              <a:rPr lang="uk-UA" altLang="uk-UA" sz="2000" b="0">
                <a:solidFill>
                  <a:srgbClr val="953735"/>
                </a:solidFill>
                <a:latin typeface="Bookman Old Style" panose="02050604050505020204" pitchFamily="18" charset="0"/>
                <a:cs typeface="Tahoma" panose="020B0604030504040204" pitchFamily="34" charset="0"/>
              </a:rPr>
              <a:t>Литовського Статуту 1529 р</a:t>
            </a:r>
            <a:r>
              <a:rPr lang="uk-UA" altLang="uk-UA" sz="2000" b="0">
                <a:solidFill>
                  <a:srgbClr val="953735"/>
                </a:solidFill>
                <a:latin typeface="Bookman Old Style" panose="02050604050505020204" pitchFamily="18" charset="0"/>
                <a:cs typeface="Calibri" panose="020F0502020204030204" pitchFamily="34" charset="0"/>
              </a:rPr>
              <a:t>.</a:t>
            </a:r>
            <a:endParaRPr lang="uk-UA" altLang="uk-UA" sz="2000" b="0" i="1">
              <a:solidFill>
                <a:srgbClr val="953735"/>
              </a:solidFill>
              <a:latin typeface="Bookman Old Style" panose="02050604050505020204" pitchFamily="18" charset="0"/>
            </a:endParaRPr>
          </a:p>
        </p:txBody>
      </p:sp>
      <p:sp>
        <p:nvSpPr>
          <p:cNvPr id="3076" name="Заголовок 2">
            <a:extLst>
              <a:ext uri="{FF2B5EF4-FFF2-40B4-BE49-F238E27FC236}">
                <a16:creationId xmlns:a16="http://schemas.microsoft.com/office/drawing/2014/main" id="{B46700DC-EDE5-47A2-9B51-08DD62A32725}"/>
              </a:ext>
            </a:extLst>
          </p:cNvPr>
          <p:cNvSpPr txBox="1">
            <a:spLocks noChangeArrowheads="1"/>
          </p:cNvSpPr>
          <p:nvPr/>
        </p:nvSpPr>
        <p:spPr bwMode="auto">
          <a:xfrm>
            <a:off x="0" y="333375"/>
            <a:ext cx="3348038"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uk-UA" altLang="uk-UA" sz="3000">
                <a:solidFill>
                  <a:srgbClr val="953735"/>
                </a:solidFill>
                <a:latin typeface="Bookman Old Style" panose="02050604050505020204" pitchFamily="18" charset="0"/>
                <a:cs typeface="Calibri" panose="020F0502020204030204" pitchFamily="34" charset="0"/>
              </a:rPr>
              <a:t>Мета дослідження</a:t>
            </a:r>
            <a:endParaRPr lang="uk-UA" altLang="uk-UA" sz="3000" i="1">
              <a:solidFill>
                <a:srgbClr val="953735"/>
              </a:solidFill>
              <a:latin typeface="Bookman Old Style" panose="02050604050505020204" pitchFamily="18" charset="0"/>
            </a:endParaRPr>
          </a:p>
        </p:txBody>
      </p:sp>
      <p:sp>
        <p:nvSpPr>
          <p:cNvPr id="3077" name="Заголовок 2">
            <a:extLst>
              <a:ext uri="{FF2B5EF4-FFF2-40B4-BE49-F238E27FC236}">
                <a16:creationId xmlns:a16="http://schemas.microsoft.com/office/drawing/2014/main" id="{82B589B1-DCF5-4852-8DB8-44875918EC87}"/>
              </a:ext>
            </a:extLst>
          </p:cNvPr>
          <p:cNvSpPr txBox="1">
            <a:spLocks noChangeArrowheads="1"/>
          </p:cNvSpPr>
          <p:nvPr/>
        </p:nvSpPr>
        <p:spPr bwMode="auto">
          <a:xfrm>
            <a:off x="5741988" y="3811588"/>
            <a:ext cx="3402012"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a:spcBef>
                <a:spcPct val="0"/>
              </a:spcBef>
              <a:buFontTx/>
              <a:buNone/>
            </a:pPr>
            <a:r>
              <a:rPr lang="uk-UA" altLang="uk-UA" sz="3000">
                <a:solidFill>
                  <a:srgbClr val="953735"/>
                </a:solidFill>
                <a:latin typeface="Bookman Old Style" panose="02050604050505020204" pitchFamily="18" charset="0"/>
                <a:cs typeface="Calibri" panose="020F0502020204030204" pitchFamily="34" charset="0"/>
              </a:rPr>
              <a:t>Завдання дослідження</a:t>
            </a:r>
            <a:endParaRPr lang="uk-UA" altLang="uk-UA" sz="3000" i="1">
              <a:solidFill>
                <a:srgbClr val="953735"/>
              </a:solidFill>
              <a:latin typeface="Bookman Old Style" panose="02050604050505020204" pitchFamily="18" charset="0"/>
            </a:endParaRPr>
          </a:p>
        </p:txBody>
      </p:sp>
      <p:pic>
        <p:nvPicPr>
          <p:cNvPr id="3078" name="Рисунок 4">
            <a:extLst>
              <a:ext uri="{FF2B5EF4-FFF2-40B4-BE49-F238E27FC236}">
                <a16:creationId xmlns:a16="http://schemas.microsoft.com/office/drawing/2014/main" id="{B7E7F9A2-6420-4E74-8987-C1BE6C5488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7225" y="476250"/>
            <a:ext cx="2909888"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Заголовок 1">
            <a:extLst>
              <a:ext uri="{FF2B5EF4-FFF2-40B4-BE49-F238E27FC236}">
                <a16:creationId xmlns:a16="http://schemas.microsoft.com/office/drawing/2014/main" id="{B10C6966-8B41-44D4-8531-07C2B137A133}"/>
              </a:ext>
            </a:extLst>
          </p:cNvPr>
          <p:cNvSpPr>
            <a:spLocks noGrp="1"/>
          </p:cNvSpPr>
          <p:nvPr>
            <p:ph type="title"/>
          </p:nvPr>
        </p:nvSpPr>
        <p:spPr>
          <a:xfrm>
            <a:off x="4138613" y="5084763"/>
            <a:ext cx="4691062" cy="1081087"/>
          </a:xfrm>
        </p:spPr>
        <p:txBody>
          <a:bodyPr/>
          <a:lstStyle/>
          <a:p>
            <a:r>
              <a:rPr lang="uk-UA" altLang="uk-UA" sz="2000">
                <a:solidFill>
                  <a:srgbClr val="953735"/>
                </a:solidFill>
                <a:latin typeface="Bookman Old Style" panose="02050604050505020204" pitchFamily="18" charset="0"/>
                <a:cs typeface="Calibri" panose="020F0502020204030204" pitchFamily="34" charset="0"/>
              </a:rPr>
              <a:t>Уставна земська грамота Київській землі 1507 р.</a:t>
            </a:r>
            <a:br>
              <a:rPr lang="uk-UA" altLang="uk-UA" sz="2000">
                <a:solidFill>
                  <a:srgbClr val="953735"/>
                </a:solidFill>
                <a:latin typeface="Bookman Old Style" panose="02050604050505020204" pitchFamily="18" charset="0"/>
                <a:cs typeface="Calibri" panose="020F0502020204030204" pitchFamily="34" charset="0"/>
              </a:rPr>
            </a:br>
            <a:r>
              <a:rPr lang="uk-UA" altLang="uk-UA" sz="2000" i="1">
                <a:solidFill>
                  <a:srgbClr val="953735"/>
                </a:solidFill>
                <a:latin typeface="Bookman Old Style" panose="02050604050505020204" pitchFamily="18" charset="0"/>
                <a:cs typeface="Calibri" panose="020F0502020204030204" pitchFamily="34" charset="0"/>
              </a:rPr>
              <a:t>Титульний аркуш.</a:t>
            </a:r>
            <a:endParaRPr lang="uk-UA" altLang="uk-UA" sz="2000" i="1">
              <a:solidFill>
                <a:srgbClr val="953735"/>
              </a:solidFill>
              <a:latin typeface="Bookman Old Style" panose="02050604050505020204" pitchFamily="18" charset="0"/>
            </a:endParaRPr>
          </a:p>
        </p:txBody>
      </p:sp>
      <p:pic>
        <p:nvPicPr>
          <p:cNvPr id="4099" name="Рисунок 2">
            <a:extLst>
              <a:ext uri="{FF2B5EF4-FFF2-40B4-BE49-F238E27FC236}">
                <a16:creationId xmlns:a16="http://schemas.microsoft.com/office/drawing/2014/main" id="{4F9DD0B6-E6F8-46D0-9E07-616A655BDF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144463"/>
            <a:ext cx="3355975" cy="602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Заголовок 1">
            <a:extLst>
              <a:ext uri="{FF2B5EF4-FFF2-40B4-BE49-F238E27FC236}">
                <a16:creationId xmlns:a16="http://schemas.microsoft.com/office/drawing/2014/main" id="{4041064B-CB23-44E8-83E7-53F42CD557FB}"/>
              </a:ext>
            </a:extLst>
          </p:cNvPr>
          <p:cNvSpPr>
            <a:spLocks noGrp="1"/>
          </p:cNvSpPr>
          <p:nvPr>
            <p:ph type="title"/>
          </p:nvPr>
        </p:nvSpPr>
        <p:spPr>
          <a:xfrm>
            <a:off x="0" y="4868863"/>
            <a:ext cx="4773613" cy="1576387"/>
          </a:xfrm>
        </p:spPr>
        <p:txBody>
          <a:bodyPr/>
          <a:lstStyle/>
          <a:p>
            <a:pPr eaLnBrk="1" hangingPunct="1"/>
            <a:r>
              <a:rPr lang="uk-UA" altLang="uk-UA" sz="2000">
                <a:solidFill>
                  <a:srgbClr val="953735"/>
                </a:solidFill>
                <a:latin typeface="Bookman Old Style" panose="02050604050505020204" pitchFamily="18" charset="0"/>
                <a:cs typeface="Calibri" panose="020F0502020204030204" pitchFamily="34" charset="0"/>
              </a:rPr>
              <a:t>Лазутка С., Валиконитэ И., Гудавичюс Э.</a:t>
            </a:r>
            <a:br>
              <a:rPr lang="uk-UA" altLang="uk-UA" sz="2000">
                <a:solidFill>
                  <a:srgbClr val="953735"/>
                </a:solidFill>
                <a:latin typeface="Bookman Old Style" panose="02050604050505020204" pitchFamily="18" charset="0"/>
                <a:cs typeface="Calibri" panose="020F0502020204030204" pitchFamily="34" charset="0"/>
              </a:rPr>
            </a:br>
            <a:r>
              <a:rPr lang="uk-UA" altLang="uk-UA" sz="2000" i="1">
                <a:solidFill>
                  <a:srgbClr val="953735"/>
                </a:solidFill>
                <a:latin typeface="Bookman Old Style" panose="02050604050505020204" pitchFamily="18" charset="0"/>
                <a:cs typeface="Calibri" panose="020F0502020204030204" pitchFamily="34" charset="0"/>
              </a:rPr>
              <a:t>Первый Литовский Статут (1529 г.).</a:t>
            </a:r>
            <a:r>
              <a:rPr lang="uk-UA" altLang="uk-UA" sz="2000">
                <a:solidFill>
                  <a:srgbClr val="953735"/>
                </a:solidFill>
                <a:latin typeface="Bookman Old Style" panose="02050604050505020204" pitchFamily="18" charset="0"/>
                <a:cs typeface="Calibri" panose="020F0502020204030204" pitchFamily="34" charset="0"/>
              </a:rPr>
              <a:t> Вильнюс: </a:t>
            </a:r>
            <a:r>
              <a:rPr lang="ru-RU" altLang="uk-UA" sz="2000">
                <a:solidFill>
                  <a:srgbClr val="953735"/>
                </a:solidFill>
                <a:latin typeface="Bookman Old Style" panose="02050604050505020204" pitchFamily="18" charset="0"/>
                <a:cs typeface="Calibri" panose="020F0502020204030204" pitchFamily="34" charset="0"/>
              </a:rPr>
              <a:t>Марги Раштай,</a:t>
            </a:r>
            <a:r>
              <a:rPr lang="uk-UA" altLang="uk-UA" sz="2000">
                <a:solidFill>
                  <a:srgbClr val="953735"/>
                </a:solidFill>
                <a:latin typeface="Bookman Old Style" panose="02050604050505020204" pitchFamily="18" charset="0"/>
                <a:cs typeface="Calibri" panose="020F0502020204030204" pitchFamily="34" charset="0"/>
              </a:rPr>
              <a:t> 2004, 522 с.</a:t>
            </a:r>
            <a:endParaRPr lang="ru-RU" altLang="uk-UA" sz="2000">
              <a:solidFill>
                <a:srgbClr val="953735"/>
              </a:solidFill>
              <a:latin typeface="Bookman Old Style" panose="02050604050505020204" pitchFamily="18" charset="0"/>
            </a:endParaRPr>
          </a:p>
        </p:txBody>
      </p:sp>
      <p:pic>
        <p:nvPicPr>
          <p:cNvPr id="5123" name="Рисунок 4">
            <a:extLst>
              <a:ext uri="{FF2B5EF4-FFF2-40B4-BE49-F238E27FC236}">
                <a16:creationId xmlns:a16="http://schemas.microsoft.com/office/drawing/2014/main" id="{13D591D6-4B20-416A-A7E1-8290BFA9BC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3613" y="412750"/>
            <a:ext cx="4187825" cy="603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Заголовок 1">
            <a:extLst>
              <a:ext uri="{FF2B5EF4-FFF2-40B4-BE49-F238E27FC236}">
                <a16:creationId xmlns:a16="http://schemas.microsoft.com/office/drawing/2014/main" id="{6F03A471-9E31-4535-A53F-B1C047D7593B}"/>
              </a:ext>
            </a:extLst>
          </p:cNvPr>
          <p:cNvSpPr>
            <a:spLocks noGrp="1"/>
          </p:cNvSpPr>
          <p:nvPr>
            <p:ph type="title"/>
          </p:nvPr>
        </p:nvSpPr>
        <p:spPr>
          <a:xfrm>
            <a:off x="4572000" y="5249863"/>
            <a:ext cx="4572000" cy="1182687"/>
          </a:xfrm>
        </p:spPr>
        <p:txBody>
          <a:bodyPr/>
          <a:lstStyle/>
          <a:p>
            <a:pPr eaLnBrk="1" hangingPunct="1"/>
            <a:r>
              <a:rPr lang="uk-UA" altLang="uk-UA" sz="2000">
                <a:solidFill>
                  <a:srgbClr val="953735"/>
                </a:solidFill>
                <a:latin typeface="Bookman Old Style" panose="02050604050505020204" pitchFamily="18" charset="0"/>
                <a:cs typeface="Calibri" panose="020F0502020204030204" pitchFamily="34" charset="0"/>
              </a:rPr>
              <a:t>Розділ 2.</a:t>
            </a:r>
            <a:br>
              <a:rPr lang="uk-UA" altLang="uk-UA" sz="2000">
                <a:solidFill>
                  <a:srgbClr val="953735"/>
                </a:solidFill>
                <a:latin typeface="Bookman Old Style" panose="02050604050505020204" pitchFamily="18" charset="0"/>
                <a:cs typeface="Calibri" panose="020F0502020204030204" pitchFamily="34" charset="0"/>
              </a:rPr>
            </a:br>
            <a:r>
              <a:rPr lang="uk-UA" altLang="uk-UA" sz="2000">
                <a:solidFill>
                  <a:srgbClr val="953735"/>
                </a:solidFill>
                <a:latin typeface="Bookman Old Style" panose="02050604050505020204" pitchFamily="18" charset="0"/>
                <a:cs typeface="Calibri" panose="020F0502020204030204" pitchFamily="34" charset="0"/>
              </a:rPr>
              <a:t> «</a:t>
            </a:r>
            <a:r>
              <a:rPr lang="uk-UA" altLang="uk-UA" sz="2000" i="1">
                <a:solidFill>
                  <a:srgbClr val="953735"/>
                </a:solidFill>
                <a:latin typeface="Bookman Old Style" panose="02050604050505020204" pitchFamily="18" charset="0"/>
                <a:cs typeface="Calibri" panose="020F0502020204030204" pitchFamily="34" charset="0"/>
              </a:rPr>
              <a:t>Про оборону земську</a:t>
            </a:r>
            <a:r>
              <a:rPr lang="uk-UA" altLang="uk-UA" sz="2000">
                <a:solidFill>
                  <a:srgbClr val="953735"/>
                </a:solidFill>
                <a:latin typeface="Bookman Old Style" panose="02050604050505020204" pitchFamily="18" charset="0"/>
                <a:cs typeface="Calibri" panose="020F0502020204030204" pitchFamily="34" charset="0"/>
              </a:rPr>
              <a:t>»</a:t>
            </a:r>
            <a:endParaRPr lang="ru-RU" altLang="uk-UA" sz="2000">
              <a:solidFill>
                <a:srgbClr val="953735"/>
              </a:solidFill>
              <a:latin typeface="Bookman Old Style" panose="02050604050505020204" pitchFamily="18" charset="0"/>
            </a:endParaRPr>
          </a:p>
        </p:txBody>
      </p:sp>
      <p:pic>
        <p:nvPicPr>
          <p:cNvPr id="6147" name="Рисунок 3">
            <a:extLst>
              <a:ext uri="{FF2B5EF4-FFF2-40B4-BE49-F238E27FC236}">
                <a16:creationId xmlns:a16="http://schemas.microsoft.com/office/drawing/2014/main" id="{ECEE790B-6D4B-4822-8B69-73D9A71DC7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713" y="425450"/>
            <a:ext cx="4462462" cy="600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Заголовок 1">
            <a:extLst>
              <a:ext uri="{FF2B5EF4-FFF2-40B4-BE49-F238E27FC236}">
                <a16:creationId xmlns:a16="http://schemas.microsoft.com/office/drawing/2014/main" id="{335B3025-4F1A-4DE2-B699-590D51B8177E}"/>
              </a:ext>
            </a:extLst>
          </p:cNvPr>
          <p:cNvSpPr>
            <a:spLocks noGrp="1"/>
          </p:cNvSpPr>
          <p:nvPr>
            <p:ph type="title"/>
          </p:nvPr>
        </p:nvSpPr>
        <p:spPr>
          <a:xfrm>
            <a:off x="1588" y="5300663"/>
            <a:ext cx="4276725" cy="1044575"/>
          </a:xfrm>
        </p:spPr>
        <p:txBody>
          <a:bodyPr/>
          <a:lstStyle/>
          <a:p>
            <a:pPr algn="l" eaLnBrk="1" hangingPunct="1">
              <a:defRPr/>
            </a:pPr>
            <a:r>
              <a:rPr lang="ru-RU" altLang="uk-UA" sz="1800" dirty="0" err="1">
                <a:solidFill>
                  <a:schemeClr val="accent2">
                    <a:lumMod val="75000"/>
                  </a:schemeClr>
                </a:solidFill>
                <a:latin typeface="Bookman Old Style" panose="02050604050505020204" pitchFamily="18" charset="0"/>
              </a:rPr>
              <a:t>Литовський</a:t>
            </a:r>
            <a:r>
              <a:rPr lang="ru-RU" altLang="uk-UA" sz="1800" dirty="0">
                <a:solidFill>
                  <a:schemeClr val="accent2">
                    <a:lumMod val="75000"/>
                  </a:schemeClr>
                </a:solidFill>
                <a:latin typeface="Bookman Old Style" panose="02050604050505020204" pitchFamily="18" charset="0"/>
              </a:rPr>
              <a:t> вершник XVI ст.</a:t>
            </a:r>
            <a:br>
              <a:rPr lang="ru-RU" altLang="uk-UA" sz="1800" dirty="0">
                <a:solidFill>
                  <a:schemeClr val="accent2">
                    <a:lumMod val="75000"/>
                  </a:schemeClr>
                </a:solidFill>
                <a:latin typeface="Bookman Old Style" panose="02050604050505020204" pitchFamily="18" charset="0"/>
              </a:rPr>
            </a:br>
            <a:r>
              <a:rPr lang="ru-RU" altLang="uk-UA" sz="1800" i="1" dirty="0">
                <a:solidFill>
                  <a:schemeClr val="accent2">
                    <a:lumMod val="75000"/>
                  </a:schemeClr>
                </a:solidFill>
                <a:latin typeface="Bookman Old Style" panose="02050604050505020204" pitchFamily="18" charset="0"/>
              </a:rPr>
              <a:t>Гравюра А. де </a:t>
            </a:r>
            <a:r>
              <a:rPr lang="ru-RU" altLang="uk-UA" sz="1800" i="1" dirty="0" err="1">
                <a:solidFill>
                  <a:schemeClr val="accent2">
                    <a:lumMod val="75000"/>
                  </a:schemeClr>
                </a:solidFill>
                <a:latin typeface="Bookman Old Style" panose="02050604050505020204" pitchFamily="18" charset="0"/>
              </a:rPr>
              <a:t>Брюйна</a:t>
            </a:r>
            <a:endParaRPr lang="ru-RU" altLang="uk-UA" sz="1800" i="1" dirty="0">
              <a:solidFill>
                <a:schemeClr val="accent2">
                  <a:lumMod val="75000"/>
                </a:schemeClr>
              </a:solidFill>
              <a:latin typeface="Bookman Old Style" panose="02050604050505020204" pitchFamily="18" charset="0"/>
            </a:endParaRPr>
          </a:p>
        </p:txBody>
      </p:sp>
      <p:pic>
        <p:nvPicPr>
          <p:cNvPr id="7171" name="Рисунок 4">
            <a:extLst>
              <a:ext uri="{FF2B5EF4-FFF2-40B4-BE49-F238E27FC236}">
                <a16:creationId xmlns:a16="http://schemas.microsoft.com/office/drawing/2014/main" id="{16C0908E-A4E1-46AE-899D-585B368711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747713"/>
            <a:ext cx="3736975" cy="450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TextBox 3">
            <a:extLst>
              <a:ext uri="{FF2B5EF4-FFF2-40B4-BE49-F238E27FC236}">
                <a16:creationId xmlns:a16="http://schemas.microsoft.com/office/drawing/2014/main" id="{447EDCFD-8FE6-4BF7-82AD-AD67ABC8CF5A}"/>
              </a:ext>
            </a:extLst>
          </p:cNvPr>
          <p:cNvSpPr txBox="1">
            <a:spLocks noChangeArrowheads="1"/>
          </p:cNvSpPr>
          <p:nvPr/>
        </p:nvSpPr>
        <p:spPr bwMode="auto">
          <a:xfrm>
            <a:off x="4598988" y="1412875"/>
            <a:ext cx="4151312" cy="369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uk-UA" altLang="uk-UA" sz="1800" b="0" i="1">
                <a:solidFill>
                  <a:srgbClr val="953735"/>
                </a:solidFill>
                <a:latin typeface="Bookman Old Style" panose="02050604050505020204" pitchFamily="18" charset="0"/>
                <a:cs typeface="Calibri" panose="020F0502020204030204" pitchFamily="34" charset="0"/>
              </a:rPr>
              <a:t>«кожен князь, пан, дворянин, вдова, а також сирота (повнолітній чи не повнолітній), а також будь яка повнолітня особа, що володіє нерухомістю, мають з нами (господарем – К. І.) або гетьманом на війну ходити і споряджати на воєнну службу відповідно до земської постанови…., зокрема воїна на доброму коні…, а на воїні має бути панцир, шолом і меч, щит та спис із прапором»</a:t>
            </a:r>
            <a:endParaRPr lang="uk-UA" altLang="uk-UA" sz="1800" b="0" i="1">
              <a:solidFill>
                <a:srgbClr val="953735"/>
              </a:solidFill>
              <a:latin typeface="Bookman Old Style" panose="02050604050505020204"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Заголовок 5">
            <a:extLst>
              <a:ext uri="{FF2B5EF4-FFF2-40B4-BE49-F238E27FC236}">
                <a16:creationId xmlns:a16="http://schemas.microsoft.com/office/drawing/2014/main" id="{A1ECFB8F-C36B-4781-B666-44DFE2D7A77E}"/>
              </a:ext>
            </a:extLst>
          </p:cNvPr>
          <p:cNvSpPr>
            <a:spLocks noGrp="1"/>
          </p:cNvSpPr>
          <p:nvPr>
            <p:ph type="title"/>
          </p:nvPr>
        </p:nvSpPr>
        <p:spPr>
          <a:xfrm>
            <a:off x="0" y="5445125"/>
            <a:ext cx="9144000" cy="1052513"/>
          </a:xfrm>
        </p:spPr>
        <p:txBody>
          <a:bodyPr/>
          <a:lstStyle/>
          <a:p>
            <a:pPr>
              <a:lnSpc>
                <a:spcPct val="107000"/>
              </a:lnSpc>
              <a:spcAft>
                <a:spcPts val="800"/>
              </a:spcAft>
              <a:defRPr/>
            </a:pPr>
            <a:r>
              <a:rPr lang="uk-UA" sz="3000" dirty="0">
                <a:solidFill>
                  <a:schemeClr val="accent2">
                    <a:lumMod val="75000"/>
                  </a:schemeClr>
                </a:solidFill>
                <a:latin typeface="Bookman Old Style" panose="02050604050505020204" pitchFamily="18" charset="0"/>
                <a:ea typeface="Calibri" panose="020F0502020204030204" pitchFamily="34" charset="0"/>
                <a:cs typeface="Times New Roman" panose="02020603050405020304" pitchFamily="18" charset="0"/>
              </a:rPr>
              <a:t>Битва під </a:t>
            </a:r>
            <a:r>
              <a:rPr lang="uk-UA" sz="3000" dirty="0" err="1">
                <a:solidFill>
                  <a:schemeClr val="accent2">
                    <a:lumMod val="75000"/>
                  </a:schemeClr>
                </a:solidFill>
                <a:latin typeface="Bookman Old Style" panose="02050604050505020204" pitchFamily="18" charset="0"/>
                <a:ea typeface="Calibri" panose="020F0502020204030204" pitchFamily="34" charset="0"/>
                <a:cs typeface="Times New Roman" panose="02020603050405020304" pitchFamily="18" charset="0"/>
              </a:rPr>
              <a:t>Оршею</a:t>
            </a:r>
            <a:r>
              <a:rPr lang="uk-UA" sz="3000" dirty="0">
                <a:solidFill>
                  <a:schemeClr val="accent2">
                    <a:lumMod val="75000"/>
                  </a:schemeClr>
                </a:solidFill>
                <a:latin typeface="Bookman Old Style" panose="02050604050505020204" pitchFamily="18" charset="0"/>
                <a:ea typeface="Calibri" panose="020F0502020204030204" pitchFamily="34" charset="0"/>
                <a:cs typeface="Times New Roman" panose="02020603050405020304" pitchFamily="18" charset="0"/>
              </a:rPr>
              <a:t> 8 вересня 1514 р.</a:t>
            </a:r>
            <a:br>
              <a:rPr lang="uk-UA" sz="3000" dirty="0">
                <a:solidFill>
                  <a:schemeClr val="accent2">
                    <a:lumMod val="75000"/>
                  </a:schemeClr>
                </a:solidFill>
                <a:latin typeface="Bookman Old Style" panose="02050604050505020204" pitchFamily="18" charset="0"/>
                <a:ea typeface="Calibri" panose="020F0502020204030204" pitchFamily="34" charset="0"/>
                <a:cs typeface="Times New Roman" panose="02020603050405020304" pitchFamily="18" charset="0"/>
              </a:rPr>
            </a:br>
            <a:r>
              <a:rPr lang="uk-UA" sz="2000" i="1" dirty="0">
                <a:solidFill>
                  <a:schemeClr val="accent2">
                    <a:lumMod val="75000"/>
                  </a:schemeClr>
                </a:solidFill>
                <a:latin typeface="Bookman Old Style" panose="02050604050505020204" pitchFamily="18" charset="0"/>
                <a:ea typeface="Calibri" panose="020F0502020204030204" pitchFamily="34" charset="0"/>
                <a:cs typeface="Times New Roman" panose="02020603050405020304" pitchFamily="18" charset="0"/>
              </a:rPr>
              <a:t>Автор не відомий. Написана бл. 1524–1530 рр.</a:t>
            </a:r>
          </a:p>
        </p:txBody>
      </p:sp>
      <p:pic>
        <p:nvPicPr>
          <p:cNvPr id="8195" name="Picture 4" descr="D:\Мои документы\Dima\Vchytel_2010\Konspekty_7 kl\Orsha_1514.gif">
            <a:extLst>
              <a:ext uri="{FF2B5EF4-FFF2-40B4-BE49-F238E27FC236}">
                <a16:creationId xmlns:a16="http://schemas.microsoft.com/office/drawing/2014/main" id="{5877A9DD-6772-4CF3-9531-4A57260C2C3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35038" y="192088"/>
            <a:ext cx="7273925" cy="5270500"/>
          </a:xfr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Заголовок 1">
            <a:extLst>
              <a:ext uri="{FF2B5EF4-FFF2-40B4-BE49-F238E27FC236}">
                <a16:creationId xmlns:a16="http://schemas.microsoft.com/office/drawing/2014/main" id="{88DB1207-9CE2-4F6C-8774-ECAA64CF0CAE}"/>
              </a:ext>
            </a:extLst>
          </p:cNvPr>
          <p:cNvSpPr>
            <a:spLocks noGrp="1"/>
          </p:cNvSpPr>
          <p:nvPr>
            <p:ph type="title"/>
          </p:nvPr>
        </p:nvSpPr>
        <p:spPr>
          <a:xfrm>
            <a:off x="0" y="5516563"/>
            <a:ext cx="9144000" cy="1143000"/>
          </a:xfrm>
        </p:spPr>
        <p:txBody>
          <a:bodyPr/>
          <a:lstStyle/>
          <a:p>
            <a:pPr eaLnBrk="1" hangingPunct="1">
              <a:defRPr/>
            </a:pPr>
            <a:r>
              <a:rPr lang="ru-RU" altLang="uk-UA" sz="3000" dirty="0" err="1">
                <a:solidFill>
                  <a:schemeClr val="accent2">
                    <a:lumMod val="75000"/>
                  </a:schemeClr>
                </a:solidFill>
                <a:latin typeface="Bookman Old Style" panose="02050604050505020204" pitchFamily="18" charset="0"/>
              </a:rPr>
              <a:t>Польсько-литовські</a:t>
            </a:r>
            <a:r>
              <a:rPr lang="ru-RU" altLang="uk-UA" sz="3000" dirty="0">
                <a:solidFill>
                  <a:schemeClr val="accent2">
                    <a:lumMod val="75000"/>
                  </a:schemeClr>
                </a:solidFill>
                <a:latin typeface="Bookman Old Style" panose="02050604050505020204" pitchFamily="18" charset="0"/>
              </a:rPr>
              <a:t> </a:t>
            </a:r>
            <a:r>
              <a:rPr lang="ru-RU" altLang="uk-UA" sz="3000" dirty="0" err="1">
                <a:solidFill>
                  <a:schemeClr val="accent2">
                    <a:lumMod val="75000"/>
                  </a:schemeClr>
                </a:solidFill>
                <a:latin typeface="Bookman Old Style" panose="02050604050505020204" pitchFamily="18" charset="0"/>
              </a:rPr>
              <a:t>воїни</a:t>
            </a:r>
            <a:r>
              <a:rPr lang="ru-RU" altLang="uk-UA" sz="3000" dirty="0">
                <a:solidFill>
                  <a:schemeClr val="accent2">
                    <a:lumMod val="75000"/>
                  </a:schemeClr>
                </a:solidFill>
                <a:latin typeface="Bookman Old Style" panose="02050604050505020204" pitchFamily="18" charset="0"/>
              </a:rPr>
              <a:t> у 1507-1548 </a:t>
            </a:r>
            <a:r>
              <a:rPr lang="ru-RU" altLang="uk-UA" sz="3000" dirty="0" err="1">
                <a:solidFill>
                  <a:schemeClr val="accent2">
                    <a:lumMod val="75000"/>
                  </a:schemeClr>
                </a:solidFill>
                <a:latin typeface="Bookman Old Style" panose="02050604050505020204" pitchFamily="18" charset="0"/>
              </a:rPr>
              <a:t>рр</a:t>
            </a:r>
            <a:r>
              <a:rPr lang="ru-RU" altLang="uk-UA" sz="3000" dirty="0">
                <a:solidFill>
                  <a:schemeClr val="accent2">
                    <a:lumMod val="75000"/>
                  </a:schemeClr>
                </a:solidFill>
                <a:latin typeface="Bookman Old Style" panose="02050604050505020204" pitchFamily="18" charset="0"/>
              </a:rPr>
              <a:t>. </a:t>
            </a:r>
            <a:r>
              <a:rPr lang="ru-RU" altLang="uk-UA" sz="2000" i="1" dirty="0" err="1">
                <a:solidFill>
                  <a:schemeClr val="accent2">
                    <a:lumMod val="75000"/>
                  </a:schemeClr>
                </a:solidFill>
                <a:latin typeface="Bookman Old Style" panose="02050604050505020204" pitchFamily="18" charset="0"/>
              </a:rPr>
              <a:t>Реконструкція</a:t>
            </a:r>
            <a:r>
              <a:rPr lang="ru-RU" altLang="uk-UA" sz="2000" i="1" dirty="0">
                <a:solidFill>
                  <a:schemeClr val="accent2">
                    <a:lumMod val="75000"/>
                  </a:schemeClr>
                </a:solidFill>
                <a:latin typeface="Bookman Old Style" panose="02050604050505020204" pitchFamily="18" charset="0"/>
              </a:rPr>
              <a:t> Я. </a:t>
            </a:r>
            <a:r>
              <a:rPr lang="ru-RU" altLang="uk-UA" sz="2000" i="1" dirty="0" err="1">
                <a:solidFill>
                  <a:schemeClr val="accent2">
                    <a:lumMod val="75000"/>
                  </a:schemeClr>
                </a:solidFill>
                <a:latin typeface="Bookman Old Style" panose="02050604050505020204" pitchFamily="18" charset="0"/>
              </a:rPr>
              <a:t>Матейка</a:t>
            </a:r>
            <a:endParaRPr lang="uk-UA" altLang="uk-UA" sz="2000" i="1" dirty="0">
              <a:solidFill>
                <a:schemeClr val="accent2">
                  <a:lumMod val="75000"/>
                </a:schemeClr>
              </a:solidFill>
              <a:latin typeface="Bookman Old Style" panose="02050604050505020204" pitchFamily="18" charset="0"/>
            </a:endParaRPr>
          </a:p>
        </p:txBody>
      </p:sp>
      <p:pic>
        <p:nvPicPr>
          <p:cNvPr id="9219" name="Рисунок 3">
            <a:extLst>
              <a:ext uri="{FF2B5EF4-FFF2-40B4-BE49-F238E27FC236}">
                <a16:creationId xmlns:a16="http://schemas.microsoft.com/office/drawing/2014/main" id="{20C5ACFE-878A-418D-828E-79E57A8D09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6863" y="404813"/>
            <a:ext cx="6010275" cy="486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Заголовок 1">
            <a:extLst>
              <a:ext uri="{FF2B5EF4-FFF2-40B4-BE49-F238E27FC236}">
                <a16:creationId xmlns:a16="http://schemas.microsoft.com/office/drawing/2014/main" id="{F4AD192A-9E25-463C-B582-7A3B1E06094A}"/>
              </a:ext>
            </a:extLst>
          </p:cNvPr>
          <p:cNvSpPr>
            <a:spLocks noGrp="1"/>
          </p:cNvSpPr>
          <p:nvPr>
            <p:ph type="title"/>
          </p:nvPr>
        </p:nvSpPr>
        <p:spPr>
          <a:xfrm>
            <a:off x="0" y="5229225"/>
            <a:ext cx="9144000" cy="1358900"/>
          </a:xfrm>
        </p:spPr>
        <p:txBody>
          <a:bodyPr/>
          <a:lstStyle/>
          <a:p>
            <a:pPr eaLnBrk="1" hangingPunct="1">
              <a:defRPr/>
            </a:pPr>
            <a:r>
              <a:rPr lang="uk-UA" altLang="uk-UA" sz="3000" dirty="0">
                <a:solidFill>
                  <a:schemeClr val="accent2">
                    <a:lumMod val="75000"/>
                  </a:schemeClr>
                </a:solidFill>
                <a:latin typeface="Bookman Old Style" panose="02050604050505020204" pitchFamily="18" charset="0"/>
              </a:rPr>
              <a:t>Збір війська Великого князівства Литовського під </a:t>
            </a:r>
            <a:r>
              <a:rPr lang="uk-UA" altLang="uk-UA" sz="3000" dirty="0" err="1">
                <a:solidFill>
                  <a:schemeClr val="accent2">
                    <a:lumMod val="75000"/>
                  </a:schemeClr>
                </a:solidFill>
                <a:latin typeface="Bookman Old Style" panose="02050604050505020204" pitchFamily="18" charset="0"/>
              </a:rPr>
              <a:t>Оршею</a:t>
            </a:r>
            <a:br>
              <a:rPr lang="uk-UA" altLang="uk-UA" sz="3000" dirty="0">
                <a:solidFill>
                  <a:schemeClr val="accent2">
                    <a:lumMod val="75000"/>
                  </a:schemeClr>
                </a:solidFill>
                <a:latin typeface="Bookman Old Style" panose="02050604050505020204" pitchFamily="18" charset="0"/>
              </a:rPr>
            </a:br>
            <a:r>
              <a:rPr lang="uk-UA" altLang="uk-UA" sz="2000" i="1" dirty="0">
                <a:solidFill>
                  <a:schemeClr val="accent2">
                    <a:lumMod val="75000"/>
                  </a:schemeClr>
                </a:solidFill>
                <a:latin typeface="Bookman Old Style" panose="02050604050505020204" pitchFamily="18" charset="0"/>
              </a:rPr>
              <a:t>Фрагмент гравюри з Хроніки М. Бєльського (1564 р.)</a:t>
            </a:r>
            <a:endParaRPr lang="ru-RU" altLang="uk-UA" sz="2000" i="1" dirty="0">
              <a:solidFill>
                <a:schemeClr val="accent2">
                  <a:lumMod val="75000"/>
                </a:schemeClr>
              </a:solidFill>
              <a:latin typeface="Bookman Old Style" panose="02050604050505020204" pitchFamily="18" charset="0"/>
            </a:endParaRPr>
          </a:p>
        </p:txBody>
      </p:sp>
      <p:pic>
        <p:nvPicPr>
          <p:cNvPr id="10243" name="Рисунок 3">
            <a:extLst>
              <a:ext uri="{FF2B5EF4-FFF2-40B4-BE49-F238E27FC236}">
                <a16:creationId xmlns:a16="http://schemas.microsoft.com/office/drawing/2014/main" id="{44458C81-2651-490E-AFF6-1711B61280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675" y="115888"/>
            <a:ext cx="8248650" cy="486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1203</TotalTime>
  <Words>501</Words>
  <Application>Microsoft Office PowerPoint</Application>
  <PresentationFormat>Экран (4:3)</PresentationFormat>
  <Paragraphs>33</Paragraphs>
  <Slides>13</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13</vt:i4>
      </vt:variant>
    </vt:vector>
  </HeadingPairs>
  <TitlesOfParts>
    <vt:vector size="19" baseType="lpstr">
      <vt:lpstr>Calibri</vt:lpstr>
      <vt:lpstr>Arial</vt:lpstr>
      <vt:lpstr>Bookman Old Style</vt:lpstr>
      <vt:lpstr>Times New Roman</vt:lpstr>
      <vt:lpstr>Tahoma</vt:lpstr>
      <vt:lpstr>Тема Office</vt:lpstr>
      <vt:lpstr>   </vt:lpstr>
      <vt:lpstr>науковий аналіз правових документів, норми яких регламентували мобілізаційні процеси на українських землях Великого князівства Литовського </vt:lpstr>
      <vt:lpstr>Уставна земська грамота Київській землі 1507 р. Титульний аркуш.</vt:lpstr>
      <vt:lpstr>Лазутка С., Валиконитэ И., Гудавичюс Э. Первый Литовский Статут (1529 г.). Вильнюс: Марги Раштай, 2004, 522 с.</vt:lpstr>
      <vt:lpstr>Розділ 2.  «Про оборону земську»</vt:lpstr>
      <vt:lpstr>Литовський вершник XVI ст. Гравюра А. де Брюйна</vt:lpstr>
      <vt:lpstr>Битва під Оршею 8 вересня 1514 р. Автор не відомий. Написана бл. 1524–1530 рр.</vt:lpstr>
      <vt:lpstr>Польсько-литовські воїни у 1507-1548 рр. Реконструкція Я. Матейка</vt:lpstr>
      <vt:lpstr>Збір війська Великого князівства Литовського під Оршею Фрагмент гравюри з Хроніки М. Бєльського (1564 р.)</vt:lpstr>
      <vt:lpstr>Військовий табір. Фрагмент гравюри з Хроніки М. Бєльського (1564 р.)</vt:lpstr>
      <vt:lpstr>Польсько-литовські воїни першої третини XVI ст. Реконструкція М. Шишко</vt:lpstr>
      <vt:lpstr>ВИСНОВКИ</vt:lpstr>
      <vt:lpstr>Список використаних джерел</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ДМИТРИЙ ВАЩУК  «Подолье под властью Литвы (неизвестная рукопись Ефима Сицинского)»</dc:title>
  <dc:creator>User</dc:creator>
  <cp:lastModifiedBy>ИРА</cp:lastModifiedBy>
  <cp:revision>105</cp:revision>
  <dcterms:created xsi:type="dcterms:W3CDTF">2012-09-17T15:56:06Z</dcterms:created>
  <dcterms:modified xsi:type="dcterms:W3CDTF">2023-03-16T12:53:17Z</dcterms:modified>
</cp:coreProperties>
</file>