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8" r:id="rId8"/>
    <p:sldId id="259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78"/>
  </p:normalViewPr>
  <p:slideViewPr>
    <p:cSldViewPr snapToGrid="0" snapToObjects="1">
      <p:cViewPr>
        <p:scale>
          <a:sx n="122" d="100"/>
          <a:sy n="122" d="100"/>
        </p:scale>
        <p:origin x="-11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711DD6-B1EC-6145-8B33-4C7108BA7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536770-A136-F64D-971D-EE0945337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4A03D3-31BB-2B49-AB74-315452B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66EEA6-4334-404C-B96F-B98575E62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247621-4FD8-8348-BDDE-251704A6E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B8872D0-CBAC-744F-83D5-057860941A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8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C08CE-31D5-F94A-A194-4134D8746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70F5FA-9A61-774B-B624-E6BC9FC13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AF4F93-38B7-DE47-8744-263CA4AC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9FA11-0022-A347-9452-46AA1B37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A12ED3-6706-3A40-8A45-90BF228FB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71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E466E4-677C-6A4D-BC7D-7428CB83D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6A7DBC-63C9-AA49-A40F-BA0F0B66A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304EA3-5379-8D47-ACD3-B9721E17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4DF9E9-DD98-9A4A-96FE-B8576E7D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5BB7D7-2327-DE47-B816-A814AEA7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125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BCF94-7298-6040-BC4D-2DA142CD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25C635-5472-BD4C-BEB5-5F5AA8546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1017CE-2DF2-D14E-B532-CC7444CFB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CA5FFE-7C61-8E4D-939C-9D13CC97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BC0D32-D890-C14B-A1CA-2B4E9501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549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3F7392-4C99-FC4F-8583-B7A57C51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BA0E0B-8BF9-3548-BEA2-B70340ED9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6D695C-D4FC-094C-ADB4-1C7EA70E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4B9761-03D7-EB4F-B9F4-BDD1E17B5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8707F7-B283-644E-8071-886544FC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21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A9199-3AD8-0B41-B260-6CFA2434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6A4445-9950-5D4C-9D2C-91D75DFA7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664917A-59D3-A44A-8DF1-CA7ED2E65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50535E-1C61-294C-BE2F-859998446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7BEC6-3050-FA48-8BF8-BFE7CB89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F6A71A5-83A2-1444-93D5-599F9EEC5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35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866F0F-0527-FE4F-B057-C922C41F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2160CD-2461-2A49-B97B-C1F226FCF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A8217A-BAD9-B747-9582-BD04C636F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1474319-7D04-E340-A36D-DBD665C58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8FDE72-52AC-E844-9EE1-1FF609298D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D52240-5457-FA41-89BD-E253541F8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2163FA-811A-6941-B72E-5E1AC07A4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F1C49E-0FAD-674E-80F0-8CDC27A8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7007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AE24D3-B9F9-D34C-B9EC-BDA348DE7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14E43B-30DC-704E-A989-4CB1E9A3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6AD92A9-DB8D-6F49-B298-B3B6D5A2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2DA43B9-5B40-B843-9683-FD60F749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58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59EA7AE-776B-E645-B52B-450B1E6F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10D415-E867-804B-B67E-820F65A6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00E3F44-94E8-E243-B1CE-9849BDFBB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452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1760CF-4EAF-0B47-965C-92DD6C23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DF8AA6-9485-CE4E-ACB9-272D97896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56F468-860D-6143-96C2-9C1D2EEBCA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AE9D77-EF9E-E04D-B8D7-615A7052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DE086A-F6A0-094B-938C-B593A067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5A1BDA-341D-2948-A110-6E566651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107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6C888F-7EB9-184A-9E4D-24B15E171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18E0F13-74EB-2543-9B77-118CDF054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6A01A8-A6A1-8F4A-9052-3BEF3FAFE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CB4239-4FF7-E744-BBD6-7861C35EE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A59D9B-F079-6748-B7A5-809543003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70FC68-D72E-6044-9FF7-EAD1B5D31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4736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50518B0-0CBD-0745-8C4D-42438A6A6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7166A7-B82B-C446-A83D-8CC9AE4CA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753A00-B0EB-2D40-835A-398EC603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E1A4-4080-7F44-9685-7BDD5665DEAF}" type="datetimeFigureOut">
              <a:rPr lang="x-none" smtClean="0"/>
              <a:t>26.03.2023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021056-A875-7544-A238-8C1CA2B7A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7CE475-4982-164B-911B-989F1CF93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2FE1-CC8E-954F-B878-2E5A037A5185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7699B04-93A3-7149-A188-D9A155D2B3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brii.com.ua/main/15235-istoriya-shvejnix-mashin.html" TargetMode="External"/><Relationship Id="rId7" Type="http://schemas.openxmlformats.org/officeDocument/2006/relationships/hyperlink" Target="https://shveyservis.com.ua/news/197-istoriya-shvejnoj-mashiny.html" TargetMode="External"/><Relationship Id="rId2" Type="http://schemas.openxmlformats.org/officeDocument/2006/relationships/hyperlink" Target="https://www.&#1096;&#1074;&#1077;&#1081;&#1085;&#1099;&#1077;-&#1084;&#1072;&#1096;&#1080;&#1085;&#1082;&#1080;.com.ua/ua/content/86-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k.bono.odessa.ua/articles/pro-shvejni-mashinki-istorija-pojavi.php" TargetMode="External"/><Relationship Id="rId5" Type="http://schemas.openxmlformats.org/officeDocument/2006/relationships/hyperlink" Target="https://vovk.com/magazine/ua/istoriya-shvejnoj-mashinki-ot-nabroskov-leonardo-da-vinchi-do-nashix-dnej/?utm_referrer=https://www.google.com.ua/" TargetMode="External"/><Relationship Id="rId4" Type="http://schemas.openxmlformats.org/officeDocument/2006/relationships/hyperlink" Target="https://gold-needle.com.ua/uk/news6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3538" y="181209"/>
            <a:ext cx="1123070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Всеукраїнський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МАН-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Юніор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Дослідник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вське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МАН України   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Номінація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Історик-Юніор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тема: 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себе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(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рукопис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старовинна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статуетка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те, як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артефакт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вашої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Спадщина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</a:t>
            </a:r>
            <a:r>
              <a:rPr lang="uk-UA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ацька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30277" y="373526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проекту: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Василенко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Гліб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Анатолійович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класу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    І-ІІІ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63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Рибалка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б. 56, кв. 33, тел. 0509283641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Доценко Людмила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Леонтіївна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закладу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І-ІІІ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63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29" y="1533769"/>
            <a:ext cx="5781431" cy="3968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невеличка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шухлядка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речей.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Куп’янська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1974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шухляди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зламався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сама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шухляда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збереглася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прадідусь Михайло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Васильович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збирався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полагодити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прохання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так і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Валентина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передала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шухляду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моя мама загадала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дідуся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полагодив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крипіж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дідусь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здійснив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І зараз моя мама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шухляді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дрібнички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нитки).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5660" y="114055"/>
            <a:ext cx="3073500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9160" y="2754000"/>
            <a:ext cx="3076295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49448" y="6378303"/>
            <a:ext cx="125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Шухлядка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1752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79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1" y="1630241"/>
            <a:ext cx="5455138" cy="30746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влітку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2009р.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Наша машинка 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ходу. Вона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розповідала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коли вона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навчалась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Медичному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однокурсник,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розмові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дізнався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машинка,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кошти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мама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відмовилась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вона не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8818" y="223471"/>
            <a:ext cx="4616856" cy="61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154" y="22347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76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54" y="1"/>
            <a:ext cx="11174046" cy="1690688"/>
          </a:xfrm>
        </p:spPr>
        <p:txBody>
          <a:bodyPr>
            <a:normAutofit/>
          </a:bodyPr>
          <a:lstStyle/>
          <a:p>
            <a:pPr algn="ctr"/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дослідженими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матеріалами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можемо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1171" y="1372792"/>
            <a:ext cx="4076999" cy="54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754" y="1782468"/>
            <a:ext cx="73073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 стала першим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припускав ремонт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З’ясовано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наших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машинка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пройшла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допрацювань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Доведено,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092" y="39520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новизна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спроба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те,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артефакт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92" y="5017144"/>
            <a:ext cx="70182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родичів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записи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споминів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Даний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України, курсу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Харківщинознавство.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1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використаних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615" y="1109785"/>
            <a:ext cx="11637108" cy="5502030"/>
          </a:xfrm>
        </p:spPr>
        <p:txBody>
          <a:bodyPr>
            <a:normAutofit/>
          </a:bodyPr>
          <a:lstStyle/>
          <a:p>
            <a:pPr marL="0" lvl="0" indent="0">
              <a:lnSpc>
                <a:spcPct val="17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Акіншева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 Історія повсякденності як складова соціальної історії і новий підхід до вивчення історії в школі // Актуальні проблеми трансформації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соціогуманітарної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освіти. Збірник наукових. праць. – Кам’янець-Подільський, 2003. – С. 66–68.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Дровозюк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С.І. Проблема «живої» людини в українській історичній думці ХХ–ХХІ ст.  URL: //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www.nbuv.gov.ua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/Soc...12/.../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%20juvoi%20ludunu.pdf  (дата звернення: 16.01.2023 року).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Історія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швейних машин.  URL: </a:t>
            </a:r>
            <a:r>
              <a:rPr lang="uk-UA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https://www.швейные-машинки.com.ua/ua/content/86-</a:t>
            </a:r>
            <a:r>
              <a:rPr lang="uk-UA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-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(дата звернення: 16.01.2023 року).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Історія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швейних машин URL:  </a:t>
            </a:r>
            <a:r>
              <a:rPr lang="uk-UA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https://obrii.com.ua/main/15235-istoriya-shvejnix-mashin.html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(дата звернення: 16.01.2023 року).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Історія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швейних машин  URL:  </a:t>
            </a:r>
            <a:r>
              <a:rPr lang="uk-UA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https://gold-needle.com.ua/uk/news6.html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(дата звернення: 16.01.2023 року).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Історія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швейної машинки: від нарисів Леонардо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Вінчі до наших днів URL: </a:t>
            </a:r>
            <a:r>
              <a:rPr lang="uk-UA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https://vovk.com/magazine/ua/istoriya-shvejnoj-mashinki-ot-nabroskov-leonardo-da-vinchi-do-nashix-dnej/?utm_referrer=https%3A%2F%2Fwww.google.com.ua%2F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16.01.2023 року).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Про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швейні машинки, історія появи URL:  </a:t>
            </a:r>
            <a:r>
              <a:rPr lang="uk-UA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https://jak.bono.odessa.ua/articles/pro-shvejni-mashinki-istorija-pojavi.php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(дата звернення: 16.01.2023 року).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Спочатку 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була голка... Історія швацької машини URL: </a:t>
            </a:r>
            <a:r>
              <a:rPr lang="uk-UA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https://shveyservis.com.ua/news/197-istoriya-shvejnoj-mashiny.html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звернення: 16.01.2023 року).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70000"/>
              </a:lnSpc>
              <a:buNone/>
            </a:pPr>
            <a:r>
              <a:rPr lang="uk-U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Шарохина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П. </a:t>
            </a:r>
            <a:r>
              <a:rPr lang="uk-U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Фінансовие</a:t>
            </a:r>
            <a:r>
              <a:rPr lang="uk-U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структурні зв'язки "Компанія Зінгер" з російським і іноземним капіталом. // Самодержавство і великий капітал в Росії. - М., 1982 р., з. 159.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13796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48810" y="2256135"/>
            <a:ext cx="71160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  <a:r>
              <a:rPr lang="ru-RU" sz="7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увагу</a:t>
            </a:r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!</a:t>
            </a:r>
            <a:endParaRPr lang="ru-RU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215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2614" y="507278"/>
            <a:ext cx="117465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описати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ГШМ і те,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артефакт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виникнення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артефакт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Об'єкт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машина ГШМ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ГШМ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 дослідження: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теоретичні — аналіз, синтез, узагальнення,  робота з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літературою.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 роботи було застосування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методу усної історії,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допоміг сфокусувати увагу на особливостях історії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конкретного артефакту к конкретній родині.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6738" y="3716937"/>
            <a:ext cx="114182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давніх-давен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намагалися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підручні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листя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трави.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винайшла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найперших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робочих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аналог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риб’яча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кістка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загострена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паличка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стержня,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одного боку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вушко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нитки, 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жало.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1713" y="5123927"/>
            <a:ext cx="7212013" cy="1877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2865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240079"/>
            <a:ext cx="10515600" cy="1325563"/>
          </a:xfrm>
        </p:spPr>
        <p:txBody>
          <a:bodyPr/>
          <a:lstStyle/>
          <a:p>
            <a:pPr algn="ctr"/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677" y="1265759"/>
            <a:ext cx="51425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згадкою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машинки як 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Леонардо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датованим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жаль, так і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судилося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015" y="1265759"/>
            <a:ext cx="6072554" cy="544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37672" y="2717415"/>
            <a:ext cx="3148531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6203" y="6368479"/>
            <a:ext cx="196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Леонардо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Вінчі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7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385" y="1825624"/>
            <a:ext cx="4853354" cy="48096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нерозривно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ім'ям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Ісаака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Зінгера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Створена ним машина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схожа на модель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Хоува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надійніше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Зінгер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вніс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Горизонтально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притискну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лапку;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столик для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нитки перестали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плутатися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виду і будь-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1851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Зінгер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одержав патент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налагодив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машинок.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696" y="1438398"/>
            <a:ext cx="264604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59900" y="5847805"/>
            <a:ext cx="1344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Ісаак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Зінґер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6569" y="1504217"/>
            <a:ext cx="4285431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64112" y="5570806"/>
            <a:ext cx="3370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ранніх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Singer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0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07" y="899503"/>
            <a:ext cx="6658708" cy="493077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Зінгера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імперією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виробляє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найрізноманітніші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Фабрики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з'явилися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приносили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прибуток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Зінгер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1897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відкривши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збирання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машин.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Подільську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той момент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чудове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озброєння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збудували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завод.                                                                          З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1902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побутових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1913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становив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2500 штук. По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здійснювався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продаж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 марки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Зінгер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поставлялися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Туреччини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Китаю,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Японії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привласнили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титул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Постачальник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Двору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Імператорської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Величності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кінці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початку ХХ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візитною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карткою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Хрещатику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Зінґер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швацьких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машинок.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Ромнах,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Бердичеві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Рівному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Чернігові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безперебійно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постачала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Одеси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1334" y="0"/>
            <a:ext cx="403542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96928" y="3150549"/>
            <a:ext cx="3877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Завод </a:t>
            </a:r>
            <a:r>
              <a:rPr lang="ru-RU" dirty="0" err="1" smtClean="0"/>
              <a:t>швейних</a:t>
            </a:r>
            <a:r>
              <a:rPr lang="ru-RU" dirty="0" smtClean="0"/>
              <a:t> машин</a:t>
            </a:r>
            <a:r>
              <a:rPr lang="en-US" dirty="0"/>
              <a:t> </a:t>
            </a:r>
            <a:r>
              <a:rPr lang="uk-UA" dirty="0" smtClean="0"/>
              <a:t>у </a:t>
            </a:r>
            <a:r>
              <a:rPr lang="ru-RU" dirty="0" err="1" smtClean="0"/>
              <a:t>Подільську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021" y="3487343"/>
            <a:ext cx="4737350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4061" y="61256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Представництво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Зінгер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Хрещатик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354" y="130061"/>
            <a:ext cx="81670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44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sz="44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20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333" y="1769968"/>
            <a:ext cx="6471139" cy="4490155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1917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корективи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Зінгера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1918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націоналізований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більшовиками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почали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маркою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Госшвеймашина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1931 року аж до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розпаду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 завод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машинку «Подольск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відшукати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бажаний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Подольська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могли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одягатися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елегантно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радянської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заробляти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Singer»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небагатьох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СРСР.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машинки «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Зінгер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виявилася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вдалою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машинок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практично без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початку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фірмовою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подільських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446" y="3279811"/>
            <a:ext cx="4272134" cy="32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0903" y="6483811"/>
            <a:ext cx="2035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"</a:t>
            </a:r>
            <a:r>
              <a:rPr lang="ru-RU" dirty="0" err="1"/>
              <a:t>Госшвеймашина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971" y="0"/>
            <a:ext cx="4225084" cy="31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522" y="142742"/>
            <a:ext cx="71589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44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sz="44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9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406" y="2804215"/>
            <a:ext cx="2969065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229" y="1363885"/>
            <a:ext cx="527721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навряд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здогадатися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всередині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вінтажної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дерев'яної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скриньки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старшим людям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Так-так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таких футлярах колись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зберігалися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Подільським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заводом.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є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машинка, 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милуватися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витуватими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візерунками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витончено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корпус.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Кажуть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барвистий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дизайн машинки, вона вся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розписана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емаллю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Ш. 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.".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витончені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машинки.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697" y="51250"/>
            <a:ext cx="2861921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7820" y="3956215"/>
            <a:ext cx="3736586" cy="28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72246" y="481922"/>
            <a:ext cx="2196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Подільського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механічного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229" y="14227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3200" b="1" spc="30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spc="300" dirty="0" err="1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3200" b="1" spc="300" dirty="0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 smtClean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2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013" y="964420"/>
            <a:ext cx="64164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Госшвеймаш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руках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Пономарьової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мешкала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Дергачівському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оштове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Дубівка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Цупівка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зараз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 у 2009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Трофименко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Єлизавети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Трофимівни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тітка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мешкала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селищі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міського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Куп’янськ-Вузловий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переулок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район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Заоскіл’є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1930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Євдокія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Самсонівна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Левадна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 Трофимович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Левадний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мама померла у 1932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голоду,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одружився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 Валентину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забрала сестра батька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Єлизавета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Трофимівна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машинка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Єлизавети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Трофимівни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шила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ремонтувала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моїй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прабабусі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Звідки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з’явилася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нажаль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47" y="0"/>
            <a:ext cx="3316149" cy="44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04" y="4840287"/>
            <a:ext cx="3017837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475821" y="4428000"/>
            <a:ext cx="4112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фірми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Госшвеймаш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66620" y="6337262"/>
            <a:ext cx="5583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Єлизавета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Трофимівна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двору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будинку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984" y="651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20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08" y="1430214"/>
            <a:ext cx="5580184" cy="18288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1974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машинку забрала Валентина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вона шила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білизну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сумки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ремонтувала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одяг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	Де-не-де ( 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вірніше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машинці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є сколи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барвистої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емалі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те,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машинка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справжньою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трудової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конячкою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908" y="3326192"/>
            <a:ext cx="5634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превеликий жаль я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знайшов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машинки.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1923 роком і 1931 роком.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розповідями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моєї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1927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ух,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довгожителька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1445" y="108805"/>
            <a:ext cx="4048125" cy="540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7508" y="551788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 Валентина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моя бабуся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донька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спідниця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дитяче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платтячко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шито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9416" y="29350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швацької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машини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нашій</a:t>
            </a:r>
            <a:r>
              <a:rPr lang="ru-RU" sz="3200" b="1" spc="300" dirty="0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spc="300" dirty="0" err="1">
                <a:ln w="11430" cmpd="sng">
                  <a:solidFill>
                    <a:srgbClr val="4472C4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472C4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472C4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472C4">
                      <a:satMod val="220000"/>
                      <a:alpha val="35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родині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09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1671</Words>
  <Application>Microsoft Office PowerPoint</Application>
  <PresentationFormat>Произвольный</PresentationFormat>
  <Paragraphs>82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Історія швацької машини</vt:lpstr>
      <vt:lpstr>Історія швацької машини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дослідженими матеріалами можемо зробити наступні висновки:</vt:lpstr>
      <vt:lpstr>Список використаних джерел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Microsoft Office User</dc:creator>
  <cp:lastModifiedBy>Home</cp:lastModifiedBy>
  <cp:revision>32</cp:revision>
  <dcterms:created xsi:type="dcterms:W3CDTF">2022-05-10T08:59:21Z</dcterms:created>
  <dcterms:modified xsi:type="dcterms:W3CDTF">2023-03-26T14:02:18Z</dcterms:modified>
</cp:coreProperties>
</file>