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5" r:id="rId8"/>
    <p:sldId id="266" r:id="rId9"/>
    <p:sldId id="272" r:id="rId10"/>
    <p:sldId id="273" r:id="rId11"/>
    <p:sldId id="27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8030-2156-459C-9371-11AB4F0BADC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81E1-4AB9-46EF-8332-61952ED12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3430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uk-UA" sz="4000" b="1" cap="all" dirty="0" smtClean="0">
                <a:latin typeface="Arial Black" pitchFamily="34" charset="0"/>
              </a:rPr>
              <a:t>Фонтан із сполучених посудин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2040" y="4077072"/>
            <a:ext cx="1384540" cy="230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416" y="408618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13679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2421106"/>
            <a:ext cx="77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0510"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Хмельницьке територіальне відділення Малої академії наук України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720334"/>
            <a:ext cx="3059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Баранов Денис Миколайович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001471"/>
            <a:ext cx="3106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Маківський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ліцей, 8 клас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817448"/>
            <a:ext cx="14503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Маків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3134" y="3394223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Баранова Тетяна Миколаївна, учитель фізики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Робимо по два отвори в кожній пробці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36167" t="57835" r="21759" b="8462"/>
          <a:stretch>
            <a:fillRect/>
          </a:stretch>
        </p:blipFill>
        <p:spPr bwMode="auto">
          <a:xfrm>
            <a:off x="928662" y="2214554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 l="36143" t="17089" r="21959" b="48308"/>
          <a:stretch>
            <a:fillRect/>
          </a:stretch>
        </p:blipFill>
        <p:spPr bwMode="auto">
          <a:xfrm>
            <a:off x="4572000" y="3929066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36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Робимо два отвори в середній пляшці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6914" t="15381" r="22070" b="49463"/>
          <a:stretch>
            <a:fillRect/>
          </a:stretch>
        </p:blipFill>
        <p:spPr bwMode="auto">
          <a:xfrm>
            <a:off x="2915816" y="1628800"/>
            <a:ext cx="35421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8636" y="4365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he-IL" sz="3200" dirty="0" smtClean="0">
                <a:latin typeface="Times New Roman" pitchFamily="18" charset="0"/>
                <a:cs typeface="Times New Roman" pitchFamily="18" charset="0"/>
              </a:rPr>
              <a:t>׳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єднюємо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усі трубки фонтана і усе герметичного закріплюємо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868" y="121442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cap="all" dirty="0" smtClean="0">
                <a:latin typeface="Times New Roman" pitchFamily="18" charset="0"/>
                <a:cs typeface="Times New Roman" pitchFamily="18" charset="0"/>
              </a:rPr>
              <a:t>Відкрита чаша</a:t>
            </a:r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385762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ДВІ ГЕРМЕТИЧНІ ПОСУДИНИ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2000264" cy="542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1928794" y="1428736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175766" y="3000372"/>
            <a:ext cx="1967606" cy="1571636"/>
            <a:chOff x="2175766" y="3000372"/>
            <a:chExt cx="1967606" cy="1571636"/>
          </a:xfrm>
        </p:grpSpPr>
        <p:cxnSp>
          <p:nvCxnSpPr>
            <p:cNvPr id="17" name="Прямая со стрелкой 16"/>
            <p:cNvCxnSpPr/>
            <p:nvPr/>
          </p:nvCxnSpPr>
          <p:spPr>
            <a:xfrm flipH="1">
              <a:off x="2175766" y="4143380"/>
              <a:ext cx="192882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10800000">
              <a:off x="2214546" y="3000372"/>
              <a:ext cx="1928826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401280"/>
            <a:ext cx="3143272" cy="545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-142900"/>
            <a:ext cx="1905000" cy="22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214810" y="3929066"/>
            <a:ext cx="200026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07181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1714480" y="4714884"/>
            <a:ext cx="228601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28596" y="407194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1643042" y="2928934"/>
            <a:ext cx="228601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28596" y="207167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7002" y="714356"/>
            <a:ext cx="1406545" cy="140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6072198" cy="2286015"/>
          </a:xfrm>
        </p:spPr>
        <p:txBody>
          <a:bodyPr>
            <a:noAutofit/>
          </a:bodyPr>
          <a:lstStyle/>
          <a:p>
            <a:pPr lvl="0"/>
            <a:r>
              <a:rPr lang="uk-UA" sz="2400" dirty="0" smtClean="0"/>
              <a:t>використання трьох  або двох посудин;</a:t>
            </a:r>
            <a:endParaRPr lang="ru-RU" sz="2400" dirty="0" smtClean="0"/>
          </a:p>
          <a:p>
            <a:pPr lvl="0"/>
            <a:r>
              <a:rPr lang="uk-UA" sz="2400" dirty="0" smtClean="0"/>
              <a:t>трубки можна брати будь-які, але краще щоб вони були жорсткіші;</a:t>
            </a:r>
            <a:endParaRPr lang="ru-RU" sz="2400" dirty="0" smtClean="0"/>
          </a:p>
          <a:p>
            <a:r>
              <a:rPr lang="uk-UA" sz="2400" dirty="0" smtClean="0"/>
              <a:t>дуже важлива висота трубок у кожній посудині, тому будьте уважними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37436" t="8095" r="21699" b="12857"/>
          <a:stretch>
            <a:fillRect/>
          </a:stretch>
        </p:blipFill>
        <p:spPr bwMode="auto">
          <a:xfrm>
            <a:off x="5857884" y="1785926"/>
            <a:ext cx="27241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00037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60" y="135488"/>
            <a:ext cx="8058152" cy="1470025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Мета: аналіз </a:t>
            </a:r>
            <a:r>
              <a:rPr lang="uk-UA" sz="2800" dirty="0"/>
              <a:t>літературних джерел, вивчити принцип роботи фонтану </a:t>
            </a:r>
            <a:r>
              <a:rPr lang="uk-UA" sz="2800" dirty="0" err="1"/>
              <a:t>Герона</a:t>
            </a:r>
            <a:r>
              <a:rPr lang="uk-UA" sz="2800" dirty="0"/>
              <a:t> і знайти практичне застосування в сучасному житті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2762269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429132"/>
            <a:ext cx="2865014" cy="2214578"/>
          </a:xfrm>
          <a:prstGeom prst="snip2DiagRect">
            <a:avLst>
              <a:gd name="adj1" fmla="val 442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428868"/>
            <a:ext cx="2000264" cy="30058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2214554"/>
            <a:ext cx="2714644" cy="1885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071810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uk-UA" sz="2800" dirty="0" smtClean="0"/>
              <a:t>- вивчити історію створення фонтанів;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uk-UA" sz="2800" dirty="0" smtClean="0"/>
              <a:t>розібратися з будовою фонтана Герона;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uk-UA" sz="2800" dirty="0" smtClean="0"/>
              <a:t>дослідити практичне застосування фонтана Герона;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uk-UA" sz="2800" dirty="0" smtClean="0"/>
              <a:t>дати рекомендації тим, хто бажає зробити фонтан своїми руками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928934"/>
            <a:ext cx="17049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78619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Винаходи Герона </a:t>
            </a:r>
            <a:r>
              <a:rPr lang="uk-UA" dirty="0" err="1" smtClean="0"/>
              <a:t>Александрійського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2552306" cy="35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928802"/>
            <a:ext cx="2667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Спочатку фонтани мали лише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практичне застосування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3114843" cy="22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2"/>
            <a:ext cx="2726803" cy="30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43914" cy="1143000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Щоб вода рухалася і з її допомогою можна було створити привабливі композиції, в першу чергу необхідна достатня кількість води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48" y="2071678"/>
            <a:ext cx="2787654" cy="266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000240"/>
            <a:ext cx="2387614" cy="325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500438"/>
            <a:ext cx="2263460" cy="285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Красива чудо-чаша в храмі,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з якої бив фонтан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 bwMode="auto">
          <a:xfrm>
            <a:off x="2857488" y="2428868"/>
            <a:ext cx="39040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-214338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186766" cy="9175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три пляшки без води;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три трубки;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невелика кількість пластиліну або іншого герметика;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дриль, ножиці і свердло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6914" t="17578" r="21484" b="49463"/>
          <a:stretch>
            <a:fillRect/>
          </a:stretch>
        </p:blipFill>
        <p:spPr bwMode="auto">
          <a:xfrm>
            <a:off x="928662" y="4071942"/>
            <a:ext cx="3071834" cy="194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/>
          <a:srcRect l="36305" t="31931" r="22377" b="33411"/>
          <a:stretch>
            <a:fillRect/>
          </a:stretch>
        </p:blipFill>
        <p:spPr bwMode="auto">
          <a:xfrm>
            <a:off x="5143504" y="4071942"/>
            <a:ext cx="282575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10" y="214290"/>
            <a:ext cx="7387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конструкції фонтану Герона необхідно: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28" y="0"/>
            <a:ext cx="925832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Резервуар для фонтана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36260" t="13495" r="21666" b="52802"/>
          <a:stretch>
            <a:fillRect/>
          </a:stretch>
        </p:blipFill>
        <p:spPr bwMode="auto">
          <a:xfrm>
            <a:off x="3000364" y="3571876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2214554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Одну з підготовлених пляшок розрізаємо навпіл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156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Фонтан із сполучених посудин </vt:lpstr>
      <vt:lpstr>Мета: аналіз літературних джерел, вивчити принцип роботи фонтану Герона і знайти практичне застосування в сучасному житті</vt:lpstr>
      <vt:lpstr>- вивчити історію створення фонтанів; - розібратися з будовою фонтана Герона;  - дослідити практичне застосування фонтана Герона; - дати рекомендації тим, хто бажає зробити фонтан своїми руками </vt:lpstr>
      <vt:lpstr>Винаходи Герона Александрійського</vt:lpstr>
      <vt:lpstr>Спочатку фонтани мали лише  практичне застосування</vt:lpstr>
      <vt:lpstr>Щоб вода рухалася і з її допомогою можна було створити привабливі композиції, в першу чергу необхідна достатня кількість води</vt:lpstr>
      <vt:lpstr>Красива чудо-чаша в храмі,  з якої бив фонтан</vt:lpstr>
      <vt:lpstr>  - три пляшки без води; - три трубки; - невелика кількість пластиліну або іншого герметика; - дриль, ножиці і свердло </vt:lpstr>
      <vt:lpstr>Резервуар для фонтана</vt:lpstr>
      <vt:lpstr>Робимо по два отвори в кожній пробці</vt:lpstr>
      <vt:lpstr>Робимо два отвори в середній пляшці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Їжа з мікрOхвильової печI: кOристь чи шкOда?</dc:title>
  <dc:creator>SilverStar</dc:creator>
  <cp:lastModifiedBy>Пользователь Windows</cp:lastModifiedBy>
  <cp:revision>58</cp:revision>
  <dcterms:created xsi:type="dcterms:W3CDTF">2016-11-21T19:51:38Z</dcterms:created>
  <dcterms:modified xsi:type="dcterms:W3CDTF">2023-03-14T19:43:20Z</dcterms:modified>
</cp:coreProperties>
</file>