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75" r:id="rId6"/>
    <p:sldId id="265" r:id="rId7"/>
    <p:sldId id="276" r:id="rId8"/>
    <p:sldId id="277" r:id="rId9"/>
    <p:sldId id="278" r:id="rId10"/>
    <p:sldId id="279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 autoAdjust="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"/>
            <a:ext cx="9144000" cy="68401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51427" y="272117"/>
            <a:ext cx="28933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Енергодарська гімназія № 1</a:t>
            </a:r>
          </a:p>
          <a:p>
            <a:pPr algn="ctr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Енергодарської міської ради </a:t>
            </a:r>
          </a:p>
          <a:p>
            <a:pPr algn="ctr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Василівського району</a:t>
            </a:r>
          </a:p>
          <a:p>
            <a:pPr algn="ctr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Запорізької області</a:t>
            </a:r>
          </a:p>
          <a:p>
            <a:pPr algn="ctr"/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МАН-ЮНІОР Дослідник </a:t>
            </a:r>
          </a:p>
          <a:p>
            <a:pPr algn="ctr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Номінація «Історія»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419600"/>
            <a:ext cx="4343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u="sng" dirty="0">
                <a:latin typeface="Times New Roman" pitchFamily="18" charset="0"/>
                <a:cs typeface="Times New Roman" pitchFamily="18" charset="0"/>
              </a:rPr>
              <a:t>Виконали:</a:t>
            </a:r>
            <a:r>
              <a:rPr lang="en-US" sz="1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Ніконов Артем Євгенович</a:t>
            </a: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             учень 9-А класу Енергодарської гімназії № 1</a:t>
            </a: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             Василівського району Запорізької області </a:t>
            </a:r>
          </a:p>
          <a:p>
            <a:r>
              <a:rPr lang="uk-UA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Керівник проекту:</a:t>
            </a:r>
            <a:r>
              <a:rPr lang="uk-U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Черненко Аліна Ігорівна, </a:t>
            </a: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     вчитель історії та правознавства,</a:t>
            </a: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     громадянської освіти Енергодарської гімназії № 1</a:t>
            </a: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     Василівського району Запорізької області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5410200"/>
            <a:ext cx="34708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Ты помнишь как всё начиналось?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Всё было впервые….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   А. Макаревич</a:t>
            </a:r>
          </a:p>
        </p:txBody>
      </p:sp>
      <p:pic>
        <p:nvPicPr>
          <p:cNvPr id="1030" name="Picture 6" descr="http://www.pomochnik-vsem.ru/_nw/1/239315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962400"/>
            <a:ext cx="3195310" cy="2895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90600" y="2078474"/>
            <a:ext cx="7391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Скіфська</a:t>
            </a:r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баба» – </a:t>
            </a:r>
            <a:r>
              <a:rPr lang="ru-RU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найдавніша</a:t>
            </a:r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історична</a:t>
            </a:r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ятка</a:t>
            </a:r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Енергодар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CFF042-00B9-453A-BE51-B7953CD7E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7EB791-0A65-43B9-8D9E-FFDB26668455}"/>
              </a:ext>
            </a:extLst>
          </p:cNvPr>
          <p:cNvSpPr/>
          <p:nvPr/>
        </p:nvSpPr>
        <p:spPr>
          <a:xfrm>
            <a:off x="145446" y="152400"/>
            <a:ext cx="8998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0" cap="none" spc="0" dirty="0">
                <a:ln w="0"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Баба скіфська чи половецька?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79612-7C5E-4C85-A3FA-CDECE0A63C02}"/>
              </a:ext>
            </a:extLst>
          </p:cNvPr>
          <p:cNvSpPr txBox="1"/>
          <p:nvPr/>
        </p:nvSpPr>
        <p:spPr>
          <a:xfrm>
            <a:off x="390525" y="838200"/>
            <a:ext cx="57531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Енергодарська кам’яна «баба» – це рельєфне зображення (її тильна сторона є плоскою, не має ніяких позначок, малюнків).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Статуя доволі добре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збереглася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вона має пошкодження: ліву частину голови і плече відрубали гострим знаряддям, подібним на сокиру. Сліди леза чітко видно. Можливо, її намагалися розбити ще за половецьких часів при проведенні поминального обряду.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пошкодження і на правій руці, але як і чим воно спричинено, сказати важко. Чітко видно всі частини тіла: голова, плечі, руки, ноги. З першого погляду зрозуміло, що це зображення жінки.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«баба» одягнута у довгу спідницю, нижній край якої прикрашений двома паралельними лініями. З під неї трохи видно ноги. Можна розібрати позначене лініями взуття.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голови – не зовсім зрозумілі її деталі. Можливо, митець зобразив високий головний убір, який прикриває шию позаду.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Деталі лицьової частини розрізнити складно. Знайшли трикутник, який міг позначати ніс.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намагався зобразити груди. Вони мають трикутну форму та позначені продряпаними лініями. Над ними ледь видно лінію, яка є позначкою шийної прикраси.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C764E0-4725-4F11-8A52-F02231AF6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073289"/>
            <a:ext cx="26479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7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40.radikal.ru/i087/0909/72/04271fc19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2073" y="1066800"/>
            <a:ext cx="750109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люблю своє місто! </a:t>
            </a:r>
          </a:p>
          <a:p>
            <a:pPr algn="ctr"/>
            <a:r>
              <a:rPr lang="uk-UA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 є </a:t>
            </a: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uk-UA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мала Батьківщина!</a:t>
            </a:r>
          </a:p>
          <a:p>
            <a:pPr algn="ctr"/>
            <a:r>
              <a:rPr lang="uk-UA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Енергодар – це Україна!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s40.radikal.ru/i087/0909/72/04271fc19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9600" y="76200"/>
            <a:ext cx="771993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Коли розпочинається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будівництво міста </a:t>
            </a:r>
          </a:p>
          <a:p>
            <a:pPr algn="ctr"/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Енергодар?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istory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3945082" cy="2830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85800" y="5410200"/>
            <a:ext cx="78486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Історія міста почала свій відлік </a:t>
            </a:r>
            <a:r>
              <a:rPr lang="uk-UA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червня 1970 року,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із закладення будівельниками гранітного каменя, який було встановлено на одному з піщаних пагорбів на перехресті доріг при в'їзді до майбутнього міста. Це місце на піщаному півострові, так званих Іванівських кучугур, вибрали для будівництва найбільшої в країні Запорізької ДРЕС (нині теплової електростанції).</a:t>
            </a:r>
          </a:p>
        </p:txBody>
      </p:sp>
      <p:pic>
        <p:nvPicPr>
          <p:cNvPr id="15368" name="Picture 8" descr="Таким мы знаем его сейча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219200"/>
            <a:ext cx="37592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048000" y="4876800"/>
            <a:ext cx="3398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В'їзд у місто Енергодар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411480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сьогодення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4114800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50 років назад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" name="Стрелка вверх 19"/>
          <p:cNvSpPr/>
          <p:nvPr/>
        </p:nvSpPr>
        <p:spPr>
          <a:xfrm>
            <a:off x="3352800" y="4343400"/>
            <a:ext cx="3810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5410200" y="4343400"/>
            <a:ext cx="3810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40.radikal.ru/i087/0909/72/04271fc19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C:\Users\User\Desktop\13100791_1739150643023392_662512228493442244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762000"/>
            <a:ext cx="4495800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clipartsign.com/upload/2016/02/24/movie-reel-gallery-for-blank-film-strip-clip-ar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685800"/>
            <a:ext cx="2504303" cy="2133600"/>
          </a:xfrm>
          <a:prstGeom prst="rect">
            <a:avLst/>
          </a:prstGeom>
          <a:noFill/>
        </p:spPr>
      </p:pic>
      <p:pic>
        <p:nvPicPr>
          <p:cNvPr id="9" name="Picture 6" descr="Хенох Рэм Германович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85800"/>
            <a:ext cx="1752600" cy="2133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324600" y="2743200"/>
            <a:ext cx="2173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Рем Германович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Хенох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(1926-2004)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0"/>
            <a:ext cx="69409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Кому завдячує місто Енергодар?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343400"/>
            <a:ext cx="83058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Енергодар тісно пов’язаний з ім'ям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Рема Германовича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Хеноха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З 1969 по 1996  начальник  будівництва ДРЕС та АЄС. Його основним  принципом роботи були – ідея, єдність мети та тверді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“умови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гри”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40.radikal.ru/i087/0909/72/04271fc19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28800" y="228600"/>
            <a:ext cx="58567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Зі спогадів Рема </a:t>
            </a:r>
            <a:r>
              <a:rPr lang="uk-UA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Хеноха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200 × 300  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926961"/>
            <a:ext cx="26670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05200" y="926961"/>
            <a:ext cx="4572000" cy="42126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" Я читал, что у Джона Кеннеди на стене в кабинете висела надпись: «Господи, дай мне силы сделать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sym typeface="Symbol"/>
              </a:rPr>
              <a:t>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что могу сделать, дай мне терпения не вмешаться в то что не могу сделать, и дай мне мудрость отличить первое от второго».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... я задумался и понял, что решиться на такую Стройку, какую разворачивали мы в 1970 году, можно только раз в жизни. Мне повезло, что такая Стройка выбрала меня, и я использовал свой шанс. "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3DD02C-D531-497F-9DC1-D75B09DECDA6}"/>
              </a:ext>
            </a:extLst>
          </p:cNvPr>
          <p:cNvSpPr txBox="1"/>
          <p:nvPr/>
        </p:nvSpPr>
        <p:spPr>
          <a:xfrm>
            <a:off x="914400" y="5191683"/>
            <a:ext cx="7086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 місто хотіли по-різному: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Кучугурськ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Скіфогорськ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Енергоград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Світлодар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зупинилися на назві «Енергодар».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8048FA-4666-45EA-A6AC-FC30DFABF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4C224C-F91D-49D0-B845-835695EF7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942975"/>
            <a:ext cx="4572000" cy="3429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9AD22F-6884-4917-B8A5-A59AB0A44201}"/>
              </a:ext>
            </a:extLst>
          </p:cNvPr>
          <p:cNvSpPr/>
          <p:nvPr/>
        </p:nvSpPr>
        <p:spPr>
          <a:xfrm>
            <a:off x="523842" y="216039"/>
            <a:ext cx="8170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янське</a:t>
            </a:r>
            <a:r>
              <a:rPr lang="ru-RU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городище – центр </a:t>
            </a:r>
            <a:r>
              <a:rPr lang="ru-RU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uk-UA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іфії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9DF7A9-7759-4246-BE39-C061E3B33F07}"/>
              </a:ext>
            </a:extLst>
          </p:cNvPr>
          <p:cNvSpPr txBox="1"/>
          <p:nvPr/>
        </p:nvSpPr>
        <p:spPr>
          <a:xfrm>
            <a:off x="1066801" y="4800600"/>
            <a:ext cx="758795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 на території села Кам’янка та Знам’янка знаходилось скіфське городище (це сусідні села), а за ним – це скіфське поле (нині місто Енергодар). </a:t>
            </a:r>
          </a:p>
        </p:txBody>
      </p:sp>
    </p:spTree>
    <p:extLst>
      <p:ext uri="{BB962C8B-B14F-4D97-AF65-F5344CB8AC3E}">
        <p14:creationId xmlns:p14="http://schemas.microsoft.com/office/powerpoint/2010/main" val="65307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40.radikal.ru/i087/0909/72/04271fc19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5799" y="152400"/>
            <a:ext cx="77295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«Скіфська баба» - це на вдале будівництво міста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136" y="5585217"/>
            <a:ext cx="8077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відбувалася забудова міста та планування її головних вулиць, то Рем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Хенох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просив у археологів цю історичну пам'ятку подарувати місту. Так вона з'явилася у нас та стала символом історичних коренів міста. </a:t>
            </a:r>
            <a:endParaRPr lang="uk-UA" sz="1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F40B86-BCA2-4B73-88D7-72EB0159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51350"/>
            <a:ext cx="2657475" cy="35242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0AA8AC-CED4-4596-A03B-6CF3B7206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971800"/>
            <a:ext cx="2924175" cy="21589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281B44-A3EE-4D4F-94D1-2658B3DBF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078667-BB1C-4663-ADE4-4812A780FA58}"/>
              </a:ext>
            </a:extLst>
          </p:cNvPr>
          <p:cNvSpPr/>
          <p:nvPr/>
        </p:nvSpPr>
        <p:spPr>
          <a:xfrm>
            <a:off x="222340" y="228600"/>
            <a:ext cx="89597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4000" b="0" cap="none" spc="0" dirty="0" err="1">
                <a:ln w="0"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</a:t>
            </a:r>
            <a:r>
              <a:rPr lang="uk-UA" sz="4000" b="0" cap="none" spc="0" dirty="0">
                <a:ln w="0"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-ресторанний комплекс «Скіф»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10EF0A-4C32-49CC-9D03-F508CD5A7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680" y="2607375"/>
            <a:ext cx="1819275" cy="24782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E8909E-091D-4EB9-8EE4-23493CC72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371600"/>
            <a:ext cx="2941471" cy="21933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07CC0C-F90F-40FD-8918-F5A2F9C63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75" y="1137944"/>
            <a:ext cx="3045594" cy="2291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8A1019-6938-4775-9023-32D7DC954B44}"/>
              </a:ext>
            </a:extLst>
          </p:cNvPr>
          <p:cNvSpPr txBox="1"/>
          <p:nvPr/>
        </p:nvSpPr>
        <p:spPr>
          <a:xfrm>
            <a:off x="647700" y="5276991"/>
            <a:ext cx="7848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 архітектор міста – Борис Каган, проявивши фантазію та ознайомившись з історією нашого краю вирішив в готелі оформити стіни на тему «Скіфії».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BF1533-07AB-4156-B519-A1B0D46E0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A8B336-F9E9-4215-9630-3FBE00B94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4724400" cy="302037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D6CE653-5AB1-4234-81B3-6A5A61556802}"/>
              </a:ext>
            </a:extLst>
          </p:cNvPr>
          <p:cNvSpPr/>
          <p:nvPr/>
        </p:nvSpPr>
        <p:spPr>
          <a:xfrm>
            <a:off x="590802" y="152400"/>
            <a:ext cx="46095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0" cap="none" spc="0" dirty="0">
                <a:ln w="0"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 «Скіф»</a:t>
            </a:r>
            <a:endParaRPr lang="ru-RU" sz="4800" b="0" cap="none" spc="0" dirty="0">
              <a:ln w="0"/>
              <a:solidFill>
                <a:schemeClr val="accent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6CD5AE-760A-4E81-938F-A45B994D6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633" y="1075730"/>
            <a:ext cx="2400300" cy="1704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0EE8D5-42D9-420E-8DB0-5CE148C2A2B2}"/>
              </a:ext>
            </a:extLst>
          </p:cNvPr>
          <p:cNvSpPr txBox="1"/>
          <p:nvPr/>
        </p:nvSpPr>
        <p:spPr>
          <a:xfrm>
            <a:off x="762000" y="5181600"/>
            <a:ext cx="778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Яскраво оформлена стіна – бій скіфів з іншим народом, всі стіни в цьому комплексі просякнуті історією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3379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557CD8-FC85-46BC-8508-EF00E9CE3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D2F72B-F3BB-4E4E-9E38-DD7AFD225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68390"/>
            <a:ext cx="2743200" cy="23382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C89EBA-B85C-4140-BB8E-3173EBA0E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3733801"/>
            <a:ext cx="3482451" cy="20314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89E8FA-FD0F-428E-BBE2-5053D5557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378256"/>
            <a:ext cx="3122439" cy="22285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24B808-5718-4343-8A29-58B103311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1952" y="3800575"/>
            <a:ext cx="2977620" cy="208554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3DE263-D82F-4D5C-9B91-0C742B35CBCA}"/>
              </a:ext>
            </a:extLst>
          </p:cNvPr>
          <p:cNvSpPr/>
          <p:nvPr/>
        </p:nvSpPr>
        <p:spPr>
          <a:xfrm>
            <a:off x="223245" y="160407"/>
            <a:ext cx="86975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інтер'єру у ресторані «Скіф»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70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674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Monotype Corsiva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57</cp:revision>
  <dcterms:created xsi:type="dcterms:W3CDTF">2006-08-16T00:00:00Z</dcterms:created>
  <dcterms:modified xsi:type="dcterms:W3CDTF">2022-05-01T19:18:02Z</dcterms:modified>
</cp:coreProperties>
</file>