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2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83" autoAdjust="0"/>
  </p:normalViewPr>
  <p:slideViewPr>
    <p:cSldViewPr>
      <p:cViewPr varScale="1">
        <p:scale>
          <a:sx n="74" d="100"/>
          <a:sy n="74" d="100"/>
        </p:scale>
        <p:origin x="-79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844824"/>
            <a:ext cx="4614850" cy="1500198"/>
          </a:xfrm>
        </p:spPr>
        <p:txBody>
          <a:bodyPr>
            <a:normAutofit/>
          </a:bodyPr>
          <a:lstStyle/>
          <a:p>
            <a:r>
              <a:rPr lang="uk-UA" sz="1400" dirty="0"/>
              <a:t>Роботу виконав </a:t>
            </a:r>
            <a:r>
              <a:rPr lang="uk-UA" sz="1400" dirty="0" err="1"/>
              <a:t>Якимець</a:t>
            </a:r>
            <a:r>
              <a:rPr lang="uk-UA" sz="1400" dirty="0"/>
              <a:t> Владислав Володимирович, учень 7 класу КЗ «Ліцей інформаційних технологій» </a:t>
            </a:r>
            <a:r>
              <a:rPr lang="uk-UA" sz="1400" dirty="0" err="1"/>
              <a:t>Кам’янської</a:t>
            </a:r>
            <a:r>
              <a:rPr lang="uk-UA" sz="1400" dirty="0"/>
              <a:t> міської ради,  Дніпропетровське територіальне відділення МАНУ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ПРЕЗЕНТАЦИЯ ФОТО\-!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508" y="764704"/>
            <a:ext cx="2992844" cy="3990459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3779912" y="485604"/>
            <a:ext cx="45961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Функціонування </a:t>
            </a:r>
          </a:p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фонтану </a:t>
            </a:r>
            <a:r>
              <a:rPr lang="uk-UA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Герона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16016" y="3717032"/>
            <a:ext cx="4032448" cy="1500198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sz="1400" dirty="0"/>
              <a:t>Науковий керівник проекту : </a:t>
            </a:r>
            <a:endParaRPr lang="uk-UA" sz="1400" dirty="0" smtClean="0"/>
          </a:p>
          <a:p>
            <a:r>
              <a:rPr lang="uk-UA" sz="1400" dirty="0" err="1" smtClean="0"/>
              <a:t>Шипіленко</a:t>
            </a:r>
            <a:r>
              <a:rPr lang="uk-UA" sz="1400" dirty="0" smtClean="0"/>
              <a:t> </a:t>
            </a:r>
            <a:r>
              <a:rPr lang="uk-UA" sz="1400" dirty="0"/>
              <a:t>Наталія Юріївна, </a:t>
            </a:r>
            <a:endParaRPr lang="uk-UA" sz="1400" dirty="0" smtClean="0"/>
          </a:p>
          <a:p>
            <a:r>
              <a:rPr lang="uk-UA" sz="1400" dirty="0" smtClean="0"/>
              <a:t>вчитель </a:t>
            </a:r>
            <a:r>
              <a:rPr lang="uk-UA" sz="1400" dirty="0"/>
              <a:t>фізики КЗ «Ліцей інформаційних технологій» КМР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1) Дія фонтана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Герона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заснована на принципі сполучених ємкостей.</a:t>
            </a: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2) Фонтан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Герона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дуже легко виготовити в побутових умовах при забезпеченні герметизації стиків.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3) При використанні фонтана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Герона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в якості зволожувача повітря вологість в кімнаті в опалювальний сезон збільшується в середньому на 5% , що поліпшує самопочуття людини та екологічний стан приміщення, створює  сприятливі умови для рослин.</a:t>
            </a: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4)  Використання фонтана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Герона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в якості декоративної прикраси парків, садів, дачних ділянок позитивно впливає на естетичне задоволення людини і створює затишок.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ВИСНОВКИ</a:t>
            </a:r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1439" y="1214422"/>
            <a:ext cx="8501122" cy="3006919"/>
          </a:xfrm>
        </p:spPr>
        <p:txBody>
          <a:bodyPr anchor="ctr">
            <a:normAutofit/>
          </a:bodyPr>
          <a:lstStyle/>
          <a:p>
            <a:pPr marL="0" indent="179388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Wikipedia</a:t>
            </a:r>
          </a:p>
          <a:p>
            <a:pPr marL="0" indent="179388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Фонтан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Герона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Wiki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ТНТУ 3.0. Тернопільський університет імені  Івана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Пулюля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25.12.2013 р.</a:t>
            </a:r>
          </a:p>
          <a:p>
            <a:pPr marL="0" indent="179388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3) Енциклопедичний словник юного фізика.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“Упоряд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В.А.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Чуянов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– 2-ге М.: Педагогіка, 1991 рік – 336с.”</a:t>
            </a:r>
          </a:p>
          <a:p>
            <a:pPr marL="0" indent="179388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”Всеосвіта”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– національна освітня платформа.</a:t>
            </a:r>
          </a:p>
          <a:p>
            <a:pPr marL="0" indent="179388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5) ” На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урок”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– український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онлайн-портал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179388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Гальперштейн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Л. Весела фізика: навчальний посібник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Л.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Гальперштейн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1993. – 255с.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ВИКОРИСТАНІ ДЖЕРЕЛА ІНФОРМАЦІЇ</a:t>
            </a:r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Мета дослідження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фонтану Герона;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дослідити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гідростатики та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аростатики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дослідним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шляхом довести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доцільність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фонтану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зволожувача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виявити, чи можна створити фонтан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Герона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в побутових умовах.</a:t>
            </a:r>
          </a:p>
          <a:p>
            <a:pPr>
              <a:buNone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2628" indent="-342900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1) Вивчити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теоритичні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матеріали про винахід та роботу фонтану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Герона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2628" indent="-342900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2) Виготовити власний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фонтан Герона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пластикових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пляшок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трубок;</a:t>
            </a:r>
          </a:p>
          <a:p>
            <a:pPr marL="452628" indent="-342900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3) Провести вимірювання вологості повітря під час роботи фонтану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Герона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2628" indent="-342900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4) Визначити практичне використання в побуті.</a:t>
            </a:r>
          </a:p>
          <a:p>
            <a:pPr marL="452628" indent="-34290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дослідження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: фонтан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Герона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виготовленний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власноруч.</a:t>
            </a: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Методи вивчення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1) вивчення літературних джерел;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2) конструювання фонтану;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3) спостереження.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uk-UA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ФОНТАН ГЕРОНА</a:t>
            </a:r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Public\Pictures\ФОНТАН ГЕРО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857496"/>
            <a:ext cx="2000264" cy="337544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186766" cy="5429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Фонтан Герона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винайдений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давньогрецьким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математиком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механіком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Героном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Олександрійським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за 200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до н. е   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Цей прибор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зразків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давніх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гідростатики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та 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аеростатики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У стародавніх Арабських рукописах</a:t>
            </a:r>
          </a:p>
          <a:p>
            <a:pPr>
              <a:buNone/>
            </a:pP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розповідається про цей дивовижний витвір </a:t>
            </a:r>
          </a:p>
          <a:p>
            <a:pPr>
              <a:buNone/>
            </a:pP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як про красиву диво-чашу в храмі, з якої бив</a:t>
            </a:r>
          </a:p>
          <a:p>
            <a:pPr>
              <a:buNone/>
            </a:pP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фонтан, і в якому ніде не було видно</a:t>
            </a:r>
          </a:p>
          <a:p>
            <a:pPr>
              <a:buNone/>
            </a:pP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ніяких  підвідних труб, а всередині – </a:t>
            </a:r>
          </a:p>
          <a:p>
            <a:pPr>
              <a:buNone/>
            </a:pP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механізмів.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фонтанів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сприяв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винахід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давньогрецькими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механіками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закону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сполучених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посудин,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патриції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влаштовували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фонтани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у дворах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будинків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Надалі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фонтани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еволюціонували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питної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прохолоди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до декоративного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прикрашання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величних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архітектурних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ансамблів</a:t>
            </a:r>
            <a:endParaRPr lang="uk-UA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2DA2BF"/>
              </a:buClr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2DA2BF"/>
              </a:buClr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2DA2BF"/>
              </a:buClr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2DA2BF"/>
              </a:buClr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2DA2BF"/>
              </a:buClr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uk-UA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ІСТОРІЯ ВИНАХОДУ ФОНТАНУ ГЕРОНА</a:t>
            </a:r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ublic\Pictures\ГЕРО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142984"/>
            <a:ext cx="1357322" cy="1907272"/>
          </a:xfrm>
          <a:prstGeom prst="rect">
            <a:avLst/>
          </a:prstGeom>
          <a:noFill/>
        </p:spPr>
      </p:pic>
      <p:pic>
        <p:nvPicPr>
          <p:cNvPr id="1027" name="Picture 3" descr="C:\Users\Public\Pictures\fontany-dlya-dachi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000504"/>
            <a:ext cx="2461668" cy="1846251"/>
          </a:xfrm>
          <a:prstGeom prst="rect">
            <a:avLst/>
          </a:prstGeom>
          <a:noFill/>
        </p:spPr>
      </p:pic>
      <p:pic>
        <p:nvPicPr>
          <p:cNvPr id="4" name="Picture 2" descr="C:\Users\Public\Pictures\220px-Heron's_founta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785926"/>
            <a:ext cx="1695127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основу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фонтану Герона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покладено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гідропневматики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фонтан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ємкостей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роботу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виштовхування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вгору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струменем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виробляє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сама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рідина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на роботу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приладу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закон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гравітації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фонтану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створюється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необхідний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БУДОВА ФОНТАНУ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Фонтан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Герона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починається з чаші. Вона являє собою миску, 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наповнену водою, з якої виходить тонка трубка, спрямована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 нижню ємність. Саме по ній вода починає свій рух. 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Ця ємність порожня. В ній накопичується вода,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яка, піднімаючись вгору, створює тиск повітря, 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що піднімається по тонкій трубці,і потрапляє у верхню ємність,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наповнену водою. Звідси повітря виштовхує воду,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яка рухається по трубці в чашу з водою і створює струмінь, 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що видно над поверхнею рідини.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Фонтан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Герона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може працювати дуже довго, але ємності доводиться міняти місцями,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тому що нижня поступово наповнюється водою, а верхня - повітрям, а отже, перестає створюватися потрібний тиск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ПРИНЦИПИ РОБОТИ ФОНТАНА ГЕРОНА</a:t>
            </a:r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ublic\Pictures\goron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000240"/>
            <a:ext cx="2177766" cy="3357586"/>
          </a:xfrm>
          <a:prstGeom prst="rect">
            <a:avLst/>
          </a:prstGeom>
          <a:noFill/>
        </p:spPr>
      </p:pic>
    </p:spTree>
  </p:cSld>
  <p:clrMapOvr>
    <a:masterClrMapping/>
  </p:clrMapOvr>
  <p:transition advTm="9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: пластикова пляшка (2 л) і одна пляшка від соку із широкою кришкою;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соломинки для коктейлю;  бамбукові палички (3шт);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кришки від пластикових пляшок (5шт)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: ніж, ножиці, маркер, паяльник, клейовий пістолет (або будь-який інший водостійкий клей).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           </a:t>
            </a:r>
            <a:r>
              <a:rPr lang="uk-UA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ВИГОТОВЛЕННЯ ФОНТАНА ГЕРОНА </a:t>
            </a:r>
            <a:endParaRPr lang="ru-RU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пользователь\Desktop\ПРЕЗЕНТАЦИЯ ФОТО\IMG20220420145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143248"/>
            <a:ext cx="5286412" cy="3381777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1) Силіконовою трубкою з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єднаємо дно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чащі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з нижньою пляшкою.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2) Силіконовою трубкою з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єднаємо нижню пляшку із середньою.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3) З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єднаємо середню пляшку із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чашою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силіконовою трубкою (для цього потрібно в усіх ємкостях зробити по два отвори).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4) Для більшої стійкості приклеюємо кришки з-під пляшок.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5) Для герметичності заклеюємо всі щілини та отвори.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6) Проведемо тестування фонтану, заливши воду.</a:t>
            </a: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ВИГОТОВЛЕННЯ ФОНТАНА В ПОБУТОВИХ УМОВАХ</a:t>
            </a:r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571876"/>
            <a:ext cx="2224469" cy="275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 descr="C:\Users\Public\Pictures\13-3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214818"/>
            <a:ext cx="3014222" cy="2029394"/>
          </a:xfrm>
          <a:prstGeom prst="rect">
            <a:avLst/>
          </a:prstGeom>
          <a:noFill/>
        </p:spPr>
      </p:pic>
      <p:pic>
        <p:nvPicPr>
          <p:cNvPr id="2058" name="Picture 10" descr="C:\Users\Public\Pictures\image001-9-300x2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14818"/>
            <a:ext cx="2682812" cy="204788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ТЕХНОЛОГІЧНИЙ ПРОЦЕС ВИГОТОВЛЕННЯ ОБ</a:t>
            </a:r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ЄКТА ПРОЄКТНОЇ ДІЯЛЬНОСТІ</a:t>
            </a:r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ПРЕЗЕНТАЦИЯ ФОТО\IMG20220420150021-!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85860"/>
            <a:ext cx="1643074" cy="2240555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ПРЕЗЕНТАЦИЯ ФОТО\IMG20220420145710-!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1571636" cy="2211471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ПРЕЗЕНТАЦИЯ ФОТО\IMG20220420150252-!!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60"/>
            <a:ext cx="1660934" cy="2214578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Desktop\ПРЕЗЕНТАЦИЯ ФОТО\IMG20220420150325-!!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285860"/>
            <a:ext cx="1643073" cy="2190764"/>
          </a:xfrm>
          <a:prstGeom prst="rect">
            <a:avLst/>
          </a:prstGeom>
          <a:noFill/>
        </p:spPr>
      </p:pic>
      <p:pic>
        <p:nvPicPr>
          <p:cNvPr id="3078" name="Picture 6" descr="C:\Users\пользователь\Desktop\ПРЕЗЕНТАЦИЯ ФОТО\IMG20220420150504-!!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214818"/>
            <a:ext cx="1714512" cy="2286016"/>
          </a:xfrm>
          <a:prstGeom prst="rect">
            <a:avLst/>
          </a:prstGeom>
          <a:noFill/>
        </p:spPr>
      </p:pic>
      <p:pic>
        <p:nvPicPr>
          <p:cNvPr id="3079" name="Picture 7" descr="C:\Users\пользователь\Desktop\ПРЕЗЕНТАЦИЯ ФОТО\IMG20220420151211-!!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2910" y="4286256"/>
            <a:ext cx="1714512" cy="2286015"/>
          </a:xfrm>
          <a:prstGeom prst="rect">
            <a:avLst/>
          </a:prstGeom>
          <a:noFill/>
        </p:spPr>
      </p:pic>
      <p:pic>
        <p:nvPicPr>
          <p:cNvPr id="3080" name="Picture 8" descr="C:\Users\пользователь\Desktop\ПРЕЗЕНТАЦИЯ ФОТО\IMG20220420151334-!!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286256"/>
            <a:ext cx="1747123" cy="2329497"/>
          </a:xfrm>
          <a:prstGeom prst="rect">
            <a:avLst/>
          </a:prstGeom>
          <a:noFill/>
        </p:spPr>
      </p:pic>
      <p:pic>
        <p:nvPicPr>
          <p:cNvPr id="3082" name="Picture 10" descr="C:\Users\пользователь\Desktop\ПРЕЗЕНТАЦИЯ ФОТО\IMG20220420151508-!!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4286256"/>
            <a:ext cx="171451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229600" cy="414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День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uk-UA" dirty="0" smtClean="0"/>
                        <a:t>         Без фонтану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uk-UA" dirty="0" smtClean="0"/>
                        <a:t>            З фонтаном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tc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tB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∆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tc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tB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∆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852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Середнє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значення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вологості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                     33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                      50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uk-UA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ТАБЛИЦЯ ВИМІРЮВАННЯ ВОЛОГОСТІ ПОВІТРЯ</a:t>
            </a:r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429264"/>
            <a:ext cx="8143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Вологість в кімнаті збільшилася в середньому на 5% . Цей факт свідчить про те, що завдяки роботі фонтану можна впливати на покращення стану повітря у жилому приміщенні, яке, в свою чергу позитивно впливає на самопочуття людини та домашніх рослин.  </a:t>
            </a:r>
            <a:endParaRPr lang="uk-UA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2628" indent="-342900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1) Фонтан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Герона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може застосовуватися</a:t>
            </a:r>
          </a:p>
          <a:p>
            <a:pPr marL="452628" indent="-342900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в якості  декоративної прикраси у зимовому саду,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оренжереях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на дачних ділянках, у парках.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(фонтан у зимовому саду)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2) Фонтан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Герона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можна використовувати як зволожувач повітря.</a:t>
            </a:r>
          </a:p>
          <a:p>
            <a:pPr>
              <a:buNone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(декоративний зволожувач повітря)</a:t>
            </a:r>
          </a:p>
          <a:p>
            <a:pPr>
              <a:buNone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принцип фонтану Герона,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створювати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високопродуктивні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насосні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установки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неперервної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зможуть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піднімати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воду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висоту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витрачаючи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грама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вугіля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бензину,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ватта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електричної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(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насосна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установка)</a:t>
            </a:r>
            <a:endParaRPr lang="uk-UA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uk-UA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ЗАСТОСУВАННЯ ФОНТАНА ГЕРОНА</a:t>
            </a:r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ublic\Pictures\200px-Рис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143380"/>
            <a:ext cx="1905000" cy="1514475"/>
          </a:xfrm>
          <a:prstGeom prst="rect">
            <a:avLst/>
          </a:prstGeom>
          <a:noFill/>
        </p:spPr>
      </p:pic>
      <p:pic>
        <p:nvPicPr>
          <p:cNvPr id="2051" name="Picture 3" descr="C:\Users\Public\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071546"/>
            <a:ext cx="1824033" cy="1366264"/>
          </a:xfrm>
          <a:prstGeom prst="rect">
            <a:avLst/>
          </a:prstGeom>
          <a:noFill/>
        </p:spPr>
      </p:pic>
      <p:pic>
        <p:nvPicPr>
          <p:cNvPr id="2052" name="Picture 4" descr="C:\Users\Public\Pictures\https-i-pinimg-com-originals-4d-0d-19-4d0d198d1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571744"/>
            <a:ext cx="1873243" cy="1053534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5000628" y="1571612"/>
            <a:ext cx="1143008" cy="3571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714612" y="2857496"/>
            <a:ext cx="7858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214942" y="47148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661</TotalTime>
  <Words>923</Words>
  <Application>Microsoft Office PowerPoint</Application>
  <PresentationFormat>Екран (4:3)</PresentationFormat>
  <Paragraphs>212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Открытая</vt:lpstr>
      <vt:lpstr>Презентація PowerPoint</vt:lpstr>
      <vt:lpstr>                                                                       ФОНТАН ГЕРОНА</vt:lpstr>
      <vt:lpstr>                                             ІСТОРІЯ ВИНАХОДУ ФОНТАНУ ГЕРОНА</vt:lpstr>
      <vt:lpstr>                                              ПРИНЦИПИ РОБОТИ ФОНТАНА ГЕРОНА</vt:lpstr>
      <vt:lpstr>            ВИГОТОВЛЕННЯ ФОНТАНА ГЕРОНА </vt:lpstr>
      <vt:lpstr>                                  ВИГОТОВЛЕННЯ ФОНТАНА В ПОБУТОВИХ УМОВАХ</vt:lpstr>
      <vt:lpstr>     ТЕХНОЛОГІЧНИЙ ПРОЦЕС ВИГОТОВЛЕННЯ ОБ’ЄКТА ПРОЄКТНОЇ ДІЯЛЬНОСТІ</vt:lpstr>
      <vt:lpstr>                                   ТАБЛИЦЯ ВИМІРЮВАННЯ ВОЛОГОСТІ ПОВІТРЯ</vt:lpstr>
      <vt:lpstr>                                                ЗАСТОСУВАННЯ ФОНТАНА ГЕРОНА</vt:lpstr>
      <vt:lpstr>                                                                            ВИСНОВКИ</vt:lpstr>
      <vt:lpstr>ВИКОРИСТАНІ ДЖЕРЕЛА ІНФОРМАЦІЇ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для участі в конкурсі “МАН-Юніор”</dc:title>
  <dc:creator>пользователь</dc:creator>
  <cp:lastModifiedBy>NMR</cp:lastModifiedBy>
  <cp:revision>66</cp:revision>
  <dcterms:created xsi:type="dcterms:W3CDTF">2022-04-14T09:31:03Z</dcterms:created>
  <dcterms:modified xsi:type="dcterms:W3CDTF">2022-04-21T10:53:27Z</dcterms:modified>
</cp:coreProperties>
</file>