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7"/>
  </p:notesMasterIdLst>
  <p:sldIdLst>
    <p:sldId id="256" r:id="rId2"/>
    <p:sldId id="291" r:id="rId3"/>
    <p:sldId id="279" r:id="rId4"/>
    <p:sldId id="292" r:id="rId5"/>
    <p:sldId id="281" r:id="rId6"/>
    <p:sldId id="282" r:id="rId7"/>
    <p:sldId id="293" r:id="rId8"/>
    <p:sldId id="283" r:id="rId9"/>
    <p:sldId id="284" r:id="rId10"/>
    <p:sldId id="285" r:id="rId11"/>
    <p:sldId id="286" r:id="rId12"/>
    <p:sldId id="287" r:id="rId13"/>
    <p:sldId id="288" r:id="rId14"/>
    <p:sldId id="294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7" autoAdjust="0"/>
  </p:normalViewPr>
  <p:slideViewPr>
    <p:cSldViewPr>
      <p:cViewPr>
        <p:scale>
          <a:sx n="71" d="100"/>
          <a:sy n="71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B7838B-9346-4BF4-9749-0E91DD8F43D0}" type="datetimeFigureOut">
              <a:rPr lang="ru-RU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B2B21A-21F2-4C30-9E17-DB892D8F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19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82E30-D7F1-4072-BE5F-233602B27036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F8F3-E12F-4386-B5F2-40E4A5FA74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D5A98-5359-4C89-8991-26D71841C55F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593D0-30C1-4583-A11E-9F2BAA1961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DBD8C-08E1-4199-902E-DFCA3CAE1919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3D3CF-F457-4CDD-B267-6B5773AC7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0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AACE0-5ACA-4F7C-8805-CDC1E3D3D90C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EF074-4E13-4F42-B1CB-449FBA0E1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9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D996C-4C39-41A3-B4CF-EDA86C8A3970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57503-D262-444A-9B32-94E367A86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9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7F5B7-E95C-4804-A89A-D87F7D404FA1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43D41-0BAC-4544-81E9-0E0D32CA6F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C01AC8-D223-4D8A-A5A3-0B81C52BBD0B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D621-A8EA-425B-84D4-DECA89783F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4C45E-CEF6-47A5-BF69-D171606A1AA8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411EB-4937-4ACB-AE12-3E8D1BB4A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8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FDD66-9605-4F91-8F89-8E7E8F932ED1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4EFD6-78B4-4781-AA5D-BF69E90C1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058E2-E44D-4754-BEB3-A8C918023174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AD39C-7517-4484-AEED-DCB5B0F6EE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2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0AF15-7871-49BC-A42C-9705B67D4213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F86AD-1C9F-4082-92DF-35F00D9472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2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41993-2E20-438B-9002-4845AF4D973C}" type="datetimeFigureOut">
              <a:rPr lang="ru-RU" smtClean="0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0FE75F-3B91-45E8-93D4-BCA12D184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9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276600"/>
            <a:ext cx="4176464" cy="1469721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Авторка дослідження: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Ширяєва Вікторія Сергіївна,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учениця 10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класу 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Заваллівський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ліцей»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Голованівського району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Кіровоградської області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512352"/>
            <a:ext cx="6623050" cy="12001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uk-UA" sz="5700" b="1" dirty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339752" y="188913"/>
            <a:ext cx="6553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uk-UA" altLang="ru-RU" sz="1600" b="1" dirty="0" smtClean="0">
                <a:latin typeface="Times New Roman" pitchFamily="18" charset="0"/>
                <a:cs typeface="Times New Roman" pitchFamily="18" charset="0"/>
              </a:rPr>
              <a:t>Кіровоградська  Мала академія наук учнівської молоді </a:t>
            </a:r>
            <a:endParaRPr lang="uk-UA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401219" y="4924871"/>
            <a:ext cx="504056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uk-UA" altLang="ru-RU" sz="1800" dirty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r>
              <a:rPr lang="uk-UA" altLang="ru-RU" sz="1800" b="1" dirty="0" err="1">
                <a:latin typeface="Times New Roman" pitchFamily="18" charset="0"/>
                <a:cs typeface="Times New Roman" pitchFamily="18" charset="0"/>
              </a:rPr>
              <a:t>Пересунчак</a:t>
            </a:r>
            <a:r>
              <a:rPr lang="uk-UA" altLang="ru-RU" sz="1800" b="1" dirty="0">
                <a:latin typeface="Times New Roman" pitchFamily="18" charset="0"/>
                <a:cs typeface="Times New Roman" pitchFamily="18" charset="0"/>
              </a:rPr>
              <a:t> Олександр </a:t>
            </a:r>
            <a:r>
              <a:rPr lang="uk-UA" altLang="ru-RU" sz="1800" b="1" dirty="0" smtClean="0">
                <a:latin typeface="Times New Roman" pitchFamily="18" charset="0"/>
                <a:cs typeface="Times New Roman" pitchFamily="18" charset="0"/>
              </a:rPr>
              <a:t>Сергійович, </a:t>
            </a:r>
          </a:p>
          <a:p>
            <a:r>
              <a:rPr lang="uk-UA" altLang="ru-RU" sz="1800" dirty="0" smtClean="0">
                <a:latin typeface="Times New Roman" pitchFamily="18" charset="0"/>
                <a:cs typeface="Times New Roman" pitchFamily="18" charset="0"/>
              </a:rPr>
              <a:t>вчитель історії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КЗ «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Заваллівський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ліцей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altLang="ru-RU" sz="1800" dirty="0">
                <a:latin typeface="Times New Roman" pitchFamily="18" charset="0"/>
                <a:cs typeface="Times New Roman" pitchFamily="18" charset="0"/>
              </a:rPr>
              <a:t>Голованівського району</a:t>
            </a:r>
            <a:br>
              <a:rPr lang="uk-UA" alt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dirty="0">
                <a:latin typeface="Times New Roman" pitchFamily="18" charset="0"/>
                <a:cs typeface="Times New Roman" pitchFamily="18" charset="0"/>
              </a:rPr>
              <a:t>Кіровоградської області</a:t>
            </a:r>
          </a:p>
        </p:txBody>
      </p:sp>
      <p:pic>
        <p:nvPicPr>
          <p:cNvPr id="7" name="Рисунок 6" descr="Ширяєва 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2656"/>
            <a:ext cx="1919804" cy="2409656"/>
          </a:xfrm>
          <a:prstGeom prst="rect">
            <a:avLst/>
          </a:prstGeom>
          <a:noFill/>
          <a:ln w="9525" algn="in">
            <a:solidFill>
              <a:sysClr val="windowText" lastClr="000000">
                <a:lumMod val="0"/>
                <a:lumOff val="0"/>
              </a:sys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95282" y="1772816"/>
            <a:ext cx="855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Пам’ятки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археології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урочищі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Козачий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Яр</a:t>
            </a:r>
            <a:endParaRPr lang="uk-U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284984"/>
            <a:ext cx="295116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36" y="759124"/>
            <a:ext cx="1943139" cy="15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200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Артефакти з поселень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сабатинівської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культури (ХІ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-ХІІ ст. до н.е.).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КЗ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Заваллівський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ліцей»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ї статті\Бронза\Нуклеус Коз яр ІІІ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8" y="1735898"/>
            <a:ext cx="388847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93" y="5229200"/>
            <a:ext cx="194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Нуклеус. Козачий Яр-3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ої статті\Бронза\Рис.1. Навершя булави (Козачий Яр-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17" y="1196752"/>
            <a:ext cx="3824347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54867" y="3499943"/>
            <a:ext cx="2533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Навершя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булави. Козачий Яр-3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Юний археолог\КАТАЛОГ\Козачий яр -6,7 22.04.20\IMG_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18" y="3884564"/>
            <a:ext cx="3780656" cy="2471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18370" y="6412686"/>
            <a:ext cx="2707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посуду. Козачий Яр-6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888" y="444327"/>
            <a:ext cx="644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Курган доби бронзи (ІІ тис. до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.е.) №13 та  виявлені артефакти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ПП Археолог 16.10.2017\ДОКУМЕНТАЦІЯ\ІНВЕНТАРИЗАЦІЯ\2017 (17)\Казавчинська (Гайворонський)\ФОТО\кургани\07.11.2017\DSC_0117.JPG"/>
          <p:cNvPicPr/>
          <p:nvPr/>
        </p:nvPicPr>
        <p:blipFill rotWithShape="1">
          <a:blip r:embed="rId2" cstate="print"/>
          <a:srcRect t="11689"/>
          <a:stretch/>
        </p:blipFill>
        <p:spPr bwMode="auto">
          <a:xfrm>
            <a:off x="288261" y="1268591"/>
            <a:ext cx="3284855" cy="194119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456" y="3342221"/>
            <a:ext cx="309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Курган №13. Фото В.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Собчука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ПП Археолог 16.10.2017\ДОКУМЕНТАЦІЯ\ІНВЕНТАРИЗАЦІЯ\2017 (17)\Казавчинська (Гайворонський)\ФОТО\кургани\07.11.2017\DSC_0105.JPG"/>
          <p:cNvPicPr/>
          <p:nvPr/>
        </p:nvPicPr>
        <p:blipFill>
          <a:blip r:embed="rId3" cstate="print"/>
          <a:srcRect t="3549"/>
          <a:stretch>
            <a:fillRect/>
          </a:stretch>
        </p:blipFill>
        <p:spPr bwMode="auto">
          <a:xfrm>
            <a:off x="323528" y="3933056"/>
            <a:ext cx="3249588" cy="2016223"/>
          </a:xfrm>
          <a:prstGeom prst="rect">
            <a:avLst/>
          </a:prstGeom>
          <a:noFill/>
          <a:ln w="317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2277" y="6075386"/>
            <a:ext cx="365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Камінь біля підніжжя кургану №13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ПП Археолог 16.10.2017\ДОКУМЕНТАЦІЯ\ІНВЕНТАРИЗАЦІЯ\2017 (17)\Казавчинська (Гайворонський)\Кераміка з кургану №13(Козачий Яр)\IMG_0034-1.jpg"/>
          <p:cNvPicPr/>
          <p:nvPr/>
        </p:nvPicPr>
        <p:blipFill>
          <a:blip r:embed="rId4" cstate="print"/>
          <a:srcRect l="20561" r="10327" b="14019"/>
          <a:stretch>
            <a:fillRect/>
          </a:stretch>
        </p:blipFill>
        <p:spPr bwMode="auto">
          <a:xfrm>
            <a:off x="4079716" y="1268589"/>
            <a:ext cx="2359282" cy="1924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D:\ПП Археолог 16.10.2017\ДОКУМЕНТАЦІЯ\ІНВЕНТАРИЗАЦІЯ\2017 (17)\Казавчинська (Гайворонський)\Кераміка з кургану №13(Козачий Яр)\IMG_0035 копия.jpg"/>
          <p:cNvPicPr/>
          <p:nvPr/>
        </p:nvPicPr>
        <p:blipFill>
          <a:blip r:embed="rId5" cstate="print"/>
          <a:srcRect l="15480" t="1186" r="20819" b="12456"/>
          <a:stretch>
            <a:fillRect/>
          </a:stretch>
        </p:blipFill>
        <p:spPr bwMode="auto">
          <a:xfrm>
            <a:off x="6450951" y="1238819"/>
            <a:ext cx="2284054" cy="1924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9716" y="3236859"/>
            <a:ext cx="4324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Фрагмент кераміки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чорноліської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культури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насипу кургану №1</a:t>
            </a:r>
            <a:r>
              <a:rPr lang="uk-UA" dirty="0" smtClean="0"/>
              <a:t>3</a:t>
            </a:r>
            <a:endParaRPr lang="uk-UA" dirty="0"/>
          </a:p>
        </p:txBody>
      </p:sp>
      <p:pic>
        <p:nvPicPr>
          <p:cNvPr id="10" name="Рисунок 9" descr="D:\ПП Археолог 16.10.2017\ДОКУМЕНТАЦІЯ\ІНВЕНТАРИЗАЦІЯ\2017 (17)\Казавчинська (Гайворонський)\Кераміка з кургану №13(Козачий Яр)\IMG_0040-1.jpg"/>
          <p:cNvPicPr/>
          <p:nvPr/>
        </p:nvPicPr>
        <p:blipFill>
          <a:blip r:embed="rId6" cstate="print"/>
          <a:srcRect l="11626" t="12795" r="8509" b="6229"/>
          <a:stretch>
            <a:fillRect/>
          </a:stretch>
        </p:blipFill>
        <p:spPr bwMode="auto">
          <a:xfrm>
            <a:off x="4079716" y="3933056"/>
            <a:ext cx="2359281" cy="2025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D:\ПП Археолог 16.10.2017\ДОКУМЕНТАЦІЯ\ІНВЕНТАРИЗАЦІЯ\2017 (17)\Казавчинська (Гайворонський)\Кераміка з кургану №13(Козачий Яр)\IMG_0041-1.jpg"/>
          <p:cNvPicPr/>
          <p:nvPr/>
        </p:nvPicPr>
        <p:blipFill>
          <a:blip r:embed="rId7" cstate="print"/>
          <a:srcRect l="19355" t="6310" r="2814" b="29437"/>
          <a:stretch>
            <a:fillRect/>
          </a:stretch>
        </p:blipFill>
        <p:spPr bwMode="auto">
          <a:xfrm rot="10800000">
            <a:off x="6438997" y="3933055"/>
            <a:ext cx="2296008" cy="2016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10423" y="5958840"/>
            <a:ext cx="4324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Фрагмент кераміки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чорноліської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культури</a:t>
            </a:r>
          </a:p>
          <a:p>
            <a:pPr lvl="0"/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насипу кургану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uk-UA" dirty="0" smtClean="0">
                <a:solidFill>
                  <a:prstClr val="black"/>
                </a:solidFill>
              </a:rPr>
              <a:t>3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613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Кераміка з поселення черняхівської культури Козачий Яр-7.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Музей КЗ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Заваллівський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ліцей»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Юний археолог\КАТАЛОГ\Козачий яр -7\222CANON\IMG_00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3" y="1313408"/>
            <a:ext cx="3028315" cy="22479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68149" y="3669839"/>
            <a:ext cx="240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столового посуду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Юний археолог\КАТАЛОГ\Козачий яр -7\222CANON\IMG_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7" y="4105951"/>
            <a:ext cx="2980277" cy="22479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92677" y="6372001"/>
            <a:ext cx="2437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кухонного посуду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Юний археолог\КАТАЛОГ\Козачий яр -7\222CANON\IMG_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3408"/>
            <a:ext cx="2759332" cy="214664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04125" y="3529624"/>
            <a:ext cx="1567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амфор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Юний археолог\КАТАЛОГ\Козачий яр -7\222CANON\IMG_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27" y="4124101"/>
            <a:ext cx="2743565" cy="2247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531200" y="6414495"/>
            <a:ext cx="1001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Прясельця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442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Металеві вироби з поселення Козачий Яр-7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Юний археолог\КАТАЛОГ\Козачий яр -7\222CANON\IMG_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8877"/>
            <a:ext cx="3168352" cy="225633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5142" y="3347119"/>
            <a:ext cx="1641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пряжок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Юний археолог\КАТАЛОГ\Козачий яр -7\222CANON\IMG_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98879"/>
            <a:ext cx="2384549" cy="214209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30262" y="3299806"/>
            <a:ext cx="1396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Елементи фібул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Юний археолог\КАТАЛОГ\Козачий яр -7\222CANON\IMG_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64" y="3797909"/>
            <a:ext cx="158417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56216" y="6343159"/>
            <a:ext cx="1519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 сокири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Юний археолог\КАТАЛОГ\Козачий яр -7\2 (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7910"/>
            <a:ext cx="374441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37016" y="6319843"/>
            <a:ext cx="2088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Монети Римської імперії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14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Результати дослідження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 території урочища Козачий яр зафіксовано 9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яток археології від доби енеоліту до пізнього римського часу.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Більшість з них були відкриті місцевими краєзнавцями.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Невеликі розкопки (шурфування) були проведені на трипільських поселеннях.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 трипільському поселені Козачий яр-1 в результаті магнітометричної зйомки зафіксовані рови.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стало другим на території Середнього Побужжя. де вони були виявлені.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Поселення Козачий яр-1 –багатошарове: верхній шар відноситься до етапу В1 трипільської культури, верхній до – С2.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6.Найбільша кількість поселень відноситься до періоду пізньої бронзи. В районі урочища вони утворюють певне скупчення,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характерно для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сабатинівської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археологічної культури.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Серед виявлених артефактів найчисленнішими є фрагменти кераміки, типові для культур енеоліту, бронзи та черняхівського часу.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Знаряддя праці представлені виробами з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характерні для доби енеоліту –бронзи та виконані з металу, що характерно для пізнього римського періоду.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Скупчення такої кількості об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археології на невеликій території Козачого яру дає можливість для створення тут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ятко-охоронної зони та  може стати передумовою для розвитку туризму.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1458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Використані джерела: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764704"/>
            <a:ext cx="8229600" cy="6066309"/>
          </a:xfrm>
        </p:spPr>
        <p:txBody>
          <a:bodyPr>
            <a:normAutofit fontScale="77500" lnSpcReduction="20000"/>
          </a:bodyPr>
          <a:lstStyle/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1.Агульников С.,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Мистряну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Е. Новые находки каменных орудий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памятниках позднего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бронзового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века степной зоны Молдовы// 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Revista arheologica, serie nouă vol. X nr. 1. Chisinau, 2014. 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с.203-209.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ISSN 1857-016X.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Амброз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А.К. Фибулы юга европейской части СССР ( ІІ в. до н.э. – І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в. н.э.) // Археология СССР.1966. Москва: Наука.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Д1-30. 113 с.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3.Баран В. Д.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Черняхівська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культура .  К.: Наук. думка, 1981. 264 с.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Березанська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С. С.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Бронзовий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К.: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думка, 1964. С.70.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5.Бурдо Н.Б. Место памятников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сабатиновского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типа в структуре культурного комплекса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Кукутень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-Триполье.  Одесса, 2015.  С. 11-26.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Енциклопедія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Трипільської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/авт. кол.: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Н.Б.Бурдо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М.Ю.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Відейко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В.О.Дергачов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В.П.Дудкін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[та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] за ред.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М.Ю.Відейка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2004. Т.1.574 с.; Т.2. 654 с.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7.Крушельницька Л. 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Чорнол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ська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Придн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стровья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(за матер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алами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непорот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всько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ï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Льв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в, 1998. 224 </a:t>
            </a: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c. 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vi-VN" sz="17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Кіосак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Д.В.Степовий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пам’ятки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Сабатинівка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І (за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поселення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Шамраї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). Одеса, 2016. С .226-232.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9.Лобанова М.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Побужжя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сабатинівська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культурно-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Трипілля-Кукутені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Дисертація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302 с.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10.Магомедов  Б. Черняховская культура. Проблемы этноса. Люблин, 2001.  276 с.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11.Мисютинский В. В. Поселение трипольской культуры в среднем течении Южного Буга // І Правобережная краеведческая конференция: сборник докладов. – Кировоград, 1988. С. 20-23.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Палагута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І.В.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Трипільська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культура на початку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розвиненого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(ВІ).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Відносна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хронологія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локальні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К., 2016.</a:t>
            </a:r>
          </a:p>
          <a:p>
            <a:pPr marL="708660" algn="just"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Пересунчак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О.С.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трипільські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поселення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Бузі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//Земледельцы и скотоводы древней Европы. – Киев - Санкт-Петербург, 2012. С. </a:t>
            </a:r>
          </a:p>
          <a:p>
            <a:pPr marL="708660" indent="-342900" eaLnBrk="1" fontAlgn="auto" hangingPunct="1">
              <a:spcAft>
                <a:spcPts val="1000"/>
              </a:spcAft>
              <a:buFont typeface="Wingdings" pitchFamily="2" charset="2"/>
              <a:buChar char="Ø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яток археології урочища Козачий яр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86379" cy="240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71" y="2700557"/>
            <a:ext cx="4428619" cy="236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0765" y="1196752"/>
            <a:ext cx="3122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Трипільські поселення-2.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Кургани доби бронзи-2.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ятки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сабатинівської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культури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Черняхівське поселення -1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3123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роботи: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яток археології Козачого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Яру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описати та класифікувати артефакти, виявлені в процесі досліджень   та ввести їх  в науковий обіг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3" y="5185394"/>
            <a:ext cx="5385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археології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вказаній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уточнити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різночасовим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знахідкам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аналоги.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75" y="256292"/>
            <a:ext cx="911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Дослідники пам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яток археології в урочищі Козачий Яр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8" y="1287760"/>
            <a:ext cx="1938655" cy="2755900"/>
          </a:xfrm>
          <a:prstGeom prst="rect">
            <a:avLst/>
          </a:prstGeom>
          <a:noFill/>
        </p:spPr>
      </p:pic>
      <p:pic>
        <p:nvPicPr>
          <p:cNvPr id="4" name="Рисунок 3" descr="C:\Users\ПК\Desktop\25157987_2705410652931490_4776103669236734194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05" y="1287760"/>
            <a:ext cx="2176524" cy="2735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C:\Users\ПК\Desktop\35026576_212004366081820_6726329624927666176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r="30435"/>
          <a:stretch/>
        </p:blipFill>
        <p:spPr bwMode="auto">
          <a:xfrm>
            <a:off x="4556935" y="1287760"/>
            <a:ext cx="1966278" cy="27100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5" y="4524943"/>
            <a:ext cx="3156558" cy="198884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93448"/>
            <a:ext cx="1844269" cy="27731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4037280"/>
            <a:ext cx="2406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Місютинський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264" y="4037279"/>
            <a:ext cx="1264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Пересунчак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4886" y="4036889"/>
            <a:ext cx="910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Собчук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6404" y="4003441"/>
            <a:ext cx="700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Рудь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9748" y="6502767"/>
            <a:ext cx="2208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Колесниченко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Д.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Кіосак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6026" y="6502768"/>
            <a:ext cx="268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Учасники археологічного гуртка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:\Юний археолог\Козачий яр-1 22.09.19\IMG_00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66" y="4524943"/>
            <a:ext cx="2847734" cy="2025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83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032" y="110450312"/>
            <a:ext cx="4848181" cy="2900363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2222"/>
            <a:ext cx="8283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Особиста участь в дослідженнях Козачого яру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IMG_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590165" cy="201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_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4" y="1484783"/>
            <a:ext cx="2770505" cy="207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_00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590165" cy="2078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4424" y="3632030"/>
            <a:ext cx="8520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Збір «підйомного матеріалу» на трипільських поселеннях Козачий яр-1 та Козачий яр-2, травень 2021 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4149080"/>
            <a:ext cx="2770505" cy="2006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D:\Юний археолог\КАТАЛОГ\Козачий яр І\IMG_00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79"/>
            <a:ext cx="2590165" cy="200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D:\Юний археолог\КАТАЛОГ\Козачий яр І\209CANON\IMG_001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r="8025"/>
          <a:stretch/>
        </p:blipFill>
        <p:spPr bwMode="auto">
          <a:xfrm>
            <a:off x="6228184" y="4149080"/>
            <a:ext cx="2590165" cy="2006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33164" y="6281173"/>
            <a:ext cx="1560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Зібрані артефакти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9643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Поселення трипільської культури Козачий Яр-1 та Козачий Яр-2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Мої статті\стаття Козачий Яр І-ІІ\Рисунки Козачий Яр\рис.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5" y="764704"/>
            <a:ext cx="3816424" cy="26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9361" y="3380785"/>
            <a:ext cx="4167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Гугл-карта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Козачого Яру-1  з обрисами валів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75656" y="1196752"/>
            <a:ext cx="60121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D:\Юний археолог\КАТАЛОГ\Козачий яр І\М.Дембець Магнітка Козачого яру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/>
          <a:stretch/>
        </p:blipFill>
        <p:spPr bwMode="auto">
          <a:xfrm>
            <a:off x="5004048" y="777473"/>
            <a:ext cx="3816424" cy="26162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6302" y="3407660"/>
            <a:ext cx="5665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Магнітометричний знімок Козачого Яру-1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927" y="3861048"/>
            <a:ext cx="4344169" cy="25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12978" y="6453736"/>
            <a:ext cx="597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Козачий Яру-2. Стан збереження - зруйнований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149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Керамічний комплекс  трипільських поселень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Козачий Яр-1, Козачий Яр-2.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Заваллівський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ліцей»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Юний археолог\КАТАЛОГ\Козачий Яр Новое\Козачий яр І\IMG_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72130" cy="1832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D:\Юний археолог\КАТАЛОГ\Козачий Яр Новое\Козачий яр І\IMG_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2" y="3165987"/>
            <a:ext cx="2376264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5952220"/>
            <a:ext cx="243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столового посуду.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Козачий Яр-1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8" name="Рисунок 7" descr="D:\Юний археолог\КАТАЛОГ\Козачий Яр Новое\Козачий Яр-2\IMG_0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42" y="1196752"/>
            <a:ext cx="2736304" cy="1853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D:\Юний археолог\КАТАЛОГ\козачий яр 2\i9VrmdiYbN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72" y="3415644"/>
            <a:ext cx="3048474" cy="2434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71842" y="5982997"/>
            <a:ext cx="243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Фрагменти столового посуду.</a:t>
            </a:r>
          </a:p>
          <a:p>
            <a:pPr lvl="0"/>
            <a:r>
              <a:rPr lang="uk-UA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Козачий 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Яр-2</a:t>
            </a:r>
            <a:endParaRPr lang="uk-UA" dirty="0"/>
          </a:p>
        </p:txBody>
      </p:sp>
      <p:pic>
        <p:nvPicPr>
          <p:cNvPr id="11" name="Рисунок 10" descr="D:\Юний археолог\КАТАЛОГ\Козачий Яр Новое\Козачий яр І\IMG_00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15644"/>
            <a:ext cx="2186776" cy="2414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D:\Мої статті\стаття Козачий Яр І-ІІ\Рисунки Козачий Яр\рис.13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21" y="1164598"/>
            <a:ext cx="2124687" cy="18854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53905" y="5909398"/>
            <a:ext cx="2690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Козачий Яр-1: амулет, прясельце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" y="836712"/>
            <a:ext cx="779309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412" y="112276"/>
            <a:ext cx="762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Аналіз орнаментів на трипільські кераміці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Юний археолог\КАТАЛОГ\Козачий яр І\IMG_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01912"/>
            <a:ext cx="1879264" cy="153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Рисунок 4" descr="D:\Юний археолог\КАТАЛОГ\Козачий яр І\IMG_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39" y="5237398"/>
            <a:ext cx="2376264" cy="1499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41" y="5223521"/>
            <a:ext cx="1944216" cy="1496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2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77" y="260648"/>
            <a:ext cx="91216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Фрагменти  нетипової кераміки   поселення Козачий Яр-1.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Музей КЗ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Заваллівський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ліцей»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Мої статті\стаття Козачий Яр І-ІІ\Рисунки Козачий Яр\рис.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1019"/>
            <a:ext cx="5820330" cy="4420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3777" y="6348140"/>
            <a:ext cx="3561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Фрагменти трипільської  кераміки етапу СІІ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Мої статті\стаття Козачий Яр І-ІІ\Рисунки Козачий Яр\рис.14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75" y="1412776"/>
            <a:ext cx="2617470" cy="2349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D:\Юний археолог\КАТАЛОГ\Козачий яр І\IMG_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375" y="3845393"/>
            <a:ext cx="2617470" cy="2468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81513" y="6318960"/>
            <a:ext cx="247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Кераміка з домішками мушлі «Степовий вплив»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8578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Кремнієві артефакти з поселення Козачий Яр-1.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КЗ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Заваллівський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Мої статті\стаття Козачий Яр І-ІІ\Рисунки Козачий Яр\рис.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312368" cy="2425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Рисунок 3" descr="D:\Мої статті\стаття Козачий Яр І-ІІ\Рисунки Козачий Яр\рис.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3"/>
            <a:ext cx="4561222" cy="2425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41103" y="3749186"/>
            <a:ext cx="82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уклеус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091" y="3749186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кребки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Мої статті\стаття Козачий Яр І-ІІ\Рисунки Козачий Яр\рис.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3312368" cy="2115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D:\Мої статті\стаття Козачий Яр І-ІІ\Рисунки Козачий Яр\рис.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2" y="4196206"/>
            <a:ext cx="2485293" cy="2007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75757" y="6371370"/>
            <a:ext cx="163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Наконечник стріли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6336993"/>
            <a:ext cx="244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Вкладень до серпа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6817</TotalTime>
  <Words>966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Авторка дослідження: Ширяєва Вікторія Сергіївна, учениця 10 класу  КЗ «Заваллівський ліцей» Голованівського району Кіровоградської області</vt:lpstr>
      <vt:lpstr>Комплекс пам’яток археології урочища Козачий яр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дослідження</vt:lpstr>
      <vt:lpstr>      Використані 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Андрій Демидюк,  учень 9-Б класу  Заваллівського НВО «ЗШ I-III ст. смт  Завалля» Гайворонського району</dc:title>
  <dc:creator>Андрей</dc:creator>
  <cp:lastModifiedBy>user</cp:lastModifiedBy>
  <cp:revision>93</cp:revision>
  <dcterms:created xsi:type="dcterms:W3CDTF">2017-11-28T16:24:42Z</dcterms:created>
  <dcterms:modified xsi:type="dcterms:W3CDTF">2022-04-18T10:23:12Z</dcterms:modified>
</cp:coreProperties>
</file>