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73" r:id="rId6"/>
    <p:sldId id="270" r:id="rId7"/>
    <p:sldId id="271" r:id="rId8"/>
    <p:sldId id="272" r:id="rId9"/>
    <p:sldId id="265" r:id="rId10"/>
    <p:sldId id="262" r:id="rId11"/>
    <p:sldId id="264" r:id="rId12"/>
    <p:sldId id="267" r:id="rId13"/>
    <p:sldId id="266" r:id="rId14"/>
    <p:sldId id="260" r:id="rId15"/>
    <p:sldId id="276" r:id="rId16"/>
    <p:sldId id="277" r:id="rId17"/>
    <p:sldId id="275" r:id="rId18"/>
    <p:sldId id="261" r:id="rId19"/>
    <p:sldId id="25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27" autoAdjust="0"/>
  </p:normalViewPr>
  <p:slideViewPr>
    <p:cSldViewPr>
      <p:cViewPr>
        <p:scale>
          <a:sx n="75" d="100"/>
          <a:sy n="75" d="100"/>
        </p:scale>
        <p:origin x="-1675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E11E-DEDE-43FA-8CB7-4EF7411F331F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sk4uy4Jp8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apera.org/publication/13/56509/chy-isnuje-vidtsentrova-syla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.com.ua/144454/prirodoznavstvo/vidtsentrova_sila_inertsiy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6415078" cy="1470025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latin typeface="Monotype Corsiva" pitchFamily="66" charset="0"/>
              </a:rPr>
              <a:t>“</a:t>
            </a:r>
            <a:r>
              <a:rPr lang="uk-UA" sz="5400" b="1" dirty="0" err="1" smtClean="0">
                <a:latin typeface="Monotype Corsiva" pitchFamily="66" charset="0"/>
              </a:rPr>
              <a:t>Псевдосила”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6768752" cy="114300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Виконавець: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Олег </a:t>
            </a:r>
            <a:r>
              <a:rPr lang="uk-UA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Фіцько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учень 7-Б класу наукового ліцею </a:t>
            </a:r>
          </a:p>
          <a:p>
            <a:r>
              <a:rPr lang="uk-UA" sz="2800" dirty="0" err="1" smtClean="0">
                <a:solidFill>
                  <a:schemeClr val="tx1"/>
                </a:solidFill>
                <a:latin typeface="Monotype Corsiva" pitchFamily="66" charset="0"/>
              </a:rPr>
              <a:t>Хортцької</a:t>
            </a: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 національної академії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Керівники: 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Ганна </a:t>
            </a:r>
            <a:r>
              <a:rPr lang="uk-UA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Кісєльова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,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викладач фізики наукового ліцею </a:t>
            </a:r>
          </a:p>
          <a:p>
            <a:r>
              <a:rPr lang="uk-UA" sz="2800" dirty="0" err="1" smtClean="0">
                <a:solidFill>
                  <a:schemeClr val="tx1"/>
                </a:solidFill>
                <a:latin typeface="Monotype Corsiva" pitchFamily="66" charset="0"/>
              </a:rPr>
              <a:t>Хортцької</a:t>
            </a: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 національної академії </a:t>
            </a:r>
          </a:p>
          <a:p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Тетяна </a:t>
            </a:r>
            <a:r>
              <a:rPr lang="uk-UA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Туманян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викладач біології, методист наукового ліцею </a:t>
            </a:r>
            <a:r>
              <a:rPr lang="uk-UA" sz="2800" dirty="0" err="1" smtClean="0">
                <a:solidFill>
                  <a:schemeClr val="tx1"/>
                </a:solidFill>
                <a:latin typeface="Monotype Corsiva" pitchFamily="66" charset="0"/>
              </a:rPr>
              <a:t>Хортцької</a:t>
            </a:r>
            <a:r>
              <a:rPr lang="uk-UA" sz="2800" dirty="0" smtClean="0">
                <a:solidFill>
                  <a:schemeClr val="tx1"/>
                </a:solidFill>
                <a:latin typeface="Monotype Corsiva" pitchFamily="66" charset="0"/>
              </a:rPr>
              <a:t> національної академії</a:t>
            </a:r>
          </a:p>
          <a:p>
            <a:endParaRPr lang="ru-RU" sz="2800" dirty="0" smtClean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C:\Users\tanusha17\Desktop\оле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1872208" cy="1924474"/>
          </a:xfrm>
          <a:prstGeom prst="rect">
            <a:avLst/>
          </a:prstGeom>
          <a:noFill/>
        </p:spPr>
      </p:pic>
      <p:pic>
        <p:nvPicPr>
          <p:cNvPr id="13315" name="Picture 3" descr="C:\Users\tanusha17\Desktop\УР\Фото_Туманян Т.С..JPG"/>
          <p:cNvPicPr>
            <a:picLocks noChangeAspect="1" noChangeArrowheads="1"/>
          </p:cNvPicPr>
          <p:nvPr/>
        </p:nvPicPr>
        <p:blipFill>
          <a:blip r:embed="rId4" cstate="print"/>
          <a:srcRect t="7770"/>
          <a:stretch>
            <a:fillRect/>
          </a:stretch>
        </p:blipFill>
        <p:spPr bwMode="auto">
          <a:xfrm>
            <a:off x="7308303" y="4725144"/>
            <a:ext cx="1456227" cy="2014573"/>
          </a:xfrm>
          <a:prstGeom prst="rect">
            <a:avLst/>
          </a:prstGeom>
          <a:noFill/>
        </p:spPr>
      </p:pic>
      <p:pic>
        <p:nvPicPr>
          <p:cNvPr id="13317" name="Picture 5" descr="Сучасні освітні технології на уроках фізики та астрономії - Фізика,  астрономія - Специфіка навчальних предметів - Каталог статей - ІАМЦ ДОНМ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429000"/>
            <a:ext cx="1440160" cy="216507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171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4000" dirty="0" smtClean="0"/>
          </a:p>
        </p:txBody>
      </p:sp>
      <p:pic>
        <p:nvPicPr>
          <p:cNvPr id="6146" name="Picture 2" descr="C:\Users\Алексей\Desktop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14554"/>
            <a:ext cx="3284173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лексей\Desktop\e3173e26458543b43fa13e57685b1e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2"/>
            <a:ext cx="4920017" cy="292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30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Відцентрова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сила у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повсякденному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житті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868269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Рис.5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Відцентровою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витягають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стільників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661248"/>
            <a:ext cx="654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Рис.6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Сушать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білизну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пральній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машині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6192688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4000" dirty="0" smtClean="0"/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ексей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2880320" cy="432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30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Відцентрова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сила у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повсякденному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житті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56396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Рис.7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велосипедисту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мотоциклістові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цирку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описувати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мертву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петлю»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endParaRPr lang="uk-UA" sz="4300" dirty="0" smtClean="0"/>
          </a:p>
        </p:txBody>
      </p:sp>
      <p:pic>
        <p:nvPicPr>
          <p:cNvPr id="7170" name="Picture 2" descr="C:\Users\Алексей\Desktop\11605595_dsc-1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667476"/>
            <a:ext cx="5908701" cy="3933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30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Відцентрова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сила у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повсякденному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житті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82001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Рис.8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Рейки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крутих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поворотів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поїздів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трамваїв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відцентрового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/>
              <a:t>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5366400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Навіть медицина та харчова промисловість застосовує властивості відцентрової сили. Наприклад, центрифуги - це інструменти, за допомогою яких суміш речовин обертаючись з високою швидкістю, розділяється на  наймасивніші частинки, які будуть прагнути віддалятися від осі обертання, тим самим відокремлюючись від більш легких, які залишатимуться ближче до центру.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Алексей\Desktop\cm_6mt_centrifuga_medicinskaya_laboratornaya_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3026477" cy="3836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30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Відцентрова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сила у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повсякденному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житті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5661248"/>
            <a:ext cx="2802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Рис.9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http://surl.li/bwkoo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188640"/>
            <a:ext cx="8712968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І </a:t>
            </a:r>
            <a:r>
              <a:rPr lang="ru-RU" sz="4400" b="1" dirty="0" err="1" smtClean="0">
                <a:latin typeface="Monotype Corsiva" pitchFamily="66" charset="0"/>
                <a:cs typeface="Times New Roman" pitchFamily="18" charset="0"/>
              </a:rPr>
              <a:t>етап</a:t>
            </a: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4400" b="1" dirty="0" err="1" smtClean="0">
                <a:latin typeface="Monotype Corsiva" pitchFamily="66" charset="0"/>
                <a:cs typeface="Times New Roman" pitchFamily="18" charset="0"/>
              </a:rPr>
              <a:t>досліду</a:t>
            </a:r>
            <a:endParaRPr lang="uk-UA" sz="4400" b="1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Модель, за допомогою якої ми перевіримо дію відцентрової сили складається з двох пластикових пляшок, у яких ми відрізали від них дно та з’єднали їх таким чином, щоб утворилась конструкція з двома горлечками. У пляшку помістили дві кульки. Наше завдання -  зробити так, аби обидві  кульки перемістились у протилежні горлечка. </a:t>
            </a:r>
          </a:p>
        </p:txBody>
      </p:sp>
      <p:pic>
        <p:nvPicPr>
          <p:cNvPr id="2050" name="Picture 2" descr="C:\Users\Алексей\Desktop\0-02-05-d23233af39f64ab2b69536ae02377f68f3926a1ce907256d3989776f08e59922_27a3d29c2a8f6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86190"/>
            <a:ext cx="2537199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лексей\Desktop\0-02-05-4083e41817cda5e1e9392d5362d3eeba953eefecc83d0a628d776f17d5f9968f_403f97d900243e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286388"/>
            <a:ext cx="2537198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Алексей\Desktop\0-02-05-8f064823f29b93ff2309388c073065062d7a0c3b22c601efb3bbe65326423b65_e8a8c118213548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786190"/>
            <a:ext cx="3678939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149080"/>
            <a:ext cx="2619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Рис.10-12 Виготовлення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моделі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b="1" dirty="0" smtClean="0">
                <a:latin typeface="Monotype Corsiva" pitchFamily="66" charset="0"/>
                <a:cs typeface="Times New Roman" pitchFamily="18" charset="0"/>
              </a:rPr>
              <a:t>ІІ етап дослідження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Візьмемо і розкрутимо пляшку, кульки стрімко розбігаються від центру до країв, наочно демонструючи дію відцентрової сили.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tanusha17\Desktop\ljcks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20888"/>
            <a:ext cx="4896544" cy="38125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635896" y="6381328"/>
            <a:ext cx="378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3"/>
              </a:rPr>
              <a:t>Рис.13 </a:t>
            </a:r>
            <a:r>
              <a:rPr lang="en-US" dirty="0" smtClean="0">
                <a:hlinkClick r:id="rId3"/>
              </a:rPr>
              <a:t>https://youtu.be/csk4uy4Jp8U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b="1" dirty="0" smtClean="0">
                <a:latin typeface="Monotype Corsiva" pitchFamily="66" charset="0"/>
                <a:cs typeface="Times New Roman" pitchFamily="18" charset="0"/>
              </a:rPr>
              <a:t>ІІІ етап дослідження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цьому етапі ми ознайомились із способами розрахунку відцентрової сили</a:t>
            </a: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відцентрова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v²/r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точки,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 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 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радіус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кривизни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траєкторії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траєкторії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кривизни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центру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кола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точки по колу).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Відцентрова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доцентрова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дорівнюють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направлені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протилежні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прикладені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─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733256"/>
            <a:ext cx="1947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http://surl.li/bwito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15436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/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відцентрових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повсякденних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 нашому житті, навіть для розваг.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лексей\Desktop\divo-ostrov-piter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428868"/>
            <a:ext cx="6368188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72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atin typeface="Monotype Corsiva" pitchFamily="66" charset="0"/>
                <a:cs typeface="Times New Roman" pitchFamily="18" charset="0"/>
              </a:rPr>
              <a:t>Практичне значення проєкту. Перспективи</a:t>
            </a:r>
            <a:endParaRPr lang="ru-RU" sz="4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5436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ході експерименту виникла ідея в подальшому створити на основі виконаного проєкту модель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калібратора-віялки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зернових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72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atin typeface="Monotype Corsiva" pitchFamily="66" charset="0"/>
                <a:cs typeface="Times New Roman" pitchFamily="18" charset="0"/>
              </a:rPr>
              <a:t>Практичне значення проєкту. Перспективи</a:t>
            </a:r>
            <a:endParaRPr lang="ru-RU" sz="4000" dirty="0"/>
          </a:p>
        </p:txBody>
      </p:sp>
      <p:pic>
        <p:nvPicPr>
          <p:cNvPr id="4099" name="Picture 3" descr="идея PNG рисунок, картинки и пнг прозрачный для бесплатной загрузки |  Png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12976"/>
            <a:ext cx="2304256" cy="2304257"/>
          </a:xfrm>
          <a:prstGeom prst="rect">
            <a:avLst/>
          </a:prstGeom>
          <a:noFill/>
        </p:spPr>
      </p:pic>
      <p:sp>
        <p:nvSpPr>
          <p:cNvPr id="4101" name="AutoShape 5" descr="Віялка - значення слова, визначення слова, слово означає | VseslovA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Віялка - значення слова, визначення слова, слово означає | VseslovA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Віялка - значення слова, визначення слова, слово означає | Vses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AutoShape 11" descr="Віялка - значення слова, визначення слова, слово означає | Vses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Users\tanusha17\Desktop\ві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73016"/>
            <a:ext cx="3314678" cy="23042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347864" y="6165304"/>
            <a:ext cx="197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http://surl.li/bwlcq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1256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Теоретична частина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. В результаті опрацювання теоретичного матеріалу ми наштовхнулись на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думки про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відцентрові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навчальній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науковій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єдиної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загальновизнаної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термінології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підручниках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науковій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відцентрових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інерції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плутанини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понять,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парадоксів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нерозуміння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ясували, що в житті людини функціонування багатьох об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засновано на дії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відцетрованої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сили.</a:t>
            </a:r>
          </a:p>
          <a:p>
            <a:pPr algn="just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Практична частина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. В ході реалізації проєкту ми створили модель, яка доводить, що відцентрова сила є наслідком глобального закону інерції.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обертальному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прагнучи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законом,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первісного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стану як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«не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встигають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 колу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вивалюватися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до краю кола.</a:t>
            </a:r>
          </a:p>
          <a:p>
            <a:pPr algn="just"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Перспективи.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Навчитися здійснювати розрахунки відцентрової сили та розробити модель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калібратора-віялки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, функціонування якої буде засновано на дії відцентрової сили.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0"/>
            <a:ext cx="1992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Висновки</a:t>
            </a:r>
            <a:endParaRPr lang="ru-RU" sz="4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900" b="1" dirty="0" smtClean="0">
                <a:latin typeface="Monotype Corsiva" pitchFamily="66" charset="0"/>
              </a:rPr>
              <a:t>Мета проєкту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5686436" cy="521497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Дослідження явища відцентрової сили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89" name="Picture 1" descr="C:\Users\tanusha17\Desktop\від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7269" y="1412776"/>
            <a:ext cx="2567906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5589240"/>
            <a:ext cx="261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Рис.1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http://surl.li/bwhje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0"/>
            <a:ext cx="4112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Джерела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інформації</a:t>
            </a:r>
            <a:endParaRPr lang="ru-RU" sz="40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692696"/>
            <a:ext cx="878497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Білоус С.Ю.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Без пляшки не розберешся. – Запоріжжя, 2019, - 24с.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Гулиа Н.В.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Інерція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— М. : «Наука», 1982. — 152 с.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Егоров Г.В.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інерції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—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Вісник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Брянського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2013. — № 1.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шлинський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О.Ю.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Класична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механиіка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інерції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— М. : «Наука», 1987. — 320 с.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Ландсберг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Г.С.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Елементарний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— М. : «Наука», 1985. — Т. 1. — 606 с.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Савельев И.В.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— М. : «Наука», 1989. — Т. 1. — 496 с. — ISBN 5-02-014052-x:5-02-014430-4.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Сивухин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Д.В.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— 4е. — М. :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Фізматлит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; МФТІ, 2005. — Т. 1. — 560 с. — ISBN 5-9221-0225-7;5-89155-078-4.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https://probapera.org/publication/13/56509/chy-isnuje-vidtsentrova-syla.html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https://stud.com.ua/144454/prirodoznavstvo/vidtsentrova_sila_inertsiyi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900" b="1" dirty="0" smtClean="0">
                <a:latin typeface="Monotype Corsiva" pitchFamily="66" charset="0"/>
              </a:rPr>
              <a:t>Завдання проєкту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7416824" cy="521497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проаналізувати зміст поняття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“відцентрова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сила”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дослідити,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 в житті людини застосовується відцентрова сила;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виготовити модель з пластикових пляшок, яка продемонструє дію відцентрової сили;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узагальнити результати, зробити висновки.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sz="4900" b="1" dirty="0" smtClean="0">
                <a:latin typeface="Monotype Corsiva" pitchFamily="66" charset="0"/>
                <a:cs typeface="Times New Roman" pitchFamily="18" charset="0"/>
              </a:rPr>
              <a:t>Глосарій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atin typeface="Monotype Corsiva" pitchFamily="66" charset="0"/>
                <a:cs typeface="Times New Roman" pitchFamily="18" charset="0"/>
              </a:rPr>
            </a:br>
            <a:endParaRPr lang="ru-RU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5686436" cy="521497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ідцентрова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ускладнює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свободу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змушує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криволінійно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ей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68760"/>
            <a:ext cx="2296221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4077072"/>
            <a:ext cx="2563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Рис.2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http://surl.li/bwhjv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900" b="1" dirty="0" smtClean="0">
                <a:latin typeface="Monotype Corsiva" pitchFamily="66" charset="0"/>
              </a:rPr>
              <a:t>Історична довідка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6563072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відцентрова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сила"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ввів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Крістіан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Гюйгенс (1629-1695).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стверджував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криволінійний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планет, як правило,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віддалятиме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якусь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утримувати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підрахував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пропорційна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квадрату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обернено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пропорційна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радіусу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описаного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кола.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6626" name="AutoShape 2" descr="Сила инерции — Википедия"/>
          <p:cNvSpPr>
            <a:spLocks noChangeAspect="1" noChangeArrowheads="1"/>
          </p:cNvSpPr>
          <p:nvPr/>
        </p:nvSpPr>
        <p:spPr bwMode="auto">
          <a:xfrm>
            <a:off x="155575" y="-868363"/>
            <a:ext cx="24288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ГЮЙГЕНС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628800"/>
            <a:ext cx="1809750" cy="2771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4581128"/>
            <a:ext cx="1168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Гюгенс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b/bc/Centripetal_%26_centrifugal_forces.jpg/300px-Centripetal_%26_centrifugal_for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3" y="1916832"/>
            <a:ext cx="2552615" cy="3090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900" b="1" dirty="0" smtClean="0">
                <a:latin typeface="Monotype Corsiva" pitchFamily="66" charset="0"/>
              </a:rPr>
              <a:t>Історична довідка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7884368" cy="51205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Перше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означення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ньютонова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відцентрова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сила.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зображено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диск,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рівномірно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обертається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вертикальної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мотузку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з'єднано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центром диску, а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прив'язано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кульку.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кульку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натягу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мотузки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 → 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центру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обертання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викривляє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траєкторію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кульки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змушує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колу.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доцентровою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Відцентрова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 →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натягом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мотузки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прикладена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диска. Таким чином,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відцентрова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доцентрова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прикладені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0221" y="5589240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Рис.3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http://surl.li/bwito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b/bc/Centripetal_%26_centrifugal_forces.jpg/300px-Centripetal_%26_centrifugal_for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00808"/>
            <a:ext cx="2328078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900" b="1" dirty="0" smtClean="0">
                <a:latin typeface="Monotype Corsiva" pitchFamily="66" charset="0"/>
              </a:rPr>
              <a:t>Історична довідка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6563072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д'аламберова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відцентрова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Д'аламберова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відцентрова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д'аламберової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інерції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штучно вводиться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схему сил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запису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динаміки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простіших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статики. Вона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відчута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виміряна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фіктивних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несправжніх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псевдосил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49406" y="5013176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Рис.3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http://surl.li/bwito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Файл:Earth Rotation.svg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780928"/>
            <a:ext cx="2211673" cy="1656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4900" b="1" dirty="0" smtClean="0">
                <a:latin typeface="Monotype Corsiva" pitchFamily="66" charset="0"/>
              </a:rPr>
              <a:t>Історична довідка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6563072" cy="521497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термінологією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запропонованою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академіком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О. Ю.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Ішлінським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відцентрові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інерції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ейлеровими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силами.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Ейлер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використовував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рухливі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координат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розв'язування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фіктивних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д'аламберових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сил,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ейлерови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відцентрові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інерції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зближують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реальними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силами.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виміряти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ейлерових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справжніми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силами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дискусійним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6626" name="AutoShape 2" descr="Сила инерции — Википедия"/>
          <p:cNvSpPr>
            <a:spLocks noChangeAspect="1" noChangeArrowheads="1"/>
          </p:cNvSpPr>
          <p:nvPr/>
        </p:nvSpPr>
        <p:spPr bwMode="auto">
          <a:xfrm>
            <a:off x="155575" y="-868363"/>
            <a:ext cx="24288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Эйлер, Леонард — История геодез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509120"/>
            <a:ext cx="1656184" cy="1895476"/>
          </a:xfrm>
          <a:prstGeom prst="rect">
            <a:avLst/>
          </a:prstGeom>
          <a:noFill/>
        </p:spPr>
      </p:pic>
      <p:sp>
        <p:nvSpPr>
          <p:cNvPr id="26632" name="AutoShape 8" descr="Олександр Юрійович Ішлінський.Історія розвитку інформаційних технологій в  Україні."/>
          <p:cNvSpPr>
            <a:spLocks noChangeAspect="1" noChangeArrowheads="1"/>
          </p:cNvSpPr>
          <p:nvPr/>
        </p:nvSpPr>
        <p:spPr bwMode="auto">
          <a:xfrm>
            <a:off x="155575" y="-1028700"/>
            <a:ext cx="14859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Олександр Юрійович Ішлінський.Історія розвитку інформаційних технологій в  Україні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5" name="Picture 11" descr="C:\Users\tanusha17\Desktop\іш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8640"/>
            <a:ext cx="1440160" cy="20905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380312" y="2276872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Ішлінський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6381328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Л. Ейлер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9512" y="0"/>
            <a:ext cx="9144000" cy="3286123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4100" b="1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ексей\Desktop\swing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500066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30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Відцентрова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сила у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повсякденному</a:t>
            </a: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  <a:cs typeface="Times New Roman" pitchFamily="18" charset="0"/>
              </a:rPr>
              <a:t>житті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49278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Рис.4 Метання молоту в спорті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782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“Псевдосила”</vt:lpstr>
      <vt:lpstr> Мета проєкту </vt:lpstr>
      <vt:lpstr> Завдання проєкту </vt:lpstr>
      <vt:lpstr>Глосарій </vt:lpstr>
      <vt:lpstr> Історична довідка </vt:lpstr>
      <vt:lpstr> Історична довідка </vt:lpstr>
      <vt:lpstr> Історична довідка </vt:lpstr>
      <vt:lpstr> Історична довідка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tanusha17</cp:lastModifiedBy>
  <cp:revision>16</cp:revision>
  <dcterms:created xsi:type="dcterms:W3CDTF">2013-11-02T12:57:27Z</dcterms:created>
  <dcterms:modified xsi:type="dcterms:W3CDTF">2022-04-30T06:03:36Z</dcterms:modified>
</cp:coreProperties>
</file>