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youtube.com/watch?v=zkr40oDYTOo&amp;t=20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2" y="0"/>
            <a:ext cx="9144000" cy="6964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37" y="2132856"/>
            <a:ext cx="8814659" cy="147002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Тараканівський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форт -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визначна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фортифікаційна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споруда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Дубенщини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837" y="5373216"/>
            <a:ext cx="5256584" cy="17526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Рівненське територіальне відділення МАН України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985" y="82123"/>
            <a:ext cx="821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Всеукраїнський відкритий інтерактивний конкурс </a:t>
            </a:r>
            <a:br>
              <a:rPr lang="uk-UA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uk-UA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«МАН – Юніор Дослідник»</a:t>
            </a:r>
            <a:br>
              <a:rPr lang="uk-UA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uk-UA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Номінація – «Історик – Юніор»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8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86" y="0"/>
            <a:ext cx="9156986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43" y="211025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Пропоную до вашої уваги відео на якому хочу поділитися фактами про цю споруду:  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343" y="1309933"/>
            <a:ext cx="5400600" cy="437549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1560" y="5845721"/>
            <a:ext cx="82431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http://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youtube.com/watch?v=zkr40oDYTOo&amp;t=20s</a:t>
            </a:r>
            <a:endParaRPr lang="uk-UA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2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841160" cy="1949078"/>
          </a:xfrm>
        </p:spPr>
        <p:txBody>
          <a:bodyPr>
            <a:normAutofit fontScale="90000"/>
          </a:bodyPr>
          <a:lstStyle/>
          <a:p>
            <a:pPr indent="540385" algn="just">
              <a:spcAft>
                <a:spcPts val="800"/>
              </a:spcAft>
            </a:pPr>
            <a:r>
              <a:rPr lang="uk-UA" sz="3100" dirty="0">
                <a:latin typeface="Times New Roman"/>
                <a:ea typeface="Calibri"/>
              </a:rPr>
              <a:t>Досліджуючи та презентуючи свої наукові тези хотів донести інформацію про відому пам’ятку міста, сподіваюся, що вона </a:t>
            </a:r>
            <a:r>
              <a:rPr lang="uk-UA" sz="3100" dirty="0" smtClean="0">
                <a:latin typeface="Times New Roman"/>
                <a:ea typeface="Calibri"/>
              </a:rPr>
              <a:t>поглибила знання новими відомостями </a:t>
            </a:r>
            <a:r>
              <a:rPr lang="uk-UA" sz="3100" dirty="0">
                <a:latin typeface="Times New Roman"/>
                <a:ea typeface="Calibri"/>
              </a:rPr>
              <a:t>та маловідомими фактами про форт. 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0"/>
          <a:stretch/>
        </p:blipFill>
        <p:spPr>
          <a:xfrm>
            <a:off x="395537" y="2636912"/>
            <a:ext cx="4644570" cy="36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Що відповісти на &quot;дякую&quot;? Варіанти відповідей: будь ласка, не варто подяки,  радий був допомогт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5395" r="7584" b="4324"/>
          <a:stretch/>
        </p:blipFill>
        <p:spPr bwMode="auto">
          <a:xfrm>
            <a:off x="5312537" y="3068960"/>
            <a:ext cx="3611649" cy="2555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2" y="-1"/>
            <a:ext cx="9157802" cy="68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66836"/>
            <a:ext cx="8219256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Інформація про учасників </a:t>
            </a:r>
            <a:endParaRPr lang="ru-RU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51520" y="4380367"/>
            <a:ext cx="3610744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 err="1" smtClean="0">
                <a:latin typeface="Cambria" panose="02040503050406030204" pitchFamily="18" charset="0"/>
              </a:rPr>
              <a:t>Федун</a:t>
            </a:r>
            <a:r>
              <a:rPr lang="uk-UA" sz="2000" b="1" dirty="0" smtClean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sz="2000" b="1" dirty="0" smtClean="0">
                <a:latin typeface="Cambria" panose="02040503050406030204" pitchFamily="18" charset="0"/>
              </a:rPr>
              <a:t>Назар  Олександрович </a:t>
            </a:r>
          </a:p>
          <a:p>
            <a:pPr marL="0" indent="0" algn="ctr">
              <a:buNone/>
            </a:pPr>
            <a:r>
              <a:rPr lang="uk-UA" sz="2000" dirty="0">
                <a:latin typeface="Cambria" panose="02040503050406030204" pitchFamily="18" charset="0"/>
              </a:rPr>
              <a:t>у</a:t>
            </a:r>
            <a:r>
              <a:rPr lang="uk-UA" sz="2000" dirty="0" smtClean="0">
                <a:latin typeface="Cambria" panose="02040503050406030204" pitchFamily="18" charset="0"/>
              </a:rPr>
              <a:t>чень 5 – Б класу </a:t>
            </a:r>
          </a:p>
          <a:p>
            <a:pPr marL="0" indent="0" algn="ctr">
              <a:buNone/>
            </a:pPr>
            <a:r>
              <a:rPr lang="uk-UA" sz="2000" dirty="0" smtClean="0">
                <a:latin typeface="Cambria" panose="02040503050406030204" pitchFamily="18" charset="0"/>
              </a:rPr>
              <a:t>Дубенського ліцею №7 </a:t>
            </a:r>
          </a:p>
          <a:p>
            <a:pPr marL="0" indent="0" algn="ctr">
              <a:buNone/>
            </a:pPr>
            <a:r>
              <a:rPr lang="uk-UA" sz="2000" dirty="0" err="1" smtClean="0">
                <a:latin typeface="Cambria" panose="02040503050406030204" pitchFamily="18" charset="0"/>
              </a:rPr>
              <a:t>Дубенської</a:t>
            </a:r>
            <a:r>
              <a:rPr lang="uk-UA" sz="2000" dirty="0" smtClean="0">
                <a:latin typeface="Cambria" panose="02040503050406030204" pitchFamily="18" charset="0"/>
              </a:rPr>
              <a:t> міської ради </a:t>
            </a:r>
          </a:p>
          <a:p>
            <a:pPr marL="0" indent="0" algn="ctr">
              <a:buNone/>
            </a:pPr>
            <a:r>
              <a:rPr lang="uk-UA" sz="2000" dirty="0" smtClean="0">
                <a:latin typeface="Cambria" panose="02040503050406030204" pitchFamily="18" charset="0"/>
              </a:rPr>
              <a:t>Рівненської області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1695" r="31168"/>
          <a:stretch/>
        </p:blipFill>
        <p:spPr>
          <a:xfrm>
            <a:off x="755576" y="692696"/>
            <a:ext cx="2592288" cy="367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87297"/>
            <a:ext cx="2598898" cy="364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бъект 10"/>
          <p:cNvSpPr txBox="1">
            <a:spLocks/>
          </p:cNvSpPr>
          <p:nvPr/>
        </p:nvSpPr>
        <p:spPr>
          <a:xfrm>
            <a:off x="5364088" y="4456444"/>
            <a:ext cx="3610744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000" dirty="0" smtClean="0">
                <a:latin typeface="Cambria" panose="02040503050406030204" pitchFamily="18" charset="0"/>
              </a:rPr>
              <a:t>Науковий керівник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2000" b="1" dirty="0" smtClean="0">
                <a:latin typeface="Cambria" panose="02040503050406030204" pitchFamily="18" charset="0"/>
              </a:rPr>
              <a:t>Гаврилюк 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2000" b="1" dirty="0" smtClean="0">
                <a:latin typeface="Cambria" panose="02040503050406030204" pitchFamily="18" charset="0"/>
              </a:rPr>
              <a:t>Сергій Володимирович 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2000" dirty="0">
                <a:latin typeface="Cambria" panose="02040503050406030204" pitchFamily="18" charset="0"/>
              </a:rPr>
              <a:t>в</a:t>
            </a:r>
            <a:r>
              <a:rPr lang="uk-UA" sz="2000" dirty="0" smtClean="0">
                <a:latin typeface="Cambria" panose="02040503050406030204" pitchFamily="18" charset="0"/>
              </a:rPr>
              <a:t>читель історії </a:t>
            </a:r>
            <a:endParaRPr lang="ru-RU" sz="2000" dirty="0">
              <a:latin typeface="Cambria" panose="02040503050406030204" pitchFamily="18" charset="0"/>
            </a:endParaRPr>
          </a:p>
          <a:p>
            <a:pPr marL="0" lvl="0" indent="0" algn="ctr">
              <a:buNone/>
            </a:pPr>
            <a:r>
              <a:rPr lang="uk-UA" sz="2000" dirty="0">
                <a:solidFill>
                  <a:prstClr val="black"/>
                </a:solidFill>
                <a:latin typeface="Cambria" panose="02040503050406030204" pitchFamily="18" charset="0"/>
              </a:rPr>
              <a:t>Дубенського ліцею №7 </a:t>
            </a:r>
          </a:p>
          <a:p>
            <a:pPr marL="0" lvl="0" indent="0" algn="ctr">
              <a:buNone/>
            </a:pPr>
            <a:r>
              <a:rPr lang="uk-UA" sz="2000" dirty="0" err="1">
                <a:solidFill>
                  <a:prstClr val="black"/>
                </a:solidFill>
                <a:latin typeface="Cambria" panose="02040503050406030204" pitchFamily="18" charset="0"/>
              </a:rPr>
              <a:t>Дубенської</a:t>
            </a:r>
            <a:r>
              <a:rPr lang="uk-UA" sz="2000" dirty="0">
                <a:solidFill>
                  <a:prstClr val="black"/>
                </a:solidFill>
                <a:latin typeface="Cambria" panose="02040503050406030204" pitchFamily="18" charset="0"/>
              </a:rPr>
              <a:t> міської ради </a:t>
            </a:r>
          </a:p>
          <a:p>
            <a:pPr marL="0" lvl="0" indent="0" algn="ctr">
              <a:buNone/>
            </a:pPr>
            <a:r>
              <a:rPr lang="uk-UA" sz="2000" dirty="0">
                <a:solidFill>
                  <a:prstClr val="black"/>
                </a:solidFill>
                <a:latin typeface="Cambria" panose="02040503050406030204" pitchFamily="18" charset="0"/>
              </a:rPr>
              <a:t>Рівненської області 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0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2" y="-1"/>
            <a:ext cx="9157802" cy="68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43" y="612167"/>
            <a:ext cx="7999789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3200" b="1" dirty="0" smtClean="0">
                <a:latin typeface="Cambria" panose="02040503050406030204" pitchFamily="18" charset="0"/>
              </a:rPr>
              <a:t>Тема: </a:t>
            </a:r>
            <a:r>
              <a:rPr lang="az-Cyrl-AZ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uk-UA" sz="3200" b="1" dirty="0" err="1" smtClean="0">
                <a:latin typeface="Cambria" panose="02040503050406030204" pitchFamily="18" charset="0"/>
              </a:rPr>
              <a:t>Тараканівський</a:t>
            </a:r>
            <a:r>
              <a:rPr lang="uk-UA" sz="3200" b="1" dirty="0" smtClean="0">
                <a:latin typeface="Cambria" panose="02040503050406030204" pitchFamily="18" charset="0"/>
              </a:rPr>
              <a:t> </a:t>
            </a:r>
            <a:r>
              <a:rPr lang="uk-UA" sz="3200" b="1" dirty="0">
                <a:latin typeface="Cambria" panose="02040503050406030204" pitchFamily="18" charset="0"/>
              </a:rPr>
              <a:t>форт - визначна фортифікаційна </a:t>
            </a:r>
            <a:r>
              <a:rPr lang="uk-UA" sz="3200" b="1" dirty="0" smtClean="0">
                <a:latin typeface="Cambria" panose="02040503050406030204" pitchFamily="18" charset="0"/>
              </a:rPr>
              <a:t>споруда </a:t>
            </a:r>
            <a:r>
              <a:rPr lang="uk-UA" sz="3200" b="1" dirty="0" err="1" smtClean="0">
                <a:latin typeface="Cambria" panose="02040503050406030204" pitchFamily="18" charset="0"/>
              </a:rPr>
              <a:t>Дубенщини</a:t>
            </a:r>
            <a:r>
              <a:rPr lang="az-Cyrl-AZ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99383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Предмет дослідження: </a:t>
            </a:r>
            <a:r>
              <a:rPr lang="uk-UA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Тараканівський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форт як історична пам'ятка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Дубенщини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81721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Мета дослідження: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дізнатися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та висвітлити основні відомості, які стосуються цієї архітектурної пам'ятки Дубна.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50" y="3789040"/>
            <a:ext cx="799288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Завдання дослідження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 історичні відомості про споруду від створення до періоду Першої світової війни.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Розповісти про характерні ознаки будівлі форту.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Висвітлити цікаві факти, про фортифікаційну споруду кінця  ХІХ століття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643" y="155600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Об’єкт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дослідження: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архітектурні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надбання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Дубенщини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6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-10352"/>
            <a:ext cx="9157802" cy="68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atin typeface="Cambria" panose="02040503050406030204" pitchFamily="18" charset="0"/>
              </a:rPr>
              <a:t>Актуальність дослідження</a:t>
            </a:r>
            <a:endParaRPr lang="ru-RU" sz="48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864" y="1484784"/>
            <a:ext cx="8424936" cy="3403852"/>
          </a:xfrm>
        </p:spPr>
        <p:txBody>
          <a:bodyPr>
            <a:normAutofit fontScale="70000" lnSpcReduction="20000"/>
          </a:bodyPr>
          <a:lstStyle/>
          <a:p>
            <a:pPr indent="0" algn="just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кожен край має свої архітектурні пам’ятки, які вражають  своєю історією та особливостями, форт, що знаходиться поблизу села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Тараканів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є винятком,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 історії рідного краю та України – одна із головних запорук добробуту та миру в державі. А володіння знаннями про цю знамениту архітектурну  споруду збагатить кругозір кожного, хто цікавиться історією та історичними пам’ятками України.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Актуальність - Професія вчител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61" b="4453"/>
          <a:stretch/>
        </p:blipFill>
        <p:spPr bwMode="auto">
          <a:xfrm>
            <a:off x="6780732" y="4242121"/>
            <a:ext cx="217482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873" y="1988840"/>
            <a:ext cx="7962870" cy="2880320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Дубенський форт – це цікава фортифікаційна й архітектурна пам’ятка, особлива форма форту, його зовнішня потужність та печерний вигляд приваблюють туристів з усієї 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України. 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952"/>
            <a:ext cx="3240360" cy="1740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5952"/>
            <a:ext cx="3240360" cy="1743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22126"/>
            <a:ext cx="3240360" cy="1772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60" y="4891933"/>
            <a:ext cx="3240360" cy="18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3" y="188640"/>
            <a:ext cx="8784976" cy="244827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/>
                <a:ea typeface="Calibri"/>
              </a:rPr>
              <a:t>Історія форту починається в другій половині XIX століття, як оборонна споруда, що захищатиме західні кордони Російської імперії. Споруда була готовою в 1890 році. Форт будувався не лише з каменю та цегли, а ще й бетону, який був непоширеним матеріалом на той </a:t>
            </a:r>
            <a:r>
              <a:rPr lang="uk-UA" dirty="0" smtClean="0">
                <a:latin typeface="Times New Roman"/>
                <a:ea typeface="Calibri"/>
              </a:rPr>
              <a:t>час.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1"/>
          <a:stretch/>
        </p:blipFill>
        <p:spPr>
          <a:xfrm>
            <a:off x="6156176" y="2476872"/>
            <a:ext cx="2880320" cy="420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Тараканівський форт в 1916 році: неопубліковані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2" y="2838894"/>
            <a:ext cx="4464496" cy="3482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986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61" y="1023124"/>
            <a:ext cx="4546848" cy="4824536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Зроблений він у формі чотирикутника, а довжина сторін – 240 метрів. Зовні форт укріплений глибоким ровом та земляними валами. У 1899 році на території було проведено освітлення, а пізніше – телефонні лінії.</a:t>
            </a:r>
            <a:endParaRPr lang="ru-RU" sz="2000" dirty="0"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052" name="Picture 4" descr="Типове Дубно - Тараканівський форт - унікальна споруда,...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802">
            <a:off x="5190453" y="497332"/>
            <a:ext cx="3592595" cy="2581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араканівський форт – місто привидів – Блог про тури Україно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941">
            <a:off x="5016760" y="3595570"/>
            <a:ext cx="3456383" cy="2761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7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" y="-32418"/>
            <a:ext cx="9156986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443" y="377280"/>
            <a:ext cx="5615303" cy="648072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В 1900 році споруда залишилася не діючою, після цього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Тараканівський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форт було окуповано німецькими, австрійськими та польськими військами. В 1915 році навколо нього відбулася запекла битва, в ході якої було зруйновано укріплення та полягло більше 200 австрійських солдат. Форт прославився героїчною обороною  під командуванням майора польської армії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Матчинського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Тараканівський форт в 1916 році: неопубліковані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5" y="23214"/>
            <a:ext cx="2771031" cy="38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Зруйнований Тараканівський форт. Унікальні фото | РАДИВИЛІВ.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0" y="4077072"/>
            <a:ext cx="324036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86" y="0"/>
            <a:ext cx="915698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Архітектурна пам’ятка має свої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цікавинки</a:t>
            </a:r>
            <a:r>
              <a:rPr lang="uk-UA" sz="3600" b="1" dirty="0" smtClean="0">
                <a:latin typeface="Times New Roman"/>
                <a:ea typeface="Calibri"/>
                <a:cs typeface="Times New Roman"/>
              </a:rPr>
              <a:t>:</a:t>
            </a:r>
            <a:endParaRPr lang="ru-RU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0-02-05-f5ea1e573719057ddd415c8fe5796bdceed1f7c13ae8bc8d2582dd8eba5d7563_239f7708d6b703a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6436"/>
          <a:stretch/>
        </p:blipFill>
        <p:spPr>
          <a:xfrm rot="16200000">
            <a:off x="4338219" y="2078607"/>
            <a:ext cx="5047513" cy="3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3618" y="1268760"/>
            <a:ext cx="4566414" cy="530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dirty="0">
                <a:latin typeface="Times New Roman"/>
                <a:ea typeface="Calibri"/>
              </a:rPr>
              <a:t>Під час Другої світової війни у форті німці проводили експерименти над людьми.</a:t>
            </a:r>
            <a:endParaRPr lang="ru-RU" sz="1600" dirty="0"/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dirty="0">
                <a:latin typeface="Times New Roman"/>
                <a:ea typeface="Calibri"/>
              </a:rPr>
              <a:t>За даними істориків,  на території </a:t>
            </a:r>
            <a:r>
              <a:rPr lang="uk-UA" sz="1600" dirty="0" err="1">
                <a:latin typeface="Times New Roman"/>
                <a:ea typeface="Calibri"/>
              </a:rPr>
              <a:t>Тараканівського</a:t>
            </a:r>
            <a:r>
              <a:rPr lang="uk-UA" sz="1600" dirty="0">
                <a:latin typeface="Times New Roman"/>
                <a:ea typeface="Calibri"/>
              </a:rPr>
              <a:t> форту є діючі  пастки.</a:t>
            </a:r>
            <a:endParaRPr lang="ru-RU" sz="1600" dirty="0"/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dirty="0">
                <a:latin typeface="Times New Roman"/>
                <a:ea typeface="Calibri"/>
              </a:rPr>
              <a:t>На території форту були колодязі із вмурованими в стіни рейками, по яких піднімались з підземелля боєприпаси.</a:t>
            </a:r>
            <a:endParaRPr lang="ru-RU" sz="1600" dirty="0"/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dirty="0">
                <a:latin typeface="Times New Roman"/>
                <a:ea typeface="Calibri"/>
              </a:rPr>
              <a:t>Жителі розповідають, що від форту іноді линуть звуки, схожі на голоси солдатів та вибухи артилерії.</a:t>
            </a:r>
            <a:endParaRPr lang="ru-RU" sz="1600" dirty="0"/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600" dirty="0">
                <a:latin typeface="Times New Roman"/>
                <a:ea typeface="Calibri"/>
              </a:rPr>
              <a:t>На території можна побачити привидів. Кажуть, що це полеглі австрійські солдати, які ходять коридорами. 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19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495</Words>
  <Application>Microsoft Office PowerPoint</Application>
  <PresentationFormat>Экран (4:3)</PresentationFormat>
  <Paragraphs>40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"Тараканівський форт - визначна фортифікаційна споруда Дубенщини"</vt:lpstr>
      <vt:lpstr>Інформація про учасників </vt:lpstr>
      <vt:lpstr>Тема: “Тараканівський форт - визначна фортифікаційна споруда Дубенщини” </vt:lpstr>
      <vt:lpstr>Актуальність дослідження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Архітектурна пам’ятка має свої цікавинки:</vt:lpstr>
      <vt:lpstr>Презентация PowerPoint</vt:lpstr>
      <vt:lpstr>Досліджуючи та презентуючи свої наукові тези хотів донести інформацію про відому пам’ятку міста, сподіваюся, що вона поглибила знання новими відомостями та маловідомими фактами про форт.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"Тараканівський форт - визначна фортифікаційна споруда Дубенщини"</dc:title>
  <dc:creator>School 7</dc:creator>
  <cp:lastModifiedBy>Пользователь Windows</cp:lastModifiedBy>
  <cp:revision>19</cp:revision>
  <dcterms:created xsi:type="dcterms:W3CDTF">2022-04-10T14:38:28Z</dcterms:created>
  <dcterms:modified xsi:type="dcterms:W3CDTF">2022-04-20T20:47:33Z</dcterms:modified>
</cp:coreProperties>
</file>