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
  </p:notesMasterIdLst>
  <p:sldIdLst>
    <p:sldId id="273" r:id="rId2"/>
    <p:sldId id="332" r:id="rId3"/>
    <p:sldId id="311" r:id="rId4"/>
    <p:sldId id="312" r:id="rId5"/>
    <p:sldId id="314" r:id="rId6"/>
    <p:sldId id="338" r:id="rId7"/>
    <p:sldId id="339" r:id="rId8"/>
    <p:sldId id="337" r:id="rId9"/>
    <p:sldId id="316" r:id="rId10"/>
    <p:sldId id="340" r:id="rId11"/>
    <p:sldId id="341" r:id="rId12"/>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663300"/>
    <a:srgbClr val="CC33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27" autoAdjust="0"/>
    <p:restoredTop sz="94660" autoAdjust="0"/>
  </p:normalViewPr>
  <p:slideViewPr>
    <p:cSldViewPr>
      <p:cViewPr varScale="1">
        <p:scale>
          <a:sx n="72" d="100"/>
          <a:sy n="72" d="100"/>
        </p:scale>
        <p:origin x="55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0"/>
    <c:view3D>
      <c:rotX val="15"/>
      <c:rotY val="20"/>
      <c:rAngAx val="0"/>
    </c:view3D>
    <c:floor>
      <c:thickness val="0"/>
    </c:floor>
    <c:sideWall>
      <c:thickness val="0"/>
    </c:sideWall>
    <c:backWall>
      <c:thickness val="0"/>
    </c:backWall>
    <c:plotArea>
      <c:layout>
        <c:manualLayout>
          <c:layoutTarget val="inner"/>
          <c:xMode val="edge"/>
          <c:yMode val="edge"/>
          <c:x val="0.13704870224555263"/>
          <c:y val="3.3461532094753055E-2"/>
          <c:w val="0.31993438320209983"/>
          <c:h val="0.58703099393584901"/>
        </c:manualLayout>
      </c:layout>
      <c:bar3DChart>
        <c:barDir val="col"/>
        <c:grouping val="standard"/>
        <c:varyColors val="0"/>
        <c:ser>
          <c:idx val="0"/>
          <c:order val="0"/>
          <c:tx>
            <c:strRef>
              <c:f>Лист1!$B$1</c:f>
              <c:strCache>
                <c:ptCount val="1"/>
                <c:pt idx="0">
                  <c:v>Лишилося бджолосімей</c:v>
                </c:pt>
              </c:strCache>
            </c:strRef>
          </c:tx>
          <c:invertIfNegative val="0"/>
          <c:cat>
            <c:strRef>
              <c:f>Лист1!$A$2:$A$5</c:f>
              <c:strCache>
                <c:ptCount val="3"/>
                <c:pt idx="0">
                  <c:v>Ковалінського Івана</c:v>
                </c:pt>
                <c:pt idx="1">
                  <c:v>Темного Петра</c:v>
                </c:pt>
                <c:pt idx="2">
                  <c:v>Митюка Петра</c:v>
                </c:pt>
              </c:strCache>
            </c:strRef>
          </c:cat>
          <c:val>
            <c:numRef>
              <c:f>Лист1!$B$2:$B$5</c:f>
              <c:numCache>
                <c:formatCode>General</c:formatCode>
                <c:ptCount val="4"/>
                <c:pt idx="0">
                  <c:v>14</c:v>
                </c:pt>
                <c:pt idx="1">
                  <c:v>11</c:v>
                </c:pt>
                <c:pt idx="2">
                  <c:v>22</c:v>
                </c:pt>
              </c:numCache>
            </c:numRef>
          </c:val>
          <c:extLst>
            <c:ext xmlns:c16="http://schemas.microsoft.com/office/drawing/2014/chart" uri="{C3380CC4-5D6E-409C-BE32-E72D297353CC}">
              <c16:uniqueId val="{00000000-9963-445B-97CF-D4E519ED9B1B}"/>
            </c:ext>
          </c:extLst>
        </c:ser>
        <c:ser>
          <c:idx val="1"/>
          <c:order val="1"/>
          <c:tx>
            <c:strRef>
              <c:f>Лист1!$C$1</c:f>
              <c:strCache>
                <c:ptCount val="1"/>
                <c:pt idx="0">
                  <c:v>Загинуло бджолосімей</c:v>
                </c:pt>
              </c:strCache>
            </c:strRef>
          </c:tx>
          <c:invertIfNegative val="0"/>
          <c:cat>
            <c:strRef>
              <c:f>Лист1!$A$2:$A$5</c:f>
              <c:strCache>
                <c:ptCount val="3"/>
                <c:pt idx="0">
                  <c:v>Ковалінського Івана</c:v>
                </c:pt>
                <c:pt idx="1">
                  <c:v>Темного Петра</c:v>
                </c:pt>
                <c:pt idx="2">
                  <c:v>Митюка Петра</c:v>
                </c:pt>
              </c:strCache>
            </c:strRef>
          </c:cat>
          <c:val>
            <c:numRef>
              <c:f>Лист1!$C$2:$C$5</c:f>
              <c:numCache>
                <c:formatCode>General</c:formatCode>
                <c:ptCount val="4"/>
                <c:pt idx="0">
                  <c:v>16</c:v>
                </c:pt>
                <c:pt idx="1">
                  <c:v>12</c:v>
                </c:pt>
                <c:pt idx="2">
                  <c:v>28</c:v>
                </c:pt>
              </c:numCache>
            </c:numRef>
          </c:val>
          <c:extLst>
            <c:ext xmlns:c16="http://schemas.microsoft.com/office/drawing/2014/chart" uri="{C3380CC4-5D6E-409C-BE32-E72D297353CC}">
              <c16:uniqueId val="{00000001-9963-445B-97CF-D4E519ED9B1B}"/>
            </c:ext>
          </c:extLst>
        </c:ser>
        <c:ser>
          <c:idx val="2"/>
          <c:order val="2"/>
          <c:tx>
            <c:strRef>
              <c:f>Лист1!$D$1</c:f>
              <c:strCache>
                <c:ptCount val="1"/>
                <c:pt idx="0">
                  <c:v>Було бджолосімей</c:v>
                </c:pt>
              </c:strCache>
            </c:strRef>
          </c:tx>
          <c:invertIfNegative val="0"/>
          <c:cat>
            <c:strRef>
              <c:f>Лист1!$A$2:$A$5</c:f>
              <c:strCache>
                <c:ptCount val="3"/>
                <c:pt idx="0">
                  <c:v>Ковалінського Івана</c:v>
                </c:pt>
                <c:pt idx="1">
                  <c:v>Темного Петра</c:v>
                </c:pt>
                <c:pt idx="2">
                  <c:v>Митюка Петра</c:v>
                </c:pt>
              </c:strCache>
            </c:strRef>
          </c:cat>
          <c:val>
            <c:numRef>
              <c:f>Лист1!$D$2:$D$5</c:f>
              <c:numCache>
                <c:formatCode>General</c:formatCode>
                <c:ptCount val="4"/>
                <c:pt idx="0">
                  <c:v>30</c:v>
                </c:pt>
                <c:pt idx="1">
                  <c:v>23</c:v>
                </c:pt>
                <c:pt idx="2">
                  <c:v>50</c:v>
                </c:pt>
              </c:numCache>
            </c:numRef>
          </c:val>
          <c:extLst>
            <c:ext xmlns:c16="http://schemas.microsoft.com/office/drawing/2014/chart" uri="{C3380CC4-5D6E-409C-BE32-E72D297353CC}">
              <c16:uniqueId val="{00000002-9963-445B-97CF-D4E519ED9B1B}"/>
            </c:ext>
          </c:extLst>
        </c:ser>
        <c:dLbls>
          <c:showLegendKey val="0"/>
          <c:showVal val="0"/>
          <c:showCatName val="0"/>
          <c:showSerName val="0"/>
          <c:showPercent val="0"/>
          <c:showBubbleSize val="0"/>
        </c:dLbls>
        <c:gapWidth val="150"/>
        <c:shape val="box"/>
        <c:axId val="68625536"/>
        <c:axId val="70230400"/>
        <c:axId val="125130496"/>
      </c:bar3DChart>
      <c:catAx>
        <c:axId val="68625536"/>
        <c:scaling>
          <c:orientation val="minMax"/>
        </c:scaling>
        <c:delete val="0"/>
        <c:axPos val="b"/>
        <c:numFmt formatCode="General" sourceLinked="0"/>
        <c:majorTickMark val="out"/>
        <c:minorTickMark val="none"/>
        <c:tickLblPos val="nextTo"/>
        <c:crossAx val="70230400"/>
        <c:crosses val="autoZero"/>
        <c:auto val="1"/>
        <c:lblAlgn val="ctr"/>
        <c:lblOffset val="100"/>
        <c:noMultiLvlLbl val="0"/>
      </c:catAx>
      <c:valAx>
        <c:axId val="70230400"/>
        <c:scaling>
          <c:orientation val="minMax"/>
        </c:scaling>
        <c:delete val="0"/>
        <c:axPos val="l"/>
        <c:majorGridlines/>
        <c:numFmt formatCode="General" sourceLinked="1"/>
        <c:majorTickMark val="out"/>
        <c:minorTickMark val="none"/>
        <c:tickLblPos val="nextTo"/>
        <c:crossAx val="68625536"/>
        <c:crosses val="autoZero"/>
        <c:crossBetween val="between"/>
      </c:valAx>
      <c:serAx>
        <c:axId val="125130496"/>
        <c:scaling>
          <c:orientation val="minMax"/>
        </c:scaling>
        <c:delete val="0"/>
        <c:axPos val="b"/>
        <c:majorTickMark val="out"/>
        <c:minorTickMark val="none"/>
        <c:tickLblPos val="nextTo"/>
        <c:crossAx val="70230400"/>
        <c:crosses val="autoZero"/>
      </c:serAx>
    </c:plotArea>
    <c:legend>
      <c:legendPos val="r"/>
      <c:layout>
        <c:manualLayout>
          <c:xMode val="edge"/>
          <c:yMode val="edge"/>
          <c:x val="0.66502697579469239"/>
          <c:y val="0.58531934734507163"/>
          <c:w val="0.30256561679790034"/>
          <c:h val="0.41468065265492832"/>
        </c:manualLayout>
      </c:layout>
      <c:overlay val="0"/>
    </c:legend>
    <c:plotVisOnly val="1"/>
    <c:dispBlanksAs val="gap"/>
    <c:showDLblsOverMax val="0"/>
  </c:chart>
  <c:txPr>
    <a:bodyPr/>
    <a:lstStyle/>
    <a:p>
      <a:pPr>
        <a:defRPr sz="1800"/>
      </a:pPr>
      <a:endParaRPr lang="ru-RU"/>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1DD0AC64-3E1C-458B-83B1-FD667D0B59A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defRPr>
            </a:lvl1pPr>
          </a:lstStyle>
          <a:p>
            <a:pPr>
              <a:defRPr/>
            </a:pPr>
            <a:endParaRPr lang="ru-RU"/>
          </a:p>
        </p:txBody>
      </p:sp>
      <p:sp>
        <p:nvSpPr>
          <p:cNvPr id="55299" name="Rectangle 3">
            <a:extLst>
              <a:ext uri="{FF2B5EF4-FFF2-40B4-BE49-F238E27FC236}">
                <a16:creationId xmlns:a16="http://schemas.microsoft.com/office/drawing/2014/main" id="{0198C34D-A363-4EAC-AEAC-8BD48822A8E1}"/>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defRPr>
            </a:lvl1pPr>
          </a:lstStyle>
          <a:p>
            <a:pPr>
              <a:defRPr/>
            </a:pPr>
            <a:fld id="{2D99CB0F-833C-4FF3-B8AC-2E6109C14241}" type="datetimeFigureOut">
              <a:rPr lang="ru-RU"/>
              <a:pPr>
                <a:defRPr/>
              </a:pPr>
              <a:t>вс 24.04.22</a:t>
            </a:fld>
            <a:endParaRPr lang="ru-RU"/>
          </a:p>
        </p:txBody>
      </p:sp>
      <p:sp>
        <p:nvSpPr>
          <p:cNvPr id="3076" name="Rectangle 4">
            <a:extLst>
              <a:ext uri="{FF2B5EF4-FFF2-40B4-BE49-F238E27FC236}">
                <a16:creationId xmlns:a16="http://schemas.microsoft.com/office/drawing/2014/main" id="{0AA26EBF-13B6-496C-BAE9-A15E08CE3913}"/>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1" name="Rectangle 5">
            <a:extLst>
              <a:ext uri="{FF2B5EF4-FFF2-40B4-BE49-F238E27FC236}">
                <a16:creationId xmlns:a16="http://schemas.microsoft.com/office/drawing/2014/main" id="{BAA5B9A5-86A0-400C-AD81-8B81E8B48350}"/>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55302" name="Rectangle 6">
            <a:extLst>
              <a:ext uri="{FF2B5EF4-FFF2-40B4-BE49-F238E27FC236}">
                <a16:creationId xmlns:a16="http://schemas.microsoft.com/office/drawing/2014/main" id="{E62F29D6-DC94-4F4D-AF1B-4CE05EE8AF18}"/>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defRPr>
            </a:lvl1pPr>
          </a:lstStyle>
          <a:p>
            <a:pPr>
              <a:defRPr/>
            </a:pPr>
            <a:endParaRPr lang="ru-RU"/>
          </a:p>
        </p:txBody>
      </p:sp>
      <p:sp>
        <p:nvSpPr>
          <p:cNvPr id="55303" name="Rectangle 7">
            <a:extLst>
              <a:ext uri="{FF2B5EF4-FFF2-40B4-BE49-F238E27FC236}">
                <a16:creationId xmlns:a16="http://schemas.microsoft.com/office/drawing/2014/main" id="{BC55CC64-EA04-4E53-82A3-A927B4A6762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panose="020B0604020202020204" pitchFamily="34" charset="0"/>
              </a:defRPr>
            </a:lvl1pPr>
          </a:lstStyle>
          <a:p>
            <a:pPr>
              <a:defRPr/>
            </a:pPr>
            <a:fld id="{01DC73F8-9AC0-456B-83F1-0228B27D9FCB}" type="slidenum">
              <a:rPr lang="ru-RU" altLang="ru-UA"/>
              <a:pPr>
                <a:defRPr/>
              </a:pPr>
              <a:t>‹#›</a:t>
            </a:fld>
            <a:endParaRPr lang="ru-RU" altLang="ru-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B497B90-1CCA-4D4E-8C3E-627F4EA4662A}"/>
              </a:ext>
            </a:extLst>
          </p:cNvPr>
          <p:cNvSpPr>
            <a:spLocks noRot="1" noChangeArrowheads="1" noTextEdit="1"/>
          </p:cNvSpPr>
          <p:nvPr>
            <p:ph type="sldImg"/>
          </p:nvPr>
        </p:nvSpPr>
        <p:spPr>
          <a:ln/>
        </p:spPr>
      </p:sp>
      <p:sp>
        <p:nvSpPr>
          <p:cNvPr id="7171" name="Rectangle 3">
            <a:extLst>
              <a:ext uri="{FF2B5EF4-FFF2-40B4-BE49-F238E27FC236}">
                <a16:creationId xmlns:a16="http://schemas.microsoft.com/office/drawing/2014/main" id="{1CBA987B-0BC5-4BBC-B005-80817833B1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FA303393-13A2-44F0-A63C-E65134A8737D}"/>
              </a:ext>
            </a:extLst>
          </p:cNvPr>
          <p:cNvGrpSpPr>
            <a:grpSpLocks/>
          </p:cNvGrpSpPr>
          <p:nvPr/>
        </p:nvGrpSpPr>
        <p:grpSpPr bwMode="auto">
          <a:xfrm>
            <a:off x="4716463" y="5345113"/>
            <a:ext cx="4427537" cy="1512887"/>
            <a:chOff x="2971" y="3367"/>
            <a:chExt cx="2789" cy="953"/>
          </a:xfrm>
        </p:grpSpPr>
        <p:sp>
          <p:nvSpPr>
            <p:cNvPr id="5" name="Freeform 3">
              <a:extLst>
                <a:ext uri="{FF2B5EF4-FFF2-40B4-BE49-F238E27FC236}">
                  <a16:creationId xmlns:a16="http://schemas.microsoft.com/office/drawing/2014/main" id="{1BFEEE3E-EF35-4A5E-9286-BA8FCCCAC9A8}"/>
                </a:ext>
              </a:extLst>
            </p:cNvPr>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endParaRPr lang="ru-RU"/>
            </a:p>
          </p:txBody>
        </p:sp>
        <p:sp>
          <p:nvSpPr>
            <p:cNvPr id="6" name="Freeform 4">
              <a:extLst>
                <a:ext uri="{FF2B5EF4-FFF2-40B4-BE49-F238E27FC236}">
                  <a16:creationId xmlns:a16="http://schemas.microsoft.com/office/drawing/2014/main" id="{686338C4-1A5B-4E7A-B2F9-6BB5E78349B6}"/>
                </a:ext>
              </a:extLst>
            </p:cNvPr>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7" name="Freeform 5">
              <a:extLst>
                <a:ext uri="{FF2B5EF4-FFF2-40B4-BE49-F238E27FC236}">
                  <a16:creationId xmlns:a16="http://schemas.microsoft.com/office/drawing/2014/main" id="{1D6080F5-696B-4A72-9F26-0D5BECEA9990}"/>
                </a:ext>
              </a:extLst>
            </p:cNvPr>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8" name="Freeform 6">
              <a:extLst>
                <a:ext uri="{FF2B5EF4-FFF2-40B4-BE49-F238E27FC236}">
                  <a16:creationId xmlns:a16="http://schemas.microsoft.com/office/drawing/2014/main" id="{D166522F-981F-4489-800B-4388AF16C23A}"/>
                </a:ext>
              </a:extLst>
            </p:cNvPr>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9" name="Freeform 7">
              <a:extLst>
                <a:ext uri="{FF2B5EF4-FFF2-40B4-BE49-F238E27FC236}">
                  <a16:creationId xmlns:a16="http://schemas.microsoft.com/office/drawing/2014/main" id="{3F7CCCDB-A67B-4A82-9598-984E5F880932}"/>
                </a:ext>
              </a:extLst>
            </p:cNvPr>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0" name="Freeform 8">
              <a:extLst>
                <a:ext uri="{FF2B5EF4-FFF2-40B4-BE49-F238E27FC236}">
                  <a16:creationId xmlns:a16="http://schemas.microsoft.com/office/drawing/2014/main" id="{68025933-9B82-4C3B-8FE9-75D110C36F99}"/>
                </a:ext>
              </a:extLst>
            </p:cNvPr>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 name="Freeform 9">
              <a:extLst>
                <a:ext uri="{FF2B5EF4-FFF2-40B4-BE49-F238E27FC236}">
                  <a16:creationId xmlns:a16="http://schemas.microsoft.com/office/drawing/2014/main" id="{0C715C53-AF7A-4B07-82E2-88E88B57D1F1}"/>
                </a:ext>
              </a:extLst>
            </p:cNvPr>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2" name="Freeform 10">
              <a:extLst>
                <a:ext uri="{FF2B5EF4-FFF2-40B4-BE49-F238E27FC236}">
                  <a16:creationId xmlns:a16="http://schemas.microsoft.com/office/drawing/2014/main" id="{0DDFE3F1-3EC0-4D31-A89D-F562142B67DA}"/>
                </a:ext>
              </a:extLst>
            </p:cNvPr>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3" name="Freeform 11">
              <a:extLst>
                <a:ext uri="{FF2B5EF4-FFF2-40B4-BE49-F238E27FC236}">
                  <a16:creationId xmlns:a16="http://schemas.microsoft.com/office/drawing/2014/main" id="{9EAF1BC5-A54D-4D27-B3B2-A969D7546D0D}"/>
                </a:ext>
              </a:extLst>
            </p:cNvPr>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4" name="Freeform 12">
              <a:extLst>
                <a:ext uri="{FF2B5EF4-FFF2-40B4-BE49-F238E27FC236}">
                  <a16:creationId xmlns:a16="http://schemas.microsoft.com/office/drawing/2014/main" id="{6BC0B3A8-8AC6-4D78-8CF6-C34923975EAD}"/>
                </a:ext>
              </a:extLst>
            </p:cNvPr>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5" name="Freeform 13">
              <a:extLst>
                <a:ext uri="{FF2B5EF4-FFF2-40B4-BE49-F238E27FC236}">
                  <a16:creationId xmlns:a16="http://schemas.microsoft.com/office/drawing/2014/main" id="{0497A7FC-BB98-4C83-A549-27A1FB953D45}"/>
                </a:ext>
              </a:extLst>
            </p:cNvPr>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6" name="Freeform 14">
              <a:extLst>
                <a:ext uri="{FF2B5EF4-FFF2-40B4-BE49-F238E27FC236}">
                  <a16:creationId xmlns:a16="http://schemas.microsoft.com/office/drawing/2014/main" id="{0537ADC4-6E3A-453D-B90D-31ACABCF5176}"/>
                </a:ext>
              </a:extLst>
            </p:cNvPr>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7" name="Freeform 15">
              <a:extLst>
                <a:ext uri="{FF2B5EF4-FFF2-40B4-BE49-F238E27FC236}">
                  <a16:creationId xmlns:a16="http://schemas.microsoft.com/office/drawing/2014/main" id="{B67F2478-4115-494C-B4CD-96A4B4E70D2C}"/>
                </a:ext>
              </a:extLst>
            </p:cNvPr>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8" name="Freeform 16">
              <a:extLst>
                <a:ext uri="{FF2B5EF4-FFF2-40B4-BE49-F238E27FC236}">
                  <a16:creationId xmlns:a16="http://schemas.microsoft.com/office/drawing/2014/main" id="{4AEEFA11-F317-4427-A5DC-289EB2E9E63D}"/>
                </a:ext>
              </a:extLst>
            </p:cNvPr>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9" name="Freeform 17">
              <a:extLst>
                <a:ext uri="{FF2B5EF4-FFF2-40B4-BE49-F238E27FC236}">
                  <a16:creationId xmlns:a16="http://schemas.microsoft.com/office/drawing/2014/main" id="{47E472DA-A962-4443-9FDF-4CBC9811BA76}"/>
                </a:ext>
              </a:extLst>
            </p:cNvPr>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grpSp>
      <p:sp>
        <p:nvSpPr>
          <p:cNvPr id="111634" name="Rectangle 18"/>
          <p:cNvSpPr>
            <a:spLocks noGrp="1" noChangeArrowheads="1"/>
          </p:cNvSpPr>
          <p:nvPr>
            <p:ph type="ctrTitle" sz="quarter"/>
          </p:nvPr>
        </p:nvSpPr>
        <p:spPr>
          <a:xfrm>
            <a:off x="685800" y="1600200"/>
            <a:ext cx="7772400" cy="1828800"/>
          </a:xfrm>
        </p:spPr>
        <p:txBody>
          <a:bodyPr anchor="b"/>
          <a:lstStyle>
            <a:lvl1pPr>
              <a:defRPr sz="5700"/>
            </a:lvl1pPr>
          </a:lstStyle>
          <a:p>
            <a:r>
              <a:rPr lang="ru-RU"/>
              <a:t>Образец заголовка</a:t>
            </a:r>
          </a:p>
        </p:txBody>
      </p:sp>
      <p:sp>
        <p:nvSpPr>
          <p:cNvPr id="111635"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r>
              <a:rPr lang="ru-RU"/>
              <a:t>Образец подзаголовка</a:t>
            </a:r>
          </a:p>
        </p:txBody>
      </p:sp>
      <p:sp>
        <p:nvSpPr>
          <p:cNvPr id="20" name="Rectangle 20">
            <a:extLst>
              <a:ext uri="{FF2B5EF4-FFF2-40B4-BE49-F238E27FC236}">
                <a16:creationId xmlns:a16="http://schemas.microsoft.com/office/drawing/2014/main" id="{01B1CBE5-ADB6-4196-8617-065380C49B0E}"/>
              </a:ext>
            </a:extLst>
          </p:cNvPr>
          <p:cNvSpPr>
            <a:spLocks noGrp="1" noChangeArrowheads="1"/>
          </p:cNvSpPr>
          <p:nvPr>
            <p:ph type="dt" sz="quarter" idx="10"/>
          </p:nvPr>
        </p:nvSpPr>
        <p:spPr/>
        <p:txBody>
          <a:bodyPr/>
          <a:lstStyle>
            <a:lvl1pPr>
              <a:defRPr/>
            </a:lvl1pPr>
          </a:lstStyle>
          <a:p>
            <a:pPr>
              <a:defRPr/>
            </a:pPr>
            <a:fld id="{4E09ED4B-0FCF-4095-B9C6-6A2774FE110C}" type="datetimeFigureOut">
              <a:rPr lang="ru-RU"/>
              <a:pPr>
                <a:defRPr/>
              </a:pPr>
              <a:t>вс 24.04.22</a:t>
            </a:fld>
            <a:endParaRPr lang="ru-RU"/>
          </a:p>
        </p:txBody>
      </p:sp>
      <p:sp>
        <p:nvSpPr>
          <p:cNvPr id="21" name="Rectangle 21">
            <a:extLst>
              <a:ext uri="{FF2B5EF4-FFF2-40B4-BE49-F238E27FC236}">
                <a16:creationId xmlns:a16="http://schemas.microsoft.com/office/drawing/2014/main" id="{BF44F261-83B3-4DED-85F4-8CD399AF9950}"/>
              </a:ext>
            </a:extLst>
          </p:cNvPr>
          <p:cNvSpPr>
            <a:spLocks noGrp="1" noChangeArrowheads="1"/>
          </p:cNvSpPr>
          <p:nvPr>
            <p:ph type="ftr" sz="quarter" idx="11"/>
          </p:nvPr>
        </p:nvSpPr>
        <p:spPr/>
        <p:txBody>
          <a:bodyPr/>
          <a:lstStyle>
            <a:lvl1pPr>
              <a:defRPr/>
            </a:lvl1pPr>
          </a:lstStyle>
          <a:p>
            <a:pPr>
              <a:defRPr/>
            </a:pPr>
            <a:endParaRPr lang="ru-RU"/>
          </a:p>
        </p:txBody>
      </p:sp>
      <p:sp>
        <p:nvSpPr>
          <p:cNvPr id="22" name="Rectangle 22">
            <a:extLst>
              <a:ext uri="{FF2B5EF4-FFF2-40B4-BE49-F238E27FC236}">
                <a16:creationId xmlns:a16="http://schemas.microsoft.com/office/drawing/2014/main" id="{90555AFC-5C2E-4FFE-A1A5-4AC854A60308}"/>
              </a:ext>
            </a:extLst>
          </p:cNvPr>
          <p:cNvSpPr>
            <a:spLocks noGrp="1" noChangeArrowheads="1"/>
          </p:cNvSpPr>
          <p:nvPr>
            <p:ph type="sldNum" sz="quarter" idx="12"/>
          </p:nvPr>
        </p:nvSpPr>
        <p:spPr/>
        <p:txBody>
          <a:bodyPr/>
          <a:lstStyle>
            <a:lvl1pPr>
              <a:defRPr smtClean="0"/>
            </a:lvl1pPr>
          </a:lstStyle>
          <a:p>
            <a:pPr>
              <a:defRPr/>
            </a:pPr>
            <a:fld id="{391F8080-2302-44BF-BAAE-8FA434C45D3E}" type="slidenum">
              <a:rPr lang="ru-RU" altLang="ru-UA"/>
              <a:pPr>
                <a:defRPr/>
              </a:pPr>
              <a:t>‹#›</a:t>
            </a:fld>
            <a:endParaRPr lang="ru-RU" altLang="ru-UA"/>
          </a:p>
        </p:txBody>
      </p:sp>
    </p:spTree>
    <p:extLst>
      <p:ext uri="{BB962C8B-B14F-4D97-AF65-F5344CB8AC3E}">
        <p14:creationId xmlns:p14="http://schemas.microsoft.com/office/powerpoint/2010/main" val="1668433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19">
            <a:extLst>
              <a:ext uri="{FF2B5EF4-FFF2-40B4-BE49-F238E27FC236}">
                <a16:creationId xmlns:a16="http://schemas.microsoft.com/office/drawing/2014/main" id="{5B35C803-C533-4424-B4D8-A00C74710188}"/>
              </a:ext>
            </a:extLst>
          </p:cNvPr>
          <p:cNvSpPr>
            <a:spLocks noGrp="1" noChangeArrowheads="1"/>
          </p:cNvSpPr>
          <p:nvPr>
            <p:ph type="dt" sz="half" idx="10"/>
          </p:nvPr>
        </p:nvSpPr>
        <p:spPr>
          <a:ln/>
        </p:spPr>
        <p:txBody>
          <a:bodyPr/>
          <a:lstStyle>
            <a:lvl1pPr>
              <a:defRPr/>
            </a:lvl1pPr>
          </a:lstStyle>
          <a:p>
            <a:pPr>
              <a:defRPr/>
            </a:pPr>
            <a:fld id="{AC209394-8713-4BEE-AC02-54D107B79EAF}" type="datetimeFigureOut">
              <a:rPr lang="ru-RU"/>
              <a:pPr>
                <a:defRPr/>
              </a:pPr>
              <a:t>вс 24.04.22</a:t>
            </a:fld>
            <a:endParaRPr lang="ru-RU"/>
          </a:p>
        </p:txBody>
      </p:sp>
      <p:sp>
        <p:nvSpPr>
          <p:cNvPr id="5" name="Rectangle 20">
            <a:extLst>
              <a:ext uri="{FF2B5EF4-FFF2-40B4-BE49-F238E27FC236}">
                <a16:creationId xmlns:a16="http://schemas.microsoft.com/office/drawing/2014/main" id="{68BF9053-1EBE-469B-8081-9E4115730C83}"/>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21">
            <a:extLst>
              <a:ext uri="{FF2B5EF4-FFF2-40B4-BE49-F238E27FC236}">
                <a16:creationId xmlns:a16="http://schemas.microsoft.com/office/drawing/2014/main" id="{1FC6B2C7-2993-49D6-8531-ADA78C1D3828}"/>
              </a:ext>
            </a:extLst>
          </p:cNvPr>
          <p:cNvSpPr>
            <a:spLocks noGrp="1" noChangeArrowheads="1"/>
          </p:cNvSpPr>
          <p:nvPr>
            <p:ph type="sldNum" sz="quarter" idx="12"/>
          </p:nvPr>
        </p:nvSpPr>
        <p:spPr>
          <a:ln/>
        </p:spPr>
        <p:txBody>
          <a:bodyPr/>
          <a:lstStyle>
            <a:lvl1pPr>
              <a:defRPr/>
            </a:lvl1pPr>
          </a:lstStyle>
          <a:p>
            <a:pPr>
              <a:defRPr/>
            </a:pPr>
            <a:fld id="{42284856-BFAE-468A-8DAC-614B5A9DD345}" type="slidenum">
              <a:rPr lang="ru-RU" altLang="ru-UA"/>
              <a:pPr>
                <a:defRPr/>
              </a:pPr>
              <a:t>‹#›</a:t>
            </a:fld>
            <a:endParaRPr lang="ru-RU" altLang="ru-UA"/>
          </a:p>
        </p:txBody>
      </p:sp>
    </p:spTree>
    <p:extLst>
      <p:ext uri="{BB962C8B-B14F-4D97-AF65-F5344CB8AC3E}">
        <p14:creationId xmlns:p14="http://schemas.microsoft.com/office/powerpoint/2010/main" val="797269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19">
            <a:extLst>
              <a:ext uri="{FF2B5EF4-FFF2-40B4-BE49-F238E27FC236}">
                <a16:creationId xmlns:a16="http://schemas.microsoft.com/office/drawing/2014/main" id="{9619CEF8-95AE-4ABF-B07F-DEDECF6027F6}"/>
              </a:ext>
            </a:extLst>
          </p:cNvPr>
          <p:cNvSpPr>
            <a:spLocks noGrp="1" noChangeArrowheads="1"/>
          </p:cNvSpPr>
          <p:nvPr>
            <p:ph type="dt" sz="half" idx="10"/>
          </p:nvPr>
        </p:nvSpPr>
        <p:spPr>
          <a:ln/>
        </p:spPr>
        <p:txBody>
          <a:bodyPr/>
          <a:lstStyle>
            <a:lvl1pPr>
              <a:defRPr/>
            </a:lvl1pPr>
          </a:lstStyle>
          <a:p>
            <a:pPr>
              <a:defRPr/>
            </a:pPr>
            <a:fld id="{12098205-4F2F-4EE4-B95C-D3602A459C8D}" type="datetimeFigureOut">
              <a:rPr lang="ru-RU"/>
              <a:pPr>
                <a:defRPr/>
              </a:pPr>
              <a:t>вс 24.04.22</a:t>
            </a:fld>
            <a:endParaRPr lang="ru-RU"/>
          </a:p>
        </p:txBody>
      </p:sp>
      <p:sp>
        <p:nvSpPr>
          <p:cNvPr id="5" name="Rectangle 20">
            <a:extLst>
              <a:ext uri="{FF2B5EF4-FFF2-40B4-BE49-F238E27FC236}">
                <a16:creationId xmlns:a16="http://schemas.microsoft.com/office/drawing/2014/main" id="{7F932119-3E43-4BFD-ADD0-5BDBAE5C823A}"/>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21">
            <a:extLst>
              <a:ext uri="{FF2B5EF4-FFF2-40B4-BE49-F238E27FC236}">
                <a16:creationId xmlns:a16="http://schemas.microsoft.com/office/drawing/2014/main" id="{0A574E0F-3CC1-4750-BE82-139C1A1BF765}"/>
              </a:ext>
            </a:extLst>
          </p:cNvPr>
          <p:cNvSpPr>
            <a:spLocks noGrp="1" noChangeArrowheads="1"/>
          </p:cNvSpPr>
          <p:nvPr>
            <p:ph type="sldNum" sz="quarter" idx="12"/>
          </p:nvPr>
        </p:nvSpPr>
        <p:spPr>
          <a:ln/>
        </p:spPr>
        <p:txBody>
          <a:bodyPr/>
          <a:lstStyle>
            <a:lvl1pPr>
              <a:defRPr/>
            </a:lvl1pPr>
          </a:lstStyle>
          <a:p>
            <a:pPr>
              <a:defRPr/>
            </a:pPr>
            <a:fld id="{0C964AA7-6571-440E-A594-78B2AAD4D025}" type="slidenum">
              <a:rPr lang="ru-RU" altLang="ru-UA"/>
              <a:pPr>
                <a:defRPr/>
              </a:pPr>
              <a:t>‹#›</a:t>
            </a:fld>
            <a:endParaRPr lang="ru-RU" altLang="ru-UA"/>
          </a:p>
        </p:txBody>
      </p:sp>
    </p:spTree>
    <p:extLst>
      <p:ext uri="{BB962C8B-B14F-4D97-AF65-F5344CB8AC3E}">
        <p14:creationId xmlns:p14="http://schemas.microsoft.com/office/powerpoint/2010/main" val="1811637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19">
            <a:extLst>
              <a:ext uri="{FF2B5EF4-FFF2-40B4-BE49-F238E27FC236}">
                <a16:creationId xmlns:a16="http://schemas.microsoft.com/office/drawing/2014/main" id="{97438AAE-1B07-4BE5-8829-3B9A29D2224F}"/>
              </a:ext>
            </a:extLst>
          </p:cNvPr>
          <p:cNvSpPr>
            <a:spLocks noGrp="1" noChangeArrowheads="1"/>
          </p:cNvSpPr>
          <p:nvPr>
            <p:ph type="dt" sz="half" idx="10"/>
          </p:nvPr>
        </p:nvSpPr>
        <p:spPr>
          <a:ln/>
        </p:spPr>
        <p:txBody>
          <a:bodyPr/>
          <a:lstStyle>
            <a:lvl1pPr>
              <a:defRPr/>
            </a:lvl1pPr>
          </a:lstStyle>
          <a:p>
            <a:pPr>
              <a:defRPr/>
            </a:pPr>
            <a:fld id="{E5C34F6F-B2BB-43DD-90C5-61721EEAA7BF}" type="datetimeFigureOut">
              <a:rPr lang="ru-RU"/>
              <a:pPr>
                <a:defRPr/>
              </a:pPr>
              <a:t>вс 24.04.22</a:t>
            </a:fld>
            <a:endParaRPr lang="ru-RU"/>
          </a:p>
        </p:txBody>
      </p:sp>
      <p:sp>
        <p:nvSpPr>
          <p:cNvPr id="6" name="Rectangle 20">
            <a:extLst>
              <a:ext uri="{FF2B5EF4-FFF2-40B4-BE49-F238E27FC236}">
                <a16:creationId xmlns:a16="http://schemas.microsoft.com/office/drawing/2014/main" id="{86EE7539-99E7-402A-9F71-39552AB6AD7C}"/>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21">
            <a:extLst>
              <a:ext uri="{FF2B5EF4-FFF2-40B4-BE49-F238E27FC236}">
                <a16:creationId xmlns:a16="http://schemas.microsoft.com/office/drawing/2014/main" id="{BC2E8E3F-E213-446B-B7A3-3D9F076B0FA6}"/>
              </a:ext>
            </a:extLst>
          </p:cNvPr>
          <p:cNvSpPr>
            <a:spLocks noGrp="1" noChangeArrowheads="1"/>
          </p:cNvSpPr>
          <p:nvPr>
            <p:ph type="sldNum" sz="quarter" idx="12"/>
          </p:nvPr>
        </p:nvSpPr>
        <p:spPr>
          <a:ln/>
        </p:spPr>
        <p:txBody>
          <a:bodyPr/>
          <a:lstStyle>
            <a:lvl1pPr>
              <a:defRPr/>
            </a:lvl1pPr>
          </a:lstStyle>
          <a:p>
            <a:pPr>
              <a:defRPr/>
            </a:pPr>
            <a:fld id="{2A006A2E-38E7-4AA3-AC40-1A55F769A9E8}" type="slidenum">
              <a:rPr lang="ru-RU" altLang="ru-UA"/>
              <a:pPr>
                <a:defRPr/>
              </a:pPr>
              <a:t>‹#›</a:t>
            </a:fld>
            <a:endParaRPr lang="ru-RU" altLang="ru-UA"/>
          </a:p>
        </p:txBody>
      </p:sp>
    </p:spTree>
    <p:extLst>
      <p:ext uri="{BB962C8B-B14F-4D97-AF65-F5344CB8AC3E}">
        <p14:creationId xmlns:p14="http://schemas.microsoft.com/office/powerpoint/2010/main" val="2731666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19">
            <a:extLst>
              <a:ext uri="{FF2B5EF4-FFF2-40B4-BE49-F238E27FC236}">
                <a16:creationId xmlns:a16="http://schemas.microsoft.com/office/drawing/2014/main" id="{5D43AAA0-6A76-4B6A-B7EA-3626D53E47E0}"/>
              </a:ext>
            </a:extLst>
          </p:cNvPr>
          <p:cNvSpPr>
            <a:spLocks noGrp="1" noChangeArrowheads="1"/>
          </p:cNvSpPr>
          <p:nvPr>
            <p:ph type="dt" sz="half" idx="10"/>
          </p:nvPr>
        </p:nvSpPr>
        <p:spPr>
          <a:ln/>
        </p:spPr>
        <p:txBody>
          <a:bodyPr/>
          <a:lstStyle>
            <a:lvl1pPr>
              <a:defRPr/>
            </a:lvl1pPr>
          </a:lstStyle>
          <a:p>
            <a:pPr>
              <a:defRPr/>
            </a:pPr>
            <a:fld id="{ECF05281-9CDA-4D3A-8E58-B9C826A71C37}" type="datetimeFigureOut">
              <a:rPr lang="ru-RU"/>
              <a:pPr>
                <a:defRPr/>
              </a:pPr>
              <a:t>вс 24.04.22</a:t>
            </a:fld>
            <a:endParaRPr lang="ru-RU"/>
          </a:p>
        </p:txBody>
      </p:sp>
      <p:sp>
        <p:nvSpPr>
          <p:cNvPr id="8" name="Rectangle 20">
            <a:extLst>
              <a:ext uri="{FF2B5EF4-FFF2-40B4-BE49-F238E27FC236}">
                <a16:creationId xmlns:a16="http://schemas.microsoft.com/office/drawing/2014/main" id="{887C1708-FDE2-4652-92DC-1B894E1B8DC7}"/>
              </a:ext>
            </a:extLst>
          </p:cNvPr>
          <p:cNvSpPr>
            <a:spLocks noGrp="1" noChangeArrowheads="1"/>
          </p:cNvSpPr>
          <p:nvPr>
            <p:ph type="ftr" sz="quarter" idx="11"/>
          </p:nvPr>
        </p:nvSpPr>
        <p:spPr>
          <a:ln/>
        </p:spPr>
        <p:txBody>
          <a:bodyPr/>
          <a:lstStyle>
            <a:lvl1pPr>
              <a:defRPr/>
            </a:lvl1pPr>
          </a:lstStyle>
          <a:p>
            <a:pPr>
              <a:defRPr/>
            </a:pPr>
            <a:endParaRPr lang="ru-RU"/>
          </a:p>
        </p:txBody>
      </p:sp>
      <p:sp>
        <p:nvSpPr>
          <p:cNvPr id="9" name="Rectangle 21">
            <a:extLst>
              <a:ext uri="{FF2B5EF4-FFF2-40B4-BE49-F238E27FC236}">
                <a16:creationId xmlns:a16="http://schemas.microsoft.com/office/drawing/2014/main" id="{D4745DEC-BC9A-4952-9F40-FD591C421242}"/>
              </a:ext>
            </a:extLst>
          </p:cNvPr>
          <p:cNvSpPr>
            <a:spLocks noGrp="1" noChangeArrowheads="1"/>
          </p:cNvSpPr>
          <p:nvPr>
            <p:ph type="sldNum" sz="quarter" idx="12"/>
          </p:nvPr>
        </p:nvSpPr>
        <p:spPr>
          <a:ln/>
        </p:spPr>
        <p:txBody>
          <a:bodyPr/>
          <a:lstStyle>
            <a:lvl1pPr>
              <a:defRPr/>
            </a:lvl1pPr>
          </a:lstStyle>
          <a:p>
            <a:pPr>
              <a:defRPr/>
            </a:pPr>
            <a:fld id="{E2BEF6C1-2F36-460F-AC5B-88FAC401BF45}" type="slidenum">
              <a:rPr lang="ru-RU" altLang="ru-UA"/>
              <a:pPr>
                <a:defRPr/>
              </a:pPr>
              <a:t>‹#›</a:t>
            </a:fld>
            <a:endParaRPr lang="ru-RU" altLang="ru-UA"/>
          </a:p>
        </p:txBody>
      </p:sp>
    </p:spTree>
    <p:extLst>
      <p:ext uri="{BB962C8B-B14F-4D97-AF65-F5344CB8AC3E}">
        <p14:creationId xmlns:p14="http://schemas.microsoft.com/office/powerpoint/2010/main" val="2144839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19">
            <a:extLst>
              <a:ext uri="{FF2B5EF4-FFF2-40B4-BE49-F238E27FC236}">
                <a16:creationId xmlns:a16="http://schemas.microsoft.com/office/drawing/2014/main" id="{DDFD9654-D8BB-4DE7-83BE-368939D7EA40}"/>
              </a:ext>
            </a:extLst>
          </p:cNvPr>
          <p:cNvSpPr>
            <a:spLocks noGrp="1" noChangeArrowheads="1"/>
          </p:cNvSpPr>
          <p:nvPr>
            <p:ph type="dt" sz="half" idx="10"/>
          </p:nvPr>
        </p:nvSpPr>
        <p:spPr>
          <a:ln/>
        </p:spPr>
        <p:txBody>
          <a:bodyPr/>
          <a:lstStyle>
            <a:lvl1pPr>
              <a:defRPr/>
            </a:lvl1pPr>
          </a:lstStyle>
          <a:p>
            <a:pPr>
              <a:defRPr/>
            </a:pPr>
            <a:fld id="{55D585F1-CBE8-446C-89DD-4F0894652AFF}" type="datetimeFigureOut">
              <a:rPr lang="ru-RU"/>
              <a:pPr>
                <a:defRPr/>
              </a:pPr>
              <a:t>вс 24.04.22</a:t>
            </a:fld>
            <a:endParaRPr lang="ru-RU"/>
          </a:p>
        </p:txBody>
      </p:sp>
      <p:sp>
        <p:nvSpPr>
          <p:cNvPr id="4" name="Rectangle 20">
            <a:extLst>
              <a:ext uri="{FF2B5EF4-FFF2-40B4-BE49-F238E27FC236}">
                <a16:creationId xmlns:a16="http://schemas.microsoft.com/office/drawing/2014/main" id="{C6FDD963-B153-4074-8146-962C1844A250}"/>
              </a:ext>
            </a:extLst>
          </p:cNvPr>
          <p:cNvSpPr>
            <a:spLocks noGrp="1" noChangeArrowheads="1"/>
          </p:cNvSpPr>
          <p:nvPr>
            <p:ph type="ftr" sz="quarter" idx="11"/>
          </p:nvPr>
        </p:nvSpPr>
        <p:spPr>
          <a:ln/>
        </p:spPr>
        <p:txBody>
          <a:bodyPr/>
          <a:lstStyle>
            <a:lvl1pPr>
              <a:defRPr/>
            </a:lvl1pPr>
          </a:lstStyle>
          <a:p>
            <a:pPr>
              <a:defRPr/>
            </a:pPr>
            <a:endParaRPr lang="ru-RU"/>
          </a:p>
        </p:txBody>
      </p:sp>
      <p:sp>
        <p:nvSpPr>
          <p:cNvPr id="5" name="Rectangle 21">
            <a:extLst>
              <a:ext uri="{FF2B5EF4-FFF2-40B4-BE49-F238E27FC236}">
                <a16:creationId xmlns:a16="http://schemas.microsoft.com/office/drawing/2014/main" id="{1B5D12F7-6158-40EA-B431-506601244516}"/>
              </a:ext>
            </a:extLst>
          </p:cNvPr>
          <p:cNvSpPr>
            <a:spLocks noGrp="1" noChangeArrowheads="1"/>
          </p:cNvSpPr>
          <p:nvPr>
            <p:ph type="sldNum" sz="quarter" idx="12"/>
          </p:nvPr>
        </p:nvSpPr>
        <p:spPr>
          <a:ln/>
        </p:spPr>
        <p:txBody>
          <a:bodyPr/>
          <a:lstStyle>
            <a:lvl1pPr>
              <a:defRPr/>
            </a:lvl1pPr>
          </a:lstStyle>
          <a:p>
            <a:pPr>
              <a:defRPr/>
            </a:pPr>
            <a:fld id="{3F2746A4-FFB2-4B73-A79D-F227DC2EAF51}" type="slidenum">
              <a:rPr lang="ru-RU" altLang="ru-UA"/>
              <a:pPr>
                <a:defRPr/>
              </a:pPr>
              <a:t>‹#›</a:t>
            </a:fld>
            <a:endParaRPr lang="ru-RU" altLang="ru-UA"/>
          </a:p>
        </p:txBody>
      </p:sp>
    </p:spTree>
    <p:extLst>
      <p:ext uri="{BB962C8B-B14F-4D97-AF65-F5344CB8AC3E}">
        <p14:creationId xmlns:p14="http://schemas.microsoft.com/office/powerpoint/2010/main" val="2552787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7A256FD3-EB45-4959-8BD5-E6A0EBED47ED}"/>
              </a:ext>
            </a:extLst>
          </p:cNvPr>
          <p:cNvSpPr>
            <a:spLocks noGrp="1" noChangeArrowheads="1"/>
          </p:cNvSpPr>
          <p:nvPr>
            <p:ph type="dt" sz="half" idx="10"/>
          </p:nvPr>
        </p:nvSpPr>
        <p:spPr>
          <a:ln/>
        </p:spPr>
        <p:txBody>
          <a:bodyPr/>
          <a:lstStyle>
            <a:lvl1pPr>
              <a:defRPr/>
            </a:lvl1pPr>
          </a:lstStyle>
          <a:p>
            <a:pPr>
              <a:defRPr/>
            </a:pPr>
            <a:fld id="{5A68B05B-F78B-4CE6-91C4-9A57C4F203EB}" type="datetimeFigureOut">
              <a:rPr lang="ru-RU"/>
              <a:pPr>
                <a:defRPr/>
              </a:pPr>
              <a:t>вс 24.04.22</a:t>
            </a:fld>
            <a:endParaRPr lang="ru-RU"/>
          </a:p>
        </p:txBody>
      </p:sp>
      <p:sp>
        <p:nvSpPr>
          <p:cNvPr id="3" name="Rectangle 20">
            <a:extLst>
              <a:ext uri="{FF2B5EF4-FFF2-40B4-BE49-F238E27FC236}">
                <a16:creationId xmlns:a16="http://schemas.microsoft.com/office/drawing/2014/main" id="{5FD77A33-2BBA-4EFA-825F-96589E5CD1B4}"/>
              </a:ext>
            </a:extLst>
          </p:cNvPr>
          <p:cNvSpPr>
            <a:spLocks noGrp="1" noChangeArrowheads="1"/>
          </p:cNvSpPr>
          <p:nvPr>
            <p:ph type="ftr" sz="quarter" idx="11"/>
          </p:nvPr>
        </p:nvSpPr>
        <p:spPr>
          <a:ln/>
        </p:spPr>
        <p:txBody>
          <a:bodyPr/>
          <a:lstStyle>
            <a:lvl1pPr>
              <a:defRPr/>
            </a:lvl1pPr>
          </a:lstStyle>
          <a:p>
            <a:pPr>
              <a:defRPr/>
            </a:pPr>
            <a:endParaRPr lang="ru-RU"/>
          </a:p>
        </p:txBody>
      </p:sp>
      <p:sp>
        <p:nvSpPr>
          <p:cNvPr id="4" name="Rectangle 21">
            <a:extLst>
              <a:ext uri="{FF2B5EF4-FFF2-40B4-BE49-F238E27FC236}">
                <a16:creationId xmlns:a16="http://schemas.microsoft.com/office/drawing/2014/main" id="{DD084A76-060D-422A-BDA1-B184F5D5ED1B}"/>
              </a:ext>
            </a:extLst>
          </p:cNvPr>
          <p:cNvSpPr>
            <a:spLocks noGrp="1" noChangeArrowheads="1"/>
          </p:cNvSpPr>
          <p:nvPr>
            <p:ph type="sldNum" sz="quarter" idx="12"/>
          </p:nvPr>
        </p:nvSpPr>
        <p:spPr>
          <a:ln/>
        </p:spPr>
        <p:txBody>
          <a:bodyPr/>
          <a:lstStyle>
            <a:lvl1pPr>
              <a:defRPr/>
            </a:lvl1pPr>
          </a:lstStyle>
          <a:p>
            <a:pPr>
              <a:defRPr/>
            </a:pPr>
            <a:fld id="{4C7D9E03-4871-4E4F-B7E2-A232A47A6626}" type="slidenum">
              <a:rPr lang="ru-RU" altLang="ru-UA"/>
              <a:pPr>
                <a:defRPr/>
              </a:pPr>
              <a:t>‹#›</a:t>
            </a:fld>
            <a:endParaRPr lang="ru-RU" altLang="ru-UA"/>
          </a:p>
        </p:txBody>
      </p:sp>
    </p:spTree>
    <p:extLst>
      <p:ext uri="{BB962C8B-B14F-4D97-AF65-F5344CB8AC3E}">
        <p14:creationId xmlns:p14="http://schemas.microsoft.com/office/powerpoint/2010/main" val="537128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19">
            <a:extLst>
              <a:ext uri="{FF2B5EF4-FFF2-40B4-BE49-F238E27FC236}">
                <a16:creationId xmlns:a16="http://schemas.microsoft.com/office/drawing/2014/main" id="{9FDBDDF0-0548-4413-8E32-0A3F555E43B5}"/>
              </a:ext>
            </a:extLst>
          </p:cNvPr>
          <p:cNvSpPr>
            <a:spLocks noGrp="1" noChangeArrowheads="1"/>
          </p:cNvSpPr>
          <p:nvPr>
            <p:ph type="dt" sz="half" idx="10"/>
          </p:nvPr>
        </p:nvSpPr>
        <p:spPr>
          <a:ln/>
        </p:spPr>
        <p:txBody>
          <a:bodyPr/>
          <a:lstStyle>
            <a:lvl1pPr>
              <a:defRPr/>
            </a:lvl1pPr>
          </a:lstStyle>
          <a:p>
            <a:pPr>
              <a:defRPr/>
            </a:pPr>
            <a:fld id="{5828FBEA-A24C-4BCA-BB52-80896C241199}" type="datetimeFigureOut">
              <a:rPr lang="ru-RU"/>
              <a:pPr>
                <a:defRPr/>
              </a:pPr>
              <a:t>вс 24.04.22</a:t>
            </a:fld>
            <a:endParaRPr lang="ru-RU"/>
          </a:p>
        </p:txBody>
      </p:sp>
      <p:sp>
        <p:nvSpPr>
          <p:cNvPr id="6" name="Rectangle 20">
            <a:extLst>
              <a:ext uri="{FF2B5EF4-FFF2-40B4-BE49-F238E27FC236}">
                <a16:creationId xmlns:a16="http://schemas.microsoft.com/office/drawing/2014/main" id="{1B0B28FF-F21B-4071-A8F1-979666C136EC}"/>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21">
            <a:extLst>
              <a:ext uri="{FF2B5EF4-FFF2-40B4-BE49-F238E27FC236}">
                <a16:creationId xmlns:a16="http://schemas.microsoft.com/office/drawing/2014/main" id="{E3AA82BF-29B8-41DA-8D6B-C7BC501D0742}"/>
              </a:ext>
            </a:extLst>
          </p:cNvPr>
          <p:cNvSpPr>
            <a:spLocks noGrp="1" noChangeArrowheads="1"/>
          </p:cNvSpPr>
          <p:nvPr>
            <p:ph type="sldNum" sz="quarter" idx="12"/>
          </p:nvPr>
        </p:nvSpPr>
        <p:spPr>
          <a:ln/>
        </p:spPr>
        <p:txBody>
          <a:bodyPr/>
          <a:lstStyle>
            <a:lvl1pPr>
              <a:defRPr/>
            </a:lvl1pPr>
          </a:lstStyle>
          <a:p>
            <a:pPr>
              <a:defRPr/>
            </a:pPr>
            <a:fld id="{3C5928FC-3E91-4622-9426-64B274374A56}" type="slidenum">
              <a:rPr lang="ru-RU" altLang="ru-UA"/>
              <a:pPr>
                <a:defRPr/>
              </a:pPr>
              <a:t>‹#›</a:t>
            </a:fld>
            <a:endParaRPr lang="ru-RU" altLang="ru-UA"/>
          </a:p>
        </p:txBody>
      </p:sp>
    </p:spTree>
    <p:extLst>
      <p:ext uri="{BB962C8B-B14F-4D97-AF65-F5344CB8AC3E}">
        <p14:creationId xmlns:p14="http://schemas.microsoft.com/office/powerpoint/2010/main" val="3436119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19">
            <a:extLst>
              <a:ext uri="{FF2B5EF4-FFF2-40B4-BE49-F238E27FC236}">
                <a16:creationId xmlns:a16="http://schemas.microsoft.com/office/drawing/2014/main" id="{099E6BFD-D796-4AB7-A243-A7C2A134101C}"/>
              </a:ext>
            </a:extLst>
          </p:cNvPr>
          <p:cNvSpPr>
            <a:spLocks noGrp="1" noChangeArrowheads="1"/>
          </p:cNvSpPr>
          <p:nvPr>
            <p:ph type="dt" sz="half" idx="10"/>
          </p:nvPr>
        </p:nvSpPr>
        <p:spPr>
          <a:ln/>
        </p:spPr>
        <p:txBody>
          <a:bodyPr/>
          <a:lstStyle>
            <a:lvl1pPr>
              <a:defRPr/>
            </a:lvl1pPr>
          </a:lstStyle>
          <a:p>
            <a:pPr>
              <a:defRPr/>
            </a:pPr>
            <a:fld id="{3E87BF1F-FF9D-4DF5-A308-434124BFBC46}" type="datetimeFigureOut">
              <a:rPr lang="ru-RU"/>
              <a:pPr>
                <a:defRPr/>
              </a:pPr>
              <a:t>вс 24.04.22</a:t>
            </a:fld>
            <a:endParaRPr lang="ru-RU"/>
          </a:p>
        </p:txBody>
      </p:sp>
      <p:sp>
        <p:nvSpPr>
          <p:cNvPr id="6" name="Rectangle 20">
            <a:extLst>
              <a:ext uri="{FF2B5EF4-FFF2-40B4-BE49-F238E27FC236}">
                <a16:creationId xmlns:a16="http://schemas.microsoft.com/office/drawing/2014/main" id="{87EFC08E-3040-42D9-BE14-81652AB27B78}"/>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21">
            <a:extLst>
              <a:ext uri="{FF2B5EF4-FFF2-40B4-BE49-F238E27FC236}">
                <a16:creationId xmlns:a16="http://schemas.microsoft.com/office/drawing/2014/main" id="{C619E26C-BA66-4889-8F90-F191E46B2E92}"/>
              </a:ext>
            </a:extLst>
          </p:cNvPr>
          <p:cNvSpPr>
            <a:spLocks noGrp="1" noChangeArrowheads="1"/>
          </p:cNvSpPr>
          <p:nvPr>
            <p:ph type="sldNum" sz="quarter" idx="12"/>
          </p:nvPr>
        </p:nvSpPr>
        <p:spPr>
          <a:ln/>
        </p:spPr>
        <p:txBody>
          <a:bodyPr/>
          <a:lstStyle>
            <a:lvl1pPr>
              <a:defRPr/>
            </a:lvl1pPr>
          </a:lstStyle>
          <a:p>
            <a:pPr>
              <a:defRPr/>
            </a:pPr>
            <a:fld id="{B22DE38C-4D73-4FA2-8980-2754E262A8EE}" type="slidenum">
              <a:rPr lang="ru-RU" altLang="ru-UA"/>
              <a:pPr>
                <a:defRPr/>
              </a:pPr>
              <a:t>‹#›</a:t>
            </a:fld>
            <a:endParaRPr lang="ru-RU" altLang="ru-UA"/>
          </a:p>
        </p:txBody>
      </p:sp>
    </p:spTree>
    <p:extLst>
      <p:ext uri="{BB962C8B-B14F-4D97-AF65-F5344CB8AC3E}">
        <p14:creationId xmlns:p14="http://schemas.microsoft.com/office/powerpoint/2010/main" val="108703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19">
            <a:extLst>
              <a:ext uri="{FF2B5EF4-FFF2-40B4-BE49-F238E27FC236}">
                <a16:creationId xmlns:a16="http://schemas.microsoft.com/office/drawing/2014/main" id="{04830160-A32F-4FBA-84BD-BC7EB2244A92}"/>
              </a:ext>
            </a:extLst>
          </p:cNvPr>
          <p:cNvSpPr>
            <a:spLocks noGrp="1" noChangeArrowheads="1"/>
          </p:cNvSpPr>
          <p:nvPr>
            <p:ph type="dt" sz="half" idx="10"/>
          </p:nvPr>
        </p:nvSpPr>
        <p:spPr>
          <a:ln/>
        </p:spPr>
        <p:txBody>
          <a:bodyPr/>
          <a:lstStyle>
            <a:lvl1pPr>
              <a:defRPr/>
            </a:lvl1pPr>
          </a:lstStyle>
          <a:p>
            <a:pPr>
              <a:defRPr/>
            </a:pPr>
            <a:fld id="{DD4B7F1D-DDE7-478F-9F05-A88B7D66BCA1}" type="datetimeFigureOut">
              <a:rPr lang="ru-RU"/>
              <a:pPr>
                <a:defRPr/>
              </a:pPr>
              <a:t>вс 24.04.22</a:t>
            </a:fld>
            <a:endParaRPr lang="ru-RU"/>
          </a:p>
        </p:txBody>
      </p:sp>
      <p:sp>
        <p:nvSpPr>
          <p:cNvPr id="5" name="Rectangle 20">
            <a:extLst>
              <a:ext uri="{FF2B5EF4-FFF2-40B4-BE49-F238E27FC236}">
                <a16:creationId xmlns:a16="http://schemas.microsoft.com/office/drawing/2014/main" id="{27781AC1-208B-4C82-B7BF-4C7EC8CEB2DC}"/>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21">
            <a:extLst>
              <a:ext uri="{FF2B5EF4-FFF2-40B4-BE49-F238E27FC236}">
                <a16:creationId xmlns:a16="http://schemas.microsoft.com/office/drawing/2014/main" id="{A5CFFFEC-6E7D-44C9-ACCC-43A4D082C6EE}"/>
              </a:ext>
            </a:extLst>
          </p:cNvPr>
          <p:cNvSpPr>
            <a:spLocks noGrp="1" noChangeArrowheads="1"/>
          </p:cNvSpPr>
          <p:nvPr>
            <p:ph type="sldNum" sz="quarter" idx="12"/>
          </p:nvPr>
        </p:nvSpPr>
        <p:spPr>
          <a:ln/>
        </p:spPr>
        <p:txBody>
          <a:bodyPr/>
          <a:lstStyle>
            <a:lvl1pPr>
              <a:defRPr/>
            </a:lvl1pPr>
          </a:lstStyle>
          <a:p>
            <a:pPr>
              <a:defRPr/>
            </a:pPr>
            <a:fld id="{07B2C067-0594-4578-A427-C1B0A588686E}" type="slidenum">
              <a:rPr lang="ru-RU" altLang="ru-UA"/>
              <a:pPr>
                <a:defRPr/>
              </a:pPr>
              <a:t>‹#›</a:t>
            </a:fld>
            <a:endParaRPr lang="ru-RU" altLang="ru-UA"/>
          </a:p>
        </p:txBody>
      </p:sp>
    </p:spTree>
    <p:extLst>
      <p:ext uri="{BB962C8B-B14F-4D97-AF65-F5344CB8AC3E}">
        <p14:creationId xmlns:p14="http://schemas.microsoft.com/office/powerpoint/2010/main" val="214848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19">
            <a:extLst>
              <a:ext uri="{FF2B5EF4-FFF2-40B4-BE49-F238E27FC236}">
                <a16:creationId xmlns:a16="http://schemas.microsoft.com/office/drawing/2014/main" id="{E6CD7836-F631-4815-B91D-6F1CFFD39366}"/>
              </a:ext>
            </a:extLst>
          </p:cNvPr>
          <p:cNvSpPr>
            <a:spLocks noGrp="1" noChangeArrowheads="1"/>
          </p:cNvSpPr>
          <p:nvPr>
            <p:ph type="dt" sz="half" idx="10"/>
          </p:nvPr>
        </p:nvSpPr>
        <p:spPr>
          <a:ln/>
        </p:spPr>
        <p:txBody>
          <a:bodyPr/>
          <a:lstStyle>
            <a:lvl1pPr>
              <a:defRPr/>
            </a:lvl1pPr>
          </a:lstStyle>
          <a:p>
            <a:pPr>
              <a:defRPr/>
            </a:pPr>
            <a:fld id="{D4B39465-29E5-41C7-B6CE-A140B3072055}" type="datetimeFigureOut">
              <a:rPr lang="ru-RU"/>
              <a:pPr>
                <a:defRPr/>
              </a:pPr>
              <a:t>вс 24.04.22</a:t>
            </a:fld>
            <a:endParaRPr lang="ru-RU"/>
          </a:p>
        </p:txBody>
      </p:sp>
      <p:sp>
        <p:nvSpPr>
          <p:cNvPr id="5" name="Rectangle 20">
            <a:extLst>
              <a:ext uri="{FF2B5EF4-FFF2-40B4-BE49-F238E27FC236}">
                <a16:creationId xmlns:a16="http://schemas.microsoft.com/office/drawing/2014/main" id="{FA8FB57A-3869-4FD1-9AF4-82A2517E110F}"/>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21">
            <a:extLst>
              <a:ext uri="{FF2B5EF4-FFF2-40B4-BE49-F238E27FC236}">
                <a16:creationId xmlns:a16="http://schemas.microsoft.com/office/drawing/2014/main" id="{20FC5579-D72A-4736-84E6-AA05B6C60CEA}"/>
              </a:ext>
            </a:extLst>
          </p:cNvPr>
          <p:cNvSpPr>
            <a:spLocks noGrp="1" noChangeArrowheads="1"/>
          </p:cNvSpPr>
          <p:nvPr>
            <p:ph type="sldNum" sz="quarter" idx="12"/>
          </p:nvPr>
        </p:nvSpPr>
        <p:spPr>
          <a:ln/>
        </p:spPr>
        <p:txBody>
          <a:bodyPr/>
          <a:lstStyle>
            <a:lvl1pPr>
              <a:defRPr/>
            </a:lvl1pPr>
          </a:lstStyle>
          <a:p>
            <a:pPr>
              <a:defRPr/>
            </a:pPr>
            <a:fld id="{B007DE48-6307-4D2B-AEE5-52CE184EBABE}" type="slidenum">
              <a:rPr lang="ru-RU" altLang="ru-UA"/>
              <a:pPr>
                <a:defRPr/>
              </a:pPr>
              <a:t>‹#›</a:t>
            </a:fld>
            <a:endParaRPr lang="ru-RU" altLang="ru-UA"/>
          </a:p>
        </p:txBody>
      </p:sp>
    </p:spTree>
    <p:extLst>
      <p:ext uri="{BB962C8B-B14F-4D97-AF65-F5344CB8AC3E}">
        <p14:creationId xmlns:p14="http://schemas.microsoft.com/office/powerpoint/2010/main" val="1301443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5D9E9E"/>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9900BA6E-08F8-40A0-8A31-3BB22A096D03}"/>
              </a:ext>
            </a:extLst>
          </p:cNvPr>
          <p:cNvGrpSpPr>
            <a:grpSpLocks/>
          </p:cNvGrpSpPr>
          <p:nvPr/>
        </p:nvGrpSpPr>
        <p:grpSpPr bwMode="auto">
          <a:xfrm>
            <a:off x="4716463" y="5345113"/>
            <a:ext cx="4427537" cy="1512887"/>
            <a:chOff x="2971" y="3367"/>
            <a:chExt cx="2789" cy="953"/>
          </a:xfrm>
        </p:grpSpPr>
        <p:sp>
          <p:nvSpPr>
            <p:cNvPr id="1032" name="Freeform 3">
              <a:extLst>
                <a:ext uri="{FF2B5EF4-FFF2-40B4-BE49-F238E27FC236}">
                  <a16:creationId xmlns:a16="http://schemas.microsoft.com/office/drawing/2014/main" id="{2F3421C3-090B-4982-A942-D5AEDC39561E}"/>
                </a:ext>
              </a:extLst>
            </p:cNvPr>
            <p:cNvSpPr>
              <a:spLocks/>
            </p:cNvSpPr>
            <p:nvPr/>
          </p:nvSpPr>
          <p:spPr bwMode="ltGray">
            <a:xfrm>
              <a:off x="2971" y="3367"/>
              <a:ext cx="2789" cy="953"/>
            </a:xfrm>
            <a:custGeom>
              <a:avLst/>
              <a:gdLst>
                <a:gd name="T0" fmla="*/ 2768 w 2780"/>
                <a:gd name="T1" fmla="*/ 18 h 953"/>
                <a:gd name="T2" fmla="*/ 2678 w 2780"/>
                <a:gd name="T3" fmla="*/ 24 h 953"/>
                <a:gd name="T4" fmla="*/ 2613 w 2780"/>
                <a:gd name="T5" fmla="*/ 102 h 953"/>
                <a:gd name="T6" fmla="*/ 2511 w 2780"/>
                <a:gd name="T7" fmla="*/ 156 h 953"/>
                <a:gd name="T8" fmla="*/ 2505 w 2780"/>
                <a:gd name="T9" fmla="*/ 222 h 953"/>
                <a:gd name="T10" fmla="*/ 2487 w 2780"/>
                <a:gd name="T11" fmla="*/ 246 h 953"/>
                <a:gd name="T12" fmla="*/ 2469 w 2780"/>
                <a:gd name="T13" fmla="*/ 252 h 953"/>
                <a:gd name="T14" fmla="*/ 2397 w 2780"/>
                <a:gd name="T15" fmla="*/ 210 h 953"/>
                <a:gd name="T16" fmla="*/ 2260 w 2780"/>
                <a:gd name="T17" fmla="*/ 192 h 953"/>
                <a:gd name="T18" fmla="*/ 2236 w 2780"/>
                <a:gd name="T19" fmla="*/ 186 h 953"/>
                <a:gd name="T20" fmla="*/ 2218 w 2780"/>
                <a:gd name="T21" fmla="*/ 192 h 953"/>
                <a:gd name="T22" fmla="*/ 2146 w 2780"/>
                <a:gd name="T23" fmla="*/ 228 h 953"/>
                <a:gd name="T24" fmla="*/ 2110 w 2780"/>
                <a:gd name="T25" fmla="*/ 240 h 953"/>
                <a:gd name="T26" fmla="*/ 2086 w 2780"/>
                <a:gd name="T27" fmla="*/ 246 h 953"/>
                <a:gd name="T28" fmla="*/ 2074 w 2780"/>
                <a:gd name="T29" fmla="*/ 258 h 953"/>
                <a:gd name="T30" fmla="*/ 2074 w 2780"/>
                <a:gd name="T31" fmla="*/ 276 h 953"/>
                <a:gd name="T32" fmla="*/ 2051 w 2780"/>
                <a:gd name="T33" fmla="*/ 300 h 953"/>
                <a:gd name="T34" fmla="*/ 2033 w 2780"/>
                <a:gd name="T35" fmla="*/ 312 h 953"/>
                <a:gd name="T36" fmla="*/ 2021 w 2780"/>
                <a:gd name="T37" fmla="*/ 324 h 953"/>
                <a:gd name="T38" fmla="*/ 2009 w 2780"/>
                <a:gd name="T39" fmla="*/ 336 h 953"/>
                <a:gd name="T40" fmla="*/ 1979 w 2780"/>
                <a:gd name="T41" fmla="*/ 342 h 953"/>
                <a:gd name="T42" fmla="*/ 1913 w 2780"/>
                <a:gd name="T43" fmla="*/ 336 h 953"/>
                <a:gd name="T44" fmla="*/ 1877 w 2780"/>
                <a:gd name="T45" fmla="*/ 330 h 953"/>
                <a:gd name="T46" fmla="*/ 1865 w 2780"/>
                <a:gd name="T47" fmla="*/ 342 h 953"/>
                <a:gd name="T48" fmla="*/ 1853 w 2780"/>
                <a:gd name="T49" fmla="*/ 354 h 953"/>
                <a:gd name="T50" fmla="*/ 1823 w 2780"/>
                <a:gd name="T51" fmla="*/ 360 h 953"/>
                <a:gd name="T52" fmla="*/ 1764 w 2780"/>
                <a:gd name="T53" fmla="*/ 342 h 953"/>
                <a:gd name="T54" fmla="*/ 1740 w 2780"/>
                <a:gd name="T55" fmla="*/ 342 h 953"/>
                <a:gd name="T56" fmla="*/ 1716 w 2780"/>
                <a:gd name="T57" fmla="*/ 354 h 953"/>
                <a:gd name="T58" fmla="*/ 1656 w 2780"/>
                <a:gd name="T59" fmla="*/ 425 h 953"/>
                <a:gd name="T60" fmla="*/ 1614 w 2780"/>
                <a:gd name="T61" fmla="*/ 569 h 953"/>
                <a:gd name="T62" fmla="*/ 1614 w 2780"/>
                <a:gd name="T63" fmla="*/ 593 h 953"/>
                <a:gd name="T64" fmla="*/ 1620 w 2780"/>
                <a:gd name="T65" fmla="*/ 641 h 953"/>
                <a:gd name="T66" fmla="*/ 1638 w 2780"/>
                <a:gd name="T67" fmla="*/ 659 h 953"/>
                <a:gd name="T68" fmla="*/ 1632 w 2780"/>
                <a:gd name="T69" fmla="*/ 671 h 953"/>
                <a:gd name="T70" fmla="*/ 1620 w 2780"/>
                <a:gd name="T71" fmla="*/ 683 h 953"/>
                <a:gd name="T72" fmla="*/ 1542 w 2780"/>
                <a:gd name="T73" fmla="*/ 689 h 953"/>
                <a:gd name="T74" fmla="*/ 1465 w 2780"/>
                <a:gd name="T75" fmla="*/ 629 h 953"/>
                <a:gd name="T76" fmla="*/ 1333 w 2780"/>
                <a:gd name="T77" fmla="*/ 587 h 953"/>
                <a:gd name="T78" fmla="*/ 1184 w 2780"/>
                <a:gd name="T79" fmla="*/ 671 h 953"/>
                <a:gd name="T80" fmla="*/ 1016 w 2780"/>
                <a:gd name="T81" fmla="*/ 731 h 953"/>
                <a:gd name="T82" fmla="*/ 813 w 2780"/>
                <a:gd name="T83" fmla="*/ 743 h 953"/>
                <a:gd name="T84" fmla="*/ 628 w 2780"/>
                <a:gd name="T85" fmla="*/ 701 h 953"/>
                <a:gd name="T86" fmla="*/ 568 w 2780"/>
                <a:gd name="T87" fmla="*/ 695 h 953"/>
                <a:gd name="T88" fmla="*/ 556 w 2780"/>
                <a:gd name="T89" fmla="*/ 701 h 953"/>
                <a:gd name="T90" fmla="*/ 520 w 2780"/>
                <a:gd name="T91" fmla="*/ 731 h 953"/>
                <a:gd name="T92" fmla="*/ 436 w 2780"/>
                <a:gd name="T93" fmla="*/ 809 h 953"/>
                <a:gd name="T94" fmla="*/ 406 w 2780"/>
                <a:gd name="T95" fmla="*/ 821 h 953"/>
                <a:gd name="T96" fmla="*/ 382 w 2780"/>
                <a:gd name="T97" fmla="*/ 821 h 953"/>
                <a:gd name="T98" fmla="*/ 335 w 2780"/>
                <a:gd name="T99" fmla="*/ 827 h 953"/>
                <a:gd name="T100" fmla="*/ 209 w 2780"/>
                <a:gd name="T101" fmla="*/ 851 h 953"/>
                <a:gd name="T102" fmla="*/ 173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0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endParaRPr lang="ru-RU"/>
            </a:p>
          </p:txBody>
        </p:sp>
        <p:sp>
          <p:nvSpPr>
            <p:cNvPr id="110596" name="Freeform 4">
              <a:extLst>
                <a:ext uri="{FF2B5EF4-FFF2-40B4-BE49-F238E27FC236}">
                  <a16:creationId xmlns:a16="http://schemas.microsoft.com/office/drawing/2014/main" id="{4E1FAF8E-5DAE-4616-AA97-03E463AC6442}"/>
                </a:ext>
              </a:extLst>
            </p:cNvPr>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597" name="Freeform 5">
              <a:extLst>
                <a:ext uri="{FF2B5EF4-FFF2-40B4-BE49-F238E27FC236}">
                  <a16:creationId xmlns:a16="http://schemas.microsoft.com/office/drawing/2014/main" id="{1426F182-C64C-467F-91F4-217C55471355}"/>
                </a:ext>
              </a:extLst>
            </p:cNvPr>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598" name="Freeform 6">
              <a:extLst>
                <a:ext uri="{FF2B5EF4-FFF2-40B4-BE49-F238E27FC236}">
                  <a16:creationId xmlns:a16="http://schemas.microsoft.com/office/drawing/2014/main" id="{A0B74B51-731E-49F9-8AB9-CF3288003A86}"/>
                </a:ext>
              </a:extLst>
            </p:cNvPr>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599" name="Freeform 7">
              <a:extLst>
                <a:ext uri="{FF2B5EF4-FFF2-40B4-BE49-F238E27FC236}">
                  <a16:creationId xmlns:a16="http://schemas.microsoft.com/office/drawing/2014/main" id="{D6A3B79B-5DEB-4969-A112-9F22F4C9F2CA}"/>
                </a:ext>
              </a:extLst>
            </p:cNvPr>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0" name="Freeform 8">
              <a:extLst>
                <a:ext uri="{FF2B5EF4-FFF2-40B4-BE49-F238E27FC236}">
                  <a16:creationId xmlns:a16="http://schemas.microsoft.com/office/drawing/2014/main" id="{C2845080-8A7B-48C0-ADC4-E15118976D1E}"/>
                </a:ext>
              </a:extLst>
            </p:cNvPr>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1" name="Freeform 9">
              <a:extLst>
                <a:ext uri="{FF2B5EF4-FFF2-40B4-BE49-F238E27FC236}">
                  <a16:creationId xmlns:a16="http://schemas.microsoft.com/office/drawing/2014/main" id="{E1B0B873-4129-4755-8D90-1D240FE0C018}"/>
                </a:ext>
              </a:extLst>
            </p:cNvPr>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2" name="Freeform 10">
              <a:extLst>
                <a:ext uri="{FF2B5EF4-FFF2-40B4-BE49-F238E27FC236}">
                  <a16:creationId xmlns:a16="http://schemas.microsoft.com/office/drawing/2014/main" id="{56029448-B33D-4CE8-B651-B7C02AD4B309}"/>
                </a:ext>
              </a:extLst>
            </p:cNvPr>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3" name="Freeform 11">
              <a:extLst>
                <a:ext uri="{FF2B5EF4-FFF2-40B4-BE49-F238E27FC236}">
                  <a16:creationId xmlns:a16="http://schemas.microsoft.com/office/drawing/2014/main" id="{D7F6CFE6-E5CF-43CF-B6E6-B8C44B1ED88C}"/>
                </a:ext>
              </a:extLst>
            </p:cNvPr>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4" name="Freeform 12">
              <a:extLst>
                <a:ext uri="{FF2B5EF4-FFF2-40B4-BE49-F238E27FC236}">
                  <a16:creationId xmlns:a16="http://schemas.microsoft.com/office/drawing/2014/main" id="{0F8818A7-7112-45B9-AF30-189BCB539EAF}"/>
                </a:ext>
              </a:extLst>
            </p:cNvPr>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5" name="Freeform 13">
              <a:extLst>
                <a:ext uri="{FF2B5EF4-FFF2-40B4-BE49-F238E27FC236}">
                  <a16:creationId xmlns:a16="http://schemas.microsoft.com/office/drawing/2014/main" id="{625667CF-77F2-4D33-A445-DC2DC4BB65B2}"/>
                </a:ext>
              </a:extLst>
            </p:cNvPr>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6" name="Freeform 14">
              <a:extLst>
                <a:ext uri="{FF2B5EF4-FFF2-40B4-BE49-F238E27FC236}">
                  <a16:creationId xmlns:a16="http://schemas.microsoft.com/office/drawing/2014/main" id="{78FC1A4A-0BD0-4873-AFBE-056695F37F57}"/>
                </a:ext>
              </a:extLst>
            </p:cNvPr>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7" name="Freeform 15">
              <a:extLst>
                <a:ext uri="{FF2B5EF4-FFF2-40B4-BE49-F238E27FC236}">
                  <a16:creationId xmlns:a16="http://schemas.microsoft.com/office/drawing/2014/main" id="{8BB5CF3C-53B2-44D5-AD25-6354EF0DBFBA}"/>
                </a:ext>
              </a:extLst>
            </p:cNvPr>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8" name="Freeform 16">
              <a:extLst>
                <a:ext uri="{FF2B5EF4-FFF2-40B4-BE49-F238E27FC236}">
                  <a16:creationId xmlns:a16="http://schemas.microsoft.com/office/drawing/2014/main" id="{7AA4395B-A341-4440-AB06-EC41279FF97D}"/>
                </a:ext>
              </a:extLst>
            </p:cNvPr>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sp>
          <p:nvSpPr>
            <p:cNvPr id="110609" name="Freeform 17">
              <a:extLst>
                <a:ext uri="{FF2B5EF4-FFF2-40B4-BE49-F238E27FC236}">
                  <a16:creationId xmlns:a16="http://schemas.microsoft.com/office/drawing/2014/main" id="{980A1DE7-59F0-43D5-A302-5DF9465EEF40}"/>
                </a:ext>
              </a:extLst>
            </p:cNvPr>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eaLnBrk="1" hangingPunct="1">
                <a:defRPr/>
              </a:pPr>
              <a:endParaRPr lang="ru-RU"/>
            </a:p>
          </p:txBody>
        </p:sp>
      </p:grpSp>
      <p:sp>
        <p:nvSpPr>
          <p:cNvPr id="110610" name="Rectangle 18">
            <a:extLst>
              <a:ext uri="{FF2B5EF4-FFF2-40B4-BE49-F238E27FC236}">
                <a16:creationId xmlns:a16="http://schemas.microsoft.com/office/drawing/2014/main" id="{2C70BBB5-BDA7-4138-BF7A-35FDAA2E9711}"/>
              </a:ext>
            </a:extLst>
          </p:cNvPr>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a:t>Образец заголовка</a:t>
            </a:r>
          </a:p>
        </p:txBody>
      </p:sp>
      <p:sp>
        <p:nvSpPr>
          <p:cNvPr id="110611" name="Rectangle 19">
            <a:extLst>
              <a:ext uri="{FF2B5EF4-FFF2-40B4-BE49-F238E27FC236}">
                <a16:creationId xmlns:a16="http://schemas.microsoft.com/office/drawing/2014/main" id="{3370ADAF-CB4D-40C9-BA3E-36F24622223F}"/>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fld id="{598EEFB0-7870-4B47-BD11-A41D10500477}" type="datetimeFigureOut">
              <a:rPr lang="ru-RU"/>
              <a:pPr>
                <a:defRPr/>
              </a:pPr>
              <a:t>вс 24.04.22</a:t>
            </a:fld>
            <a:endParaRPr lang="ru-RU"/>
          </a:p>
        </p:txBody>
      </p:sp>
      <p:sp>
        <p:nvSpPr>
          <p:cNvPr id="110612" name="Rectangle 20">
            <a:extLst>
              <a:ext uri="{FF2B5EF4-FFF2-40B4-BE49-F238E27FC236}">
                <a16:creationId xmlns:a16="http://schemas.microsoft.com/office/drawing/2014/main" id="{CA9334B2-C90A-48D3-8720-EE234062A48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ru-RU"/>
          </a:p>
        </p:txBody>
      </p:sp>
      <p:sp>
        <p:nvSpPr>
          <p:cNvPr id="110613" name="Rectangle 21">
            <a:extLst>
              <a:ext uri="{FF2B5EF4-FFF2-40B4-BE49-F238E27FC236}">
                <a16:creationId xmlns:a16="http://schemas.microsoft.com/office/drawing/2014/main" id="{0D192299-52D0-4696-B971-18AEBA87A0D1}"/>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a:defRPr/>
            </a:pPr>
            <a:fld id="{1A28121C-EFC7-4C54-B985-8EFB9F6B8626}" type="slidenum">
              <a:rPr lang="ru-RU" altLang="ru-UA"/>
              <a:pPr>
                <a:defRPr/>
              </a:pPr>
              <a:t>‹#›</a:t>
            </a:fld>
            <a:endParaRPr lang="ru-RU" altLang="ru-UA"/>
          </a:p>
        </p:txBody>
      </p:sp>
      <p:sp>
        <p:nvSpPr>
          <p:cNvPr id="110614" name="Rectangle 22">
            <a:extLst>
              <a:ext uri="{FF2B5EF4-FFF2-40B4-BE49-F238E27FC236}">
                <a16:creationId xmlns:a16="http://schemas.microsoft.com/office/drawing/2014/main" id="{46AB25B4-55EC-4FB1-8CCF-B6FA0DA412CF}"/>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 bg1="dk2" tx1="lt1" bg2="dk1" tx2="lt2" accent1="accent1" accent2="accent2" accent3="accent3" accent4="accent4" accent5="accent5" accent6="accent6" hlink="hlink" folHlink="folHlink"/>
  <p:sldLayoutIdLst>
    <p:sldLayoutId id="2147483708"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ips.ligazakon.net/document/view/t126400?ed=2021_01_01" TargetMode="External"/><Relationship Id="rId2" Type="http://schemas.openxmlformats.org/officeDocument/2006/relationships/hyperlink" Target="https://ips.ligazakon.net/document/view/z960254k?ed=2019_09_03&amp;an=39" TargetMode="Externa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1037444E-5F3D-41EE-87DA-86809E9ACE59}"/>
              </a:ext>
            </a:extLst>
          </p:cNvPr>
          <p:cNvSpPr>
            <a:spLocks noGrp="1" noChangeArrowheads="1"/>
          </p:cNvSpPr>
          <p:nvPr>
            <p:ph type="title"/>
          </p:nvPr>
        </p:nvSpPr>
        <p:spPr>
          <a:xfrm>
            <a:off x="457200" y="277813"/>
            <a:ext cx="8229600" cy="631825"/>
          </a:xfrm>
        </p:spPr>
        <p:txBody>
          <a:bodyPr/>
          <a:lstStyle/>
          <a:p>
            <a:pPr eaLnBrk="1" hangingPunct="1">
              <a:defRPr/>
            </a:pPr>
            <a:r>
              <a:rPr lang="en-US" sz="4000">
                <a:solidFill>
                  <a:srgbClr val="CC3300"/>
                </a:solidFill>
              </a:rPr>
              <a:t> </a:t>
            </a:r>
            <a:endParaRPr lang="ru-RU" sz="4000">
              <a:solidFill>
                <a:srgbClr val="CC3300"/>
              </a:solidFill>
            </a:endParaRPr>
          </a:p>
        </p:txBody>
      </p:sp>
      <p:pic>
        <p:nvPicPr>
          <p:cNvPr id="4099" name="Picture 8">
            <a:extLst>
              <a:ext uri="{FF2B5EF4-FFF2-40B4-BE49-F238E27FC236}">
                <a16:creationId xmlns:a16="http://schemas.microsoft.com/office/drawing/2014/main" id="{3626AD2C-74E9-4B8D-8B3F-7D03BDD50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836613"/>
            <a:ext cx="231775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5">
            <a:extLst>
              <a:ext uri="{FF2B5EF4-FFF2-40B4-BE49-F238E27FC236}">
                <a16:creationId xmlns:a16="http://schemas.microsoft.com/office/drawing/2014/main" id="{C76C650E-1AF4-4D12-936E-5D3C6127F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1052513"/>
            <a:ext cx="23399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Rectangle 8">
            <a:extLst>
              <a:ext uri="{FF2B5EF4-FFF2-40B4-BE49-F238E27FC236}">
                <a16:creationId xmlns:a16="http://schemas.microsoft.com/office/drawing/2014/main" id="{F2C02417-6631-4890-9EED-BE038D30425D}"/>
              </a:ext>
            </a:extLst>
          </p:cNvPr>
          <p:cNvSpPr>
            <a:spLocks noChangeArrowheads="1"/>
          </p:cNvSpPr>
          <p:nvPr/>
        </p:nvSpPr>
        <p:spPr bwMode="auto">
          <a:xfrm>
            <a:off x="3381375" y="4283075"/>
            <a:ext cx="58102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hlink"/>
              </a:buClr>
              <a:buSzPct val="70000"/>
              <a:buFont typeface="Wingdings" panose="05000000000000000000" pitchFamily="2" charset="2"/>
              <a:buChar char="u"/>
              <a:tabLst>
                <a:tab pos="2286000" algn="l"/>
              </a:tabLst>
              <a:defRPr sz="3200">
                <a:solidFill>
                  <a:schemeClr val="tx1"/>
                </a:solidFill>
                <a:latin typeface="Verdana" panose="020B0604030504040204" pitchFamily="34" charset="0"/>
              </a:defRPr>
            </a:lvl1pPr>
            <a:lvl2pPr marL="742950" indent="-285750">
              <a:spcBef>
                <a:spcPct val="20000"/>
              </a:spcBef>
              <a:buChar char="–"/>
              <a:tabLst>
                <a:tab pos="2286000" algn="l"/>
              </a:tabLst>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tabLst>
                <a:tab pos="2286000" algn="l"/>
              </a:tabLst>
              <a:defRPr sz="2400">
                <a:solidFill>
                  <a:schemeClr val="tx1"/>
                </a:solidFill>
                <a:latin typeface="Verdana" panose="020B0604030504040204" pitchFamily="34" charset="0"/>
              </a:defRPr>
            </a:lvl3pPr>
            <a:lvl4pPr marL="1600200" indent="-228600">
              <a:spcBef>
                <a:spcPct val="20000"/>
              </a:spcBef>
              <a:buChar char="–"/>
              <a:tabLst>
                <a:tab pos="2286000" algn="l"/>
              </a:tabLst>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tabLst>
                <a:tab pos="2286000"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tabLst>
                <a:tab pos="2286000"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tabLst>
                <a:tab pos="2286000"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tabLst>
                <a:tab pos="2286000"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tabLst>
                <a:tab pos="2286000" algn="l"/>
              </a:tabLst>
              <a:defRPr sz="2000">
                <a:solidFill>
                  <a:schemeClr val="tx1"/>
                </a:solidFill>
                <a:latin typeface="Verdana" panose="020B0604030504040204" pitchFamily="34" charset="0"/>
              </a:defRPr>
            </a:lvl9pPr>
          </a:lstStyle>
          <a:p>
            <a:pPr algn="ctr" eaLnBrk="1" hangingPunct="1">
              <a:spcBef>
                <a:spcPct val="0"/>
              </a:spcBef>
              <a:buClrTx/>
              <a:buSzTx/>
              <a:buFontTx/>
              <a:buNone/>
            </a:pPr>
            <a:r>
              <a:rPr lang="ru-RU" altLang="ru-RU" sz="1800" b="1" i="1"/>
              <a:t>Викон</a:t>
            </a:r>
            <a:r>
              <a:rPr lang="uk-UA" altLang="ru-RU" sz="1800" b="1" i="1"/>
              <a:t>ала  Ткачук Діана Володимирівна</a:t>
            </a:r>
            <a:endParaRPr lang="ru-RU" altLang="ru-RU" sz="1800" b="1" i="1"/>
          </a:p>
          <a:p>
            <a:pPr algn="ctr" eaLnBrk="1" hangingPunct="1">
              <a:spcBef>
                <a:spcPct val="0"/>
              </a:spcBef>
              <a:buClrTx/>
              <a:buSzTx/>
              <a:buFontTx/>
              <a:buNone/>
            </a:pPr>
            <a:r>
              <a:rPr lang="uk-UA" altLang="ru-RU" sz="1800" b="1" i="1"/>
              <a:t>Учениця 7 класу  </a:t>
            </a:r>
            <a:r>
              <a:rPr lang="ru-RU" altLang="ru-RU" sz="1800" b="1" i="1"/>
              <a:t>Нетішинського НВК </a:t>
            </a:r>
          </a:p>
          <a:p>
            <a:pPr algn="ctr" eaLnBrk="1" hangingPunct="1">
              <a:spcBef>
                <a:spcPct val="0"/>
              </a:spcBef>
              <a:buClrTx/>
              <a:buSzTx/>
              <a:buFontTx/>
              <a:buNone/>
            </a:pPr>
            <a:r>
              <a:rPr lang="ru-RU" altLang="ru-RU" sz="1800" b="1" i="1"/>
              <a:t>„Загальноосвітня школа І-ІІ ст. та ліцей”</a:t>
            </a:r>
          </a:p>
          <a:p>
            <a:pPr algn="ctr" eaLnBrk="1" hangingPunct="1">
              <a:spcBef>
                <a:spcPct val="0"/>
              </a:spcBef>
              <a:buClrTx/>
              <a:buSzTx/>
              <a:buFontTx/>
              <a:buNone/>
            </a:pPr>
            <a:r>
              <a:rPr lang="ru-RU" altLang="ru-RU" sz="1800" b="1" i="1"/>
              <a:t>Науковий керівник : </a:t>
            </a:r>
          </a:p>
          <a:p>
            <a:pPr algn="ctr" eaLnBrk="1" hangingPunct="1">
              <a:spcBef>
                <a:spcPct val="0"/>
              </a:spcBef>
              <a:buClrTx/>
              <a:buSzTx/>
              <a:buFontTx/>
              <a:buNone/>
            </a:pPr>
            <a:r>
              <a:rPr lang="uk-UA" altLang="ru-RU" sz="1800" b="1" i="1"/>
              <a:t>Ткачук Тетяна Анатоліївна </a:t>
            </a:r>
            <a:r>
              <a:rPr lang="ru-RU" altLang="ru-RU" sz="1800" b="1" i="1"/>
              <a:t>,</a:t>
            </a:r>
          </a:p>
          <a:p>
            <a:pPr algn="ctr" eaLnBrk="1" hangingPunct="1">
              <a:spcBef>
                <a:spcPct val="0"/>
              </a:spcBef>
              <a:buClrTx/>
              <a:buSzTx/>
              <a:buFontTx/>
              <a:buNone/>
            </a:pPr>
            <a:r>
              <a:rPr lang="uk-UA" altLang="ru-RU" sz="1800" b="1" i="1"/>
              <a:t> </a:t>
            </a:r>
            <a:r>
              <a:rPr lang="ru-RU" altLang="ru-RU" sz="1800" b="1" i="1"/>
              <a:t>вчитель </a:t>
            </a:r>
            <a:r>
              <a:rPr lang="uk-UA" altLang="ru-RU" sz="1800" b="1" i="1"/>
              <a:t>географії</a:t>
            </a:r>
            <a:endParaRPr lang="ru-RU" altLang="ru-RU" sz="1800" b="1" i="1"/>
          </a:p>
          <a:p>
            <a:pPr algn="ctr" eaLnBrk="1" hangingPunct="1">
              <a:spcBef>
                <a:spcPct val="0"/>
              </a:spcBef>
              <a:buClrTx/>
              <a:buSzTx/>
              <a:buFontTx/>
              <a:buNone/>
            </a:pPr>
            <a:r>
              <a:rPr lang="ru-RU" altLang="ru-RU" sz="1800" b="1" i="1"/>
              <a:t>Нетішинського НВК</a:t>
            </a:r>
          </a:p>
          <a:p>
            <a:pPr algn="ctr" eaLnBrk="1" hangingPunct="1">
              <a:spcBef>
                <a:spcPct val="0"/>
              </a:spcBef>
              <a:buClrTx/>
              <a:buSzTx/>
              <a:buFontTx/>
              <a:buNone/>
            </a:pPr>
            <a:r>
              <a:rPr lang="ru-RU" altLang="ru-RU" sz="1800" b="1" i="1"/>
              <a:t>„Загальноосвітня школа І-ІІ ст. та ліцей”</a:t>
            </a:r>
          </a:p>
        </p:txBody>
      </p:sp>
      <p:sp>
        <p:nvSpPr>
          <p:cNvPr id="4102" name="Rectangle 10">
            <a:extLst>
              <a:ext uri="{FF2B5EF4-FFF2-40B4-BE49-F238E27FC236}">
                <a16:creationId xmlns:a16="http://schemas.microsoft.com/office/drawing/2014/main" id="{F1F75AED-13DD-4E47-AD63-140305009477}"/>
              </a:ext>
            </a:extLst>
          </p:cNvPr>
          <p:cNvSpPr>
            <a:spLocks noChangeArrowheads="1"/>
          </p:cNvSpPr>
          <p:nvPr/>
        </p:nvSpPr>
        <p:spPr bwMode="auto">
          <a:xfrm>
            <a:off x="1323975" y="215900"/>
            <a:ext cx="5938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hlink"/>
              </a:buClr>
              <a:buSzPct val="70000"/>
              <a:buFont typeface="Wingdings" panose="05000000000000000000" pitchFamily="2" charset="2"/>
              <a:buChar char="u"/>
              <a:tabLst>
                <a:tab pos="5221288" algn="l"/>
              </a:tabLst>
              <a:defRPr sz="3200">
                <a:solidFill>
                  <a:schemeClr val="tx1"/>
                </a:solidFill>
                <a:latin typeface="Verdana" panose="020B0604030504040204" pitchFamily="34" charset="0"/>
              </a:defRPr>
            </a:lvl1pPr>
            <a:lvl2pPr marL="742950" indent="-285750">
              <a:spcBef>
                <a:spcPct val="20000"/>
              </a:spcBef>
              <a:buChar char="–"/>
              <a:tabLst>
                <a:tab pos="5221288" algn="l"/>
              </a:tabLst>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tabLst>
                <a:tab pos="5221288" algn="l"/>
              </a:tabLst>
              <a:defRPr sz="2400">
                <a:solidFill>
                  <a:schemeClr val="tx1"/>
                </a:solidFill>
                <a:latin typeface="Verdana" panose="020B0604030504040204" pitchFamily="34" charset="0"/>
              </a:defRPr>
            </a:lvl3pPr>
            <a:lvl4pPr marL="1600200" indent="-228600">
              <a:spcBef>
                <a:spcPct val="20000"/>
              </a:spcBef>
              <a:buChar char="–"/>
              <a:tabLst>
                <a:tab pos="5221288" algn="l"/>
              </a:tabLst>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tabLst>
                <a:tab pos="5221288"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tabLst>
                <a:tab pos="5221288"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tabLst>
                <a:tab pos="5221288"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tabLst>
                <a:tab pos="5221288"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tabLst>
                <a:tab pos="5221288" algn="l"/>
              </a:tabLst>
              <a:defRPr sz="2000">
                <a:solidFill>
                  <a:schemeClr val="tx1"/>
                </a:solidFill>
                <a:latin typeface="Verdana" panose="020B0604030504040204" pitchFamily="34" charset="0"/>
              </a:defRPr>
            </a:lvl9pPr>
          </a:lstStyle>
          <a:p>
            <a:pPr algn="ctr">
              <a:spcBef>
                <a:spcPct val="0"/>
              </a:spcBef>
              <a:buClrTx/>
              <a:buSzTx/>
              <a:buFontTx/>
              <a:buNone/>
            </a:pPr>
            <a:r>
              <a:rPr lang="ru-RU" altLang="ru-RU" sz="2400" b="1"/>
              <a:t>МАЛ</a:t>
            </a:r>
            <a:r>
              <a:rPr lang="uk-UA" altLang="ru-RU" sz="2400" b="1"/>
              <a:t>А</a:t>
            </a:r>
            <a:r>
              <a:rPr lang="ru-RU" altLang="ru-RU" sz="2400" b="1"/>
              <a:t> АКАДЕМІЯ НАУК УКРАЇНИ</a:t>
            </a:r>
          </a:p>
        </p:txBody>
      </p:sp>
      <p:sp>
        <p:nvSpPr>
          <p:cNvPr id="4103" name="Rectangle 11">
            <a:extLst>
              <a:ext uri="{FF2B5EF4-FFF2-40B4-BE49-F238E27FC236}">
                <a16:creationId xmlns:a16="http://schemas.microsoft.com/office/drawing/2014/main" id="{73E5DFBE-0784-4299-86D5-ADB59EF340AE}"/>
              </a:ext>
            </a:extLst>
          </p:cNvPr>
          <p:cNvSpPr>
            <a:spLocks noChangeArrowheads="1"/>
          </p:cNvSpPr>
          <p:nvPr/>
        </p:nvSpPr>
        <p:spPr bwMode="auto">
          <a:xfrm>
            <a:off x="1187450" y="2481263"/>
            <a:ext cx="5040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algn="ctr">
              <a:spcBef>
                <a:spcPct val="0"/>
              </a:spcBef>
              <a:buClrTx/>
              <a:buSzTx/>
              <a:buFontTx/>
              <a:buNone/>
            </a:pPr>
            <a:r>
              <a:rPr lang="ru-RU" altLang="ru-RU" sz="2400" b="1" i="1">
                <a:solidFill>
                  <a:schemeClr val="tx2"/>
                </a:solidFill>
              </a:rPr>
              <a:t>Вплив пестицидів на поведінку та розвиток бджіл</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D1B9B6D-57FD-49AB-9A04-B7EF18181B81}"/>
              </a:ext>
            </a:extLst>
          </p:cNvPr>
          <p:cNvSpPr>
            <a:spLocks noChangeArrowheads="1"/>
          </p:cNvSpPr>
          <p:nvPr/>
        </p:nvSpPr>
        <p:spPr bwMode="auto">
          <a:xfrm>
            <a:off x="323850" y="387350"/>
            <a:ext cx="82089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0850">
              <a:spcBef>
                <a:spcPct val="20000"/>
              </a:spcBef>
              <a:buClr>
                <a:schemeClr val="hlink"/>
              </a:buClr>
              <a:buSzPct val="70000"/>
              <a:buFont typeface="Wingdings" panose="05000000000000000000" pitchFamily="2" charset="2"/>
              <a:buChar char="u"/>
              <a:tabLst>
                <a:tab pos="457200" algn="l"/>
              </a:tabLst>
              <a:defRPr sz="3200">
                <a:solidFill>
                  <a:schemeClr val="tx1"/>
                </a:solidFill>
                <a:latin typeface="Verdana" panose="020B0604030504040204" pitchFamily="34" charset="0"/>
              </a:defRPr>
            </a:lvl1pPr>
            <a:lvl2pPr marL="742950" indent="-285750">
              <a:spcBef>
                <a:spcPct val="20000"/>
              </a:spcBef>
              <a:buChar char="–"/>
              <a:tabLst>
                <a:tab pos="457200" algn="l"/>
              </a:tabLst>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tabLst>
                <a:tab pos="457200" algn="l"/>
              </a:tabLst>
              <a:defRPr sz="2400">
                <a:solidFill>
                  <a:schemeClr val="tx1"/>
                </a:solidFill>
                <a:latin typeface="Verdana" panose="020B0604030504040204" pitchFamily="34" charset="0"/>
              </a:defRPr>
            </a:lvl3pPr>
            <a:lvl4pPr marL="1600200" indent="-228600">
              <a:spcBef>
                <a:spcPct val="20000"/>
              </a:spcBef>
              <a:buChar char="–"/>
              <a:tabLst>
                <a:tab pos="457200" algn="l"/>
              </a:tabLst>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tabLst>
                <a:tab pos="457200"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tabLst>
                <a:tab pos="457200"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tabLst>
                <a:tab pos="457200"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tabLst>
                <a:tab pos="457200"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tabLst>
                <a:tab pos="457200" algn="l"/>
              </a:tabLst>
              <a:defRPr sz="2000">
                <a:solidFill>
                  <a:schemeClr val="tx1"/>
                </a:solidFill>
                <a:latin typeface="Verdana" panose="020B0604030504040204" pitchFamily="34" charset="0"/>
              </a:defRPr>
            </a:lvl9pPr>
          </a:lstStyle>
          <a:p>
            <a:pPr algn="ctr" eaLnBrk="1" hangingPunct="1">
              <a:spcBef>
                <a:spcPct val="0"/>
              </a:spcBef>
              <a:buClrTx/>
              <a:buSzTx/>
              <a:buFontTx/>
              <a:buNone/>
            </a:pPr>
            <a:r>
              <a:rPr lang="uk-UA" altLang="ru-RU" sz="2400" b="1"/>
              <a:t>Метою роботи</a:t>
            </a:r>
            <a:r>
              <a:rPr lang="uk-UA" altLang="ru-RU" sz="2400"/>
              <a:t> є аналіз впливу негативних факторів на бджіл </a:t>
            </a:r>
            <a:endParaRPr lang="ru-RU" altLang="ru-RU" sz="2400"/>
          </a:p>
          <a:p>
            <a:pPr algn="ctr" eaLnBrk="1" hangingPunct="1">
              <a:spcBef>
                <a:spcPct val="0"/>
              </a:spcBef>
              <a:buClrTx/>
              <a:buSzTx/>
              <a:buFontTx/>
              <a:buNone/>
            </a:pPr>
            <a:r>
              <a:rPr lang="uk-UA" altLang="ru-RU" sz="2400" b="1"/>
              <a:t>ЗАВДАННЯ:</a:t>
            </a:r>
          </a:p>
          <a:p>
            <a:pPr algn="ctr" eaLnBrk="1" hangingPunct="1">
              <a:spcBef>
                <a:spcPct val="0"/>
              </a:spcBef>
              <a:buClrTx/>
              <a:buSzTx/>
              <a:buFontTx/>
              <a:buNone/>
            </a:pPr>
            <a:endParaRPr lang="ru-RU" altLang="ru-RU" sz="2400"/>
          </a:p>
          <a:p>
            <a:pPr eaLnBrk="1" hangingPunct="1">
              <a:spcBef>
                <a:spcPct val="0"/>
              </a:spcBef>
              <a:buClrTx/>
              <a:buSzTx/>
              <a:buFontTx/>
              <a:buChar char="•"/>
            </a:pPr>
            <a:r>
              <a:rPr lang="uk-UA" altLang="ru-RU" sz="2400"/>
              <a:t>розглянути вплив пестицидів на бджоли;</a:t>
            </a:r>
            <a:endParaRPr lang="ru-RU" altLang="ru-RU" sz="2400"/>
          </a:p>
          <a:p>
            <a:pPr eaLnBrk="1" hangingPunct="1">
              <a:spcBef>
                <a:spcPct val="0"/>
              </a:spcBef>
              <a:buClrTx/>
              <a:buSzTx/>
              <a:buFontTx/>
              <a:buChar char="•"/>
            </a:pPr>
            <a:r>
              <a:rPr lang="uk-UA" altLang="ru-RU" sz="2400"/>
              <a:t>розкрити, що впливає на токсикацію бджіл; </a:t>
            </a:r>
            <a:endParaRPr lang="ru-RU" altLang="ru-RU" sz="2400"/>
          </a:p>
          <a:p>
            <a:pPr eaLnBrk="1" hangingPunct="1">
              <a:spcBef>
                <a:spcPct val="0"/>
              </a:spcBef>
              <a:buClrTx/>
              <a:buSzTx/>
              <a:buFontTx/>
              <a:buChar char="•"/>
            </a:pPr>
            <a:r>
              <a:rPr lang="uk-UA" altLang="ru-RU" sz="2400"/>
              <a:t>довести, що </a:t>
            </a:r>
            <a:r>
              <a:rPr lang="ru-RU" altLang="ru-RU" sz="2400"/>
              <a:t>медоносні бджоли можуть повністю    зникнути.</a:t>
            </a:r>
            <a:endParaRPr lang="uk-UA" altLang="ru-RU" sz="2400"/>
          </a:p>
        </p:txBody>
      </p:sp>
      <p:sp>
        <p:nvSpPr>
          <p:cNvPr id="5123" name="Rectangle 3">
            <a:extLst>
              <a:ext uri="{FF2B5EF4-FFF2-40B4-BE49-F238E27FC236}">
                <a16:creationId xmlns:a16="http://schemas.microsoft.com/office/drawing/2014/main" id="{88B8722A-94B9-4436-8806-7408635F9F33}"/>
              </a:ext>
            </a:extLst>
          </p:cNvPr>
          <p:cNvSpPr>
            <a:spLocks noChangeArrowheads="1"/>
          </p:cNvSpPr>
          <p:nvPr/>
        </p:nvSpPr>
        <p:spPr bwMode="auto">
          <a:xfrm>
            <a:off x="-414338" y="4232275"/>
            <a:ext cx="9664701"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450850">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algn="ctr" eaLnBrk="1" hangingPunct="1">
              <a:spcBef>
                <a:spcPct val="0"/>
              </a:spcBef>
              <a:buClrTx/>
              <a:buSzTx/>
              <a:buFontTx/>
              <a:buNone/>
            </a:pPr>
            <a:r>
              <a:rPr lang="ru-RU" altLang="ru-RU" sz="2000"/>
              <a:t>Отже,</a:t>
            </a:r>
            <a:r>
              <a:rPr lang="ru-RU" altLang="ru-RU" sz="2000" b="1"/>
              <a:t> предметом аналізу </a:t>
            </a:r>
            <a:r>
              <a:rPr lang="ru-RU" altLang="ru-RU" sz="2000"/>
              <a:t>є вплив негтивних факторів на бджоли</a:t>
            </a:r>
            <a:endParaRPr lang="uk-UA" altLang="ru-RU" sz="2000" b="1"/>
          </a:p>
          <a:p>
            <a:pPr algn="ctr" eaLnBrk="1" hangingPunct="1">
              <a:spcBef>
                <a:spcPct val="0"/>
              </a:spcBef>
              <a:buClrTx/>
              <a:buSzTx/>
              <a:buFontTx/>
              <a:buNone/>
            </a:pPr>
            <a:endParaRPr lang="ru-RU" altLang="ru-RU" sz="2000" b="1"/>
          </a:p>
          <a:p>
            <a:pPr algn="ctr" eaLnBrk="1" hangingPunct="1">
              <a:spcBef>
                <a:spcPct val="0"/>
              </a:spcBef>
              <a:buClrTx/>
              <a:buSzTx/>
              <a:buFontTx/>
              <a:buNone/>
            </a:pPr>
            <a:endParaRPr lang="en-US" altLang="ru-RU" sz="2000" b="1"/>
          </a:p>
          <a:p>
            <a:pPr algn="ctr" eaLnBrk="1" hangingPunct="1">
              <a:spcBef>
                <a:spcPct val="0"/>
              </a:spcBef>
              <a:buClrTx/>
              <a:buSzTx/>
              <a:buFontTx/>
              <a:buNone/>
            </a:pPr>
            <a:endParaRPr lang="en-US" altLang="ru-RU" sz="2000" b="1"/>
          </a:p>
          <a:p>
            <a:pPr algn="ctr" eaLnBrk="1" hangingPunct="1">
              <a:spcBef>
                <a:spcPct val="0"/>
              </a:spcBef>
              <a:buClrTx/>
              <a:buSzTx/>
              <a:buFontTx/>
              <a:buNone/>
            </a:pPr>
            <a:r>
              <a:rPr lang="uk-UA" altLang="ru-RU" sz="2000" b="1"/>
              <a:t>Об’єкт дослідження – бджоли.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3">
            <a:extLst>
              <a:ext uri="{FF2B5EF4-FFF2-40B4-BE49-F238E27FC236}">
                <a16:creationId xmlns:a16="http://schemas.microsoft.com/office/drawing/2014/main" id="{08057802-38FF-43F1-9022-9FEDDB1F8487}"/>
              </a:ext>
            </a:extLst>
          </p:cNvPr>
          <p:cNvSpPr txBox="1">
            <a:spLocks noChangeArrowheads="1"/>
          </p:cNvSpPr>
          <p:nvPr/>
        </p:nvSpPr>
        <p:spPr bwMode="auto">
          <a:xfrm>
            <a:off x="4284663" y="333375"/>
            <a:ext cx="4681537"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eaLnBrk="1" hangingPunct="1">
              <a:spcBef>
                <a:spcPct val="0"/>
              </a:spcBef>
              <a:buClrTx/>
              <a:buSzTx/>
              <a:buFontTx/>
              <a:buAutoNum type="arabicPeriod"/>
            </a:pPr>
            <a:r>
              <a:rPr lang="uk-UA" altLang="ru-RU" sz="2000" b="1">
                <a:latin typeface="Times New Roman" panose="02020603050405020304" pitchFamily="18" charset="0"/>
              </a:rPr>
              <a:t>ІСТОРІЯ БДЖОЛИ</a:t>
            </a:r>
          </a:p>
          <a:p>
            <a:pPr algn="just" eaLnBrk="1" hangingPunct="1">
              <a:spcBef>
                <a:spcPct val="0"/>
              </a:spcBef>
              <a:buClrTx/>
              <a:buSzTx/>
              <a:buFontTx/>
              <a:buNone/>
            </a:pPr>
            <a:r>
              <a:rPr lang="uk-UA" altLang="ru-RU" sz="2000" b="1">
                <a:latin typeface="Times New Roman" panose="02020603050405020304" pitchFamily="18" charset="0"/>
              </a:rPr>
              <a:t> </a:t>
            </a:r>
            <a:r>
              <a:rPr lang="en-US" altLang="ru-RU" sz="2000" b="1">
                <a:latin typeface="Times New Roman" panose="02020603050405020304" pitchFamily="18" charset="0"/>
              </a:rPr>
              <a:t>    </a:t>
            </a:r>
            <a:r>
              <a:rPr lang="uk-UA" altLang="ru-RU" sz="2000" b="1">
                <a:latin typeface="Times New Roman" panose="02020603050405020304" pitchFamily="18" charset="0"/>
              </a:rPr>
              <a:t>    </a:t>
            </a:r>
            <a:r>
              <a:rPr lang="uk-UA" altLang="ru-RU" sz="2000">
                <a:latin typeface="Times New Roman" panose="02020603050405020304" pitchFamily="18" charset="0"/>
              </a:rPr>
              <a:t>На думку вчених, бджоли з</a:t>
            </a:r>
            <a:r>
              <a:rPr lang="en-US" altLang="ru-RU" sz="2000">
                <a:latin typeface="Times New Roman" panose="02020603050405020304" pitchFamily="18" charset="0"/>
              </a:rPr>
              <a:t>’</a:t>
            </a:r>
            <a:r>
              <a:rPr lang="uk-UA" altLang="ru-RU" sz="2000">
                <a:latin typeface="Times New Roman" panose="02020603050405020304" pitchFamily="18" charset="0"/>
              </a:rPr>
              <a:t>явилися</a:t>
            </a:r>
          </a:p>
          <a:p>
            <a:pPr eaLnBrk="1" hangingPunct="1">
              <a:spcBef>
                <a:spcPct val="0"/>
              </a:spcBef>
              <a:buClrTx/>
              <a:buSzTx/>
              <a:buFontTx/>
              <a:buNone/>
            </a:pPr>
            <a:r>
              <a:rPr lang="uk-UA" altLang="ru-RU" sz="2000">
                <a:latin typeface="Times New Roman" panose="02020603050405020304" pitchFamily="18" charset="0"/>
              </a:rPr>
              <a:t>     на 50 000 років раніше за людину.</a:t>
            </a:r>
            <a:r>
              <a:rPr lang="en-US" altLang="ru-RU" sz="2000">
                <a:latin typeface="Times New Roman" panose="02020603050405020304" pitchFamily="18" charset="0"/>
              </a:rPr>
              <a:t> </a:t>
            </a:r>
            <a:r>
              <a:rPr lang="uk-UA" altLang="ru-RU" sz="2000">
                <a:latin typeface="Times New Roman" panose="02020603050405020304" pitchFamily="18" charset="0"/>
              </a:rPr>
              <a:t>В одній з печер Іспанії знайшли наскальний малюнок із зображенням бджоли. </a:t>
            </a:r>
            <a:endParaRPr lang="ru-RU" altLang="ru-RU" sz="2000">
              <a:latin typeface="Times New Roman" panose="02020603050405020304" pitchFamily="18" charset="0"/>
            </a:endParaRPr>
          </a:p>
          <a:p>
            <a:pPr eaLnBrk="1" hangingPunct="1">
              <a:spcBef>
                <a:spcPct val="0"/>
              </a:spcBef>
              <a:buClrTx/>
              <a:buSzTx/>
              <a:buFontTx/>
              <a:buNone/>
            </a:pPr>
            <a:r>
              <a:rPr lang="en-US" altLang="ru-RU" sz="2000">
                <a:latin typeface="Times New Roman" panose="02020603050405020304" pitchFamily="18" charset="0"/>
              </a:rPr>
              <a:t>       </a:t>
            </a:r>
            <a:r>
              <a:rPr lang="uk-UA" altLang="ru-RU" sz="2000">
                <a:latin typeface="Times New Roman" panose="02020603050405020304" pitchFamily="18" charset="0"/>
              </a:rPr>
              <a:t>  </a:t>
            </a:r>
            <a:r>
              <a:rPr lang="ru-RU" altLang="ru-RU" sz="2000">
                <a:latin typeface="Times New Roman" panose="02020603050405020304" pitchFamily="18" charset="0"/>
              </a:rPr>
              <a:t>Давн</a:t>
            </a:r>
            <a:r>
              <a:rPr lang="uk-UA" altLang="ru-RU" sz="2000">
                <a:latin typeface="Times New Roman" panose="02020603050405020304" pitchFamily="18" charset="0"/>
              </a:rPr>
              <a:t>і греки вважали, що бджола – дочка Сонця, а слов</a:t>
            </a:r>
            <a:r>
              <a:rPr lang="en-US" altLang="ru-RU" sz="2000">
                <a:latin typeface="Times New Roman" panose="02020603050405020304" pitchFamily="18" charset="0"/>
              </a:rPr>
              <a:t>’</a:t>
            </a:r>
            <a:r>
              <a:rPr lang="ru-RU" altLang="ru-RU" sz="2000">
                <a:latin typeface="Times New Roman" panose="02020603050405020304" pitchFamily="18" charset="0"/>
              </a:rPr>
              <a:t>яни завжди вважали мед подарунком від Бога.</a:t>
            </a:r>
            <a:r>
              <a:rPr lang="ru-RU" altLang="ru-RU" sz="2000" b="1">
                <a:latin typeface="Times New Roman" panose="02020603050405020304" pitchFamily="18" charset="0"/>
              </a:rPr>
              <a:t> </a:t>
            </a:r>
          </a:p>
        </p:txBody>
      </p:sp>
      <p:sp>
        <p:nvSpPr>
          <p:cNvPr id="6147" name="Text Box 4">
            <a:extLst>
              <a:ext uri="{FF2B5EF4-FFF2-40B4-BE49-F238E27FC236}">
                <a16:creationId xmlns:a16="http://schemas.microsoft.com/office/drawing/2014/main" id="{7E7992E5-17C6-4D91-AD68-9315C25A0BB0}"/>
              </a:ext>
            </a:extLst>
          </p:cNvPr>
          <p:cNvSpPr txBox="1">
            <a:spLocks noChangeArrowheads="1"/>
          </p:cNvSpPr>
          <p:nvPr/>
        </p:nvSpPr>
        <p:spPr bwMode="auto">
          <a:xfrm>
            <a:off x="179388" y="3860800"/>
            <a:ext cx="87852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eaLnBrk="1" hangingPunct="1">
              <a:spcBef>
                <a:spcPct val="0"/>
              </a:spcBef>
              <a:buClrTx/>
              <a:buSzTx/>
              <a:buFontTx/>
              <a:buNone/>
            </a:pPr>
            <a:r>
              <a:rPr lang="ru-RU" altLang="ru-RU" sz="2000" b="1">
                <a:latin typeface="Times New Roman" panose="02020603050405020304" pitchFamily="18" charset="0"/>
              </a:rPr>
              <a:t>2. МЕДОНОСНА БДЖОЛА</a:t>
            </a:r>
          </a:p>
          <a:p>
            <a:pPr algn="just" eaLnBrk="1" hangingPunct="1">
              <a:spcBef>
                <a:spcPct val="0"/>
              </a:spcBef>
              <a:buClrTx/>
              <a:buSzTx/>
              <a:buFontTx/>
              <a:buNone/>
            </a:pPr>
            <a:r>
              <a:rPr lang="ru-RU" altLang="ru-RU" sz="2000">
                <a:latin typeface="Times New Roman" panose="02020603050405020304" pitchFamily="18" charset="0"/>
              </a:rPr>
              <a:t>    Бджоли належать до сімейтва перепончастокрилих комах.  Всього їх у природі – 30 000 видів. Найцікавішою серед них вважають бджолу медоносну. </a:t>
            </a:r>
          </a:p>
          <a:p>
            <a:pPr algn="just" eaLnBrk="1" hangingPunct="1">
              <a:spcBef>
                <a:spcPct val="0"/>
              </a:spcBef>
              <a:buClrTx/>
              <a:buSzTx/>
              <a:buFontTx/>
              <a:buNone/>
            </a:pPr>
            <a:r>
              <a:rPr lang="uk-UA" altLang="ru-RU" sz="2000">
                <a:latin typeface="Times New Roman" panose="02020603050405020304" pitchFamily="18" charset="0"/>
              </a:rPr>
              <a:t>    Крім диких бджіл існують такі домашні породи бджіл, які поширені серед пасічників – </a:t>
            </a:r>
            <a:r>
              <a:rPr lang="uk-UA" altLang="ru-RU" sz="2000" b="1">
                <a:latin typeface="Times New Roman" panose="02020603050405020304" pitchFamily="18" charset="0"/>
              </a:rPr>
              <a:t>карпатська, українська, кавказька</a:t>
            </a:r>
            <a:endParaRPr lang="ru-RU" altLang="ru-RU" sz="2000" b="1">
              <a:latin typeface="Times New Roman" panose="02020603050405020304" pitchFamily="18" charset="0"/>
            </a:endParaRPr>
          </a:p>
        </p:txBody>
      </p:sp>
      <p:pic>
        <p:nvPicPr>
          <p:cNvPr id="6148" name="Picture 5">
            <a:extLst>
              <a:ext uri="{FF2B5EF4-FFF2-40B4-BE49-F238E27FC236}">
                <a16:creationId xmlns:a16="http://schemas.microsoft.com/office/drawing/2014/main" id="{B270CA93-80F2-4D2B-A981-0F7F114E86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4813"/>
            <a:ext cx="4211638"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a:extLst>
              <a:ext uri="{FF2B5EF4-FFF2-40B4-BE49-F238E27FC236}">
                <a16:creationId xmlns:a16="http://schemas.microsoft.com/office/drawing/2014/main" id="{1A0082D0-97AB-4D25-A9D7-C6AD5C775FA0}"/>
              </a:ext>
            </a:extLst>
          </p:cNvPr>
          <p:cNvPicPr>
            <a:picLocks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4572000" y="188913"/>
            <a:ext cx="4365625" cy="2362200"/>
          </a:xfrm>
          <a:noFill/>
          <a:extLst>
            <a:ext uri="{909E8E84-426E-40DD-AFC4-6F175D3DCCD1}">
              <a14:hiddenFill xmlns:a14="http://schemas.microsoft.com/office/drawing/2010/main">
                <a:solidFill>
                  <a:srgbClr val="FFFFFF"/>
                </a:solidFill>
              </a14:hiddenFill>
            </a:ext>
          </a:extLst>
        </p:spPr>
      </p:pic>
      <p:graphicFrame>
        <p:nvGraphicFramePr>
          <p:cNvPr id="5" name="Содержимое 4">
            <a:extLst>
              <a:ext uri="{FF2B5EF4-FFF2-40B4-BE49-F238E27FC236}">
                <a16:creationId xmlns:a16="http://schemas.microsoft.com/office/drawing/2014/main" id="{58604733-A6E8-4714-8CDE-3A8F1D8E93FF}"/>
              </a:ext>
            </a:extLst>
          </p:cNvPr>
          <p:cNvGraphicFramePr>
            <a:graphicFrameLocks noGrp="1"/>
          </p:cNvGraphicFramePr>
          <p:nvPr>
            <p:ph idx="1"/>
          </p:nvPr>
        </p:nvGraphicFramePr>
        <p:xfrm>
          <a:off x="683568" y="1844824"/>
          <a:ext cx="8229600" cy="4530725"/>
        </p:xfrm>
        <a:graphic>
          <a:graphicData uri="http://schemas.openxmlformats.org/drawingml/2006/chart">
            <c:chart xmlns:c="http://schemas.openxmlformats.org/drawingml/2006/chart" xmlns:r="http://schemas.openxmlformats.org/officeDocument/2006/relationships" r:id="rId3"/>
          </a:graphicData>
        </a:graphic>
      </p:graphicFrame>
      <p:sp>
        <p:nvSpPr>
          <p:cNvPr id="8196" name="TextBox 5">
            <a:extLst>
              <a:ext uri="{FF2B5EF4-FFF2-40B4-BE49-F238E27FC236}">
                <a16:creationId xmlns:a16="http://schemas.microsoft.com/office/drawing/2014/main" id="{CE4E1BA6-7AE2-4177-BFDE-F059207EAFA2}"/>
              </a:ext>
            </a:extLst>
          </p:cNvPr>
          <p:cNvSpPr txBox="1">
            <a:spLocks noChangeArrowheads="1"/>
          </p:cNvSpPr>
          <p:nvPr/>
        </p:nvSpPr>
        <p:spPr bwMode="auto">
          <a:xfrm>
            <a:off x="323850" y="404813"/>
            <a:ext cx="4176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algn="ctr" eaLnBrk="1" hangingPunct="1">
              <a:spcBef>
                <a:spcPct val="0"/>
              </a:spcBef>
              <a:buClrTx/>
              <a:buSzTx/>
              <a:buFontTx/>
              <a:buNone/>
            </a:pPr>
            <a:r>
              <a:rPr lang="uk-UA" altLang="ru-RU" sz="2000" b="1"/>
              <a:t>Кількість бджолосімей за 2021 рік</a:t>
            </a:r>
            <a:endParaRPr lang="ru-RU" altLang="ru-RU" sz="20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a:extLst>
              <a:ext uri="{FF2B5EF4-FFF2-40B4-BE49-F238E27FC236}">
                <a16:creationId xmlns:a16="http://schemas.microsoft.com/office/drawing/2014/main" id="{FB7C2E13-DD63-4FCB-BD2A-87EBADDADC60}"/>
              </a:ext>
            </a:extLst>
          </p:cNvPr>
          <p:cNvPicPr>
            <a:picLocks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6875463" y="404813"/>
            <a:ext cx="1981200" cy="2136775"/>
          </a:xfrm>
          <a:noFill/>
          <a:extLst>
            <a:ext uri="{909E8E84-426E-40DD-AFC4-6F175D3DCCD1}">
              <a14:hiddenFill xmlns:a14="http://schemas.microsoft.com/office/drawing/2010/main">
                <a:solidFill>
                  <a:srgbClr val="FFFFFF"/>
                </a:solidFill>
              </a14:hiddenFill>
            </a:ext>
          </a:extLst>
        </p:spPr>
      </p:pic>
      <p:pic>
        <p:nvPicPr>
          <p:cNvPr id="9219" name="Picture 4" descr="C:\Users\Таня\Desktop\download.jpg">
            <a:extLst>
              <a:ext uri="{FF2B5EF4-FFF2-40B4-BE49-F238E27FC236}">
                <a16:creationId xmlns:a16="http://schemas.microsoft.com/office/drawing/2014/main" id="{B542FE24-1F24-4850-A4DC-FAE6AC0B9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3213100"/>
            <a:ext cx="3765550"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2">
            <a:extLst>
              <a:ext uri="{FF2B5EF4-FFF2-40B4-BE49-F238E27FC236}">
                <a16:creationId xmlns:a16="http://schemas.microsoft.com/office/drawing/2014/main" id="{74F0BA7A-F346-415E-953C-BAC8BEC582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574" t="17345" r="5644" b="13751"/>
          <a:stretch>
            <a:fillRect/>
          </a:stretch>
        </p:blipFill>
        <p:spPr bwMode="auto">
          <a:xfrm>
            <a:off x="-230188" y="188913"/>
            <a:ext cx="6540501"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C:\Users\Таня\Desktop\images.jpg">
            <a:extLst>
              <a:ext uri="{FF2B5EF4-FFF2-40B4-BE49-F238E27FC236}">
                <a16:creationId xmlns:a16="http://schemas.microsoft.com/office/drawing/2014/main" id="{721BD28E-2115-4D1E-90A9-61F9DF2804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4005263"/>
            <a:ext cx="475773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Выгнутая влево стрелка 5">
            <a:extLst>
              <a:ext uri="{FF2B5EF4-FFF2-40B4-BE49-F238E27FC236}">
                <a16:creationId xmlns:a16="http://schemas.microsoft.com/office/drawing/2014/main" id="{4485138E-B80A-499D-9EC3-C1237FA7AE39}"/>
              </a:ext>
            </a:extLst>
          </p:cNvPr>
          <p:cNvSpPr/>
          <p:nvPr/>
        </p:nvSpPr>
        <p:spPr>
          <a:xfrm>
            <a:off x="1908175" y="2924175"/>
            <a:ext cx="1223963" cy="13684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schemeClr val="tx1"/>
              </a:solidFill>
            </a:endParaRPr>
          </a:p>
        </p:txBody>
      </p:sp>
      <p:sp>
        <p:nvSpPr>
          <p:cNvPr id="7" name="Выгнутая влево стрелка 6">
            <a:extLst>
              <a:ext uri="{FF2B5EF4-FFF2-40B4-BE49-F238E27FC236}">
                <a16:creationId xmlns:a16="http://schemas.microsoft.com/office/drawing/2014/main" id="{750AFC2E-93C8-440D-9B2B-FE1CE758FCDB}"/>
              </a:ext>
            </a:extLst>
          </p:cNvPr>
          <p:cNvSpPr/>
          <p:nvPr/>
        </p:nvSpPr>
        <p:spPr>
          <a:xfrm flipH="1">
            <a:off x="5292725" y="5157788"/>
            <a:ext cx="1582738" cy="143986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schemeClr val="tx1"/>
              </a:solidFill>
            </a:endParaRPr>
          </a:p>
        </p:txBody>
      </p:sp>
      <p:sp>
        <p:nvSpPr>
          <p:cNvPr id="9224" name="Прямоугольник 7">
            <a:extLst>
              <a:ext uri="{FF2B5EF4-FFF2-40B4-BE49-F238E27FC236}">
                <a16:creationId xmlns:a16="http://schemas.microsoft.com/office/drawing/2014/main" id="{1C8F5528-7CF4-49FE-A509-189688E03C7C}"/>
              </a:ext>
            </a:extLst>
          </p:cNvPr>
          <p:cNvSpPr>
            <a:spLocks noChangeArrowheads="1"/>
          </p:cNvSpPr>
          <p:nvPr/>
        </p:nvSpPr>
        <p:spPr bwMode="auto">
          <a:xfrm>
            <a:off x="6588125" y="2565400"/>
            <a:ext cx="22145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eaLnBrk="1" hangingPunct="1">
              <a:spcBef>
                <a:spcPct val="0"/>
              </a:spcBef>
              <a:buClrTx/>
              <a:buSzTx/>
              <a:buFontTx/>
              <a:buNone/>
            </a:pPr>
            <a:r>
              <a:rPr lang="uk-UA" altLang="ru-RU" sz="2800" b="1"/>
              <a:t>вплив</a:t>
            </a:r>
            <a:endParaRPr lang="ru-RU" altLang="ru-RU" sz="2800" b="1"/>
          </a:p>
        </p:txBody>
      </p:sp>
      <p:sp>
        <p:nvSpPr>
          <p:cNvPr id="9225" name="Прямоугольник 8">
            <a:extLst>
              <a:ext uri="{FF2B5EF4-FFF2-40B4-BE49-F238E27FC236}">
                <a16:creationId xmlns:a16="http://schemas.microsoft.com/office/drawing/2014/main" id="{81147DC8-54EC-4064-A23C-E5F9097C5668}"/>
              </a:ext>
            </a:extLst>
          </p:cNvPr>
          <p:cNvSpPr>
            <a:spLocks noChangeArrowheads="1"/>
          </p:cNvSpPr>
          <p:nvPr/>
        </p:nvSpPr>
        <p:spPr bwMode="auto">
          <a:xfrm>
            <a:off x="2717800" y="3244850"/>
            <a:ext cx="2320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eaLnBrk="1" hangingPunct="1">
              <a:spcBef>
                <a:spcPct val="0"/>
              </a:spcBef>
              <a:buClrTx/>
              <a:buSzTx/>
              <a:buFontTx/>
              <a:buNone/>
            </a:pPr>
            <a:r>
              <a:rPr lang="uk-UA" altLang="ru-RU" sz="2800" b="1"/>
              <a:t>результат</a:t>
            </a:r>
            <a:r>
              <a:rPr lang="uk-UA" altLang="ru-RU" sz="2000" b="1"/>
              <a:t> </a:t>
            </a:r>
            <a:endParaRPr lang="ru-RU" altLang="ru-RU" sz="20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данные 2">
            <a:extLst>
              <a:ext uri="{FF2B5EF4-FFF2-40B4-BE49-F238E27FC236}">
                <a16:creationId xmlns:a16="http://schemas.microsoft.com/office/drawing/2014/main" id="{E28647B8-C791-4548-B478-845E0D84D6E2}"/>
              </a:ext>
            </a:extLst>
          </p:cNvPr>
          <p:cNvSpPr/>
          <p:nvPr/>
        </p:nvSpPr>
        <p:spPr>
          <a:xfrm>
            <a:off x="250825" y="2420938"/>
            <a:ext cx="2449513" cy="381635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i="1" dirty="0"/>
              <a:t>Високотоксичні</a:t>
            </a:r>
          </a:p>
          <a:p>
            <a:pPr algn="ctr" eaLnBrk="1" hangingPunct="1">
              <a:defRPr/>
            </a:pPr>
            <a:r>
              <a:rPr lang="uk-UA" sz="1200" dirty="0"/>
              <a:t>Екологічні регламенти:</a:t>
            </a:r>
          </a:p>
          <a:p>
            <a:pPr algn="ctr" eaLnBrk="1" hangingPunct="1">
              <a:defRPr/>
            </a:pPr>
            <a:r>
              <a:rPr lang="uk-UA" sz="1200" dirty="0"/>
              <a:t>Обробка рано вранці або пізно ввечері;</a:t>
            </a:r>
          </a:p>
          <a:p>
            <a:pPr algn="ctr" eaLnBrk="1" hangingPunct="1">
              <a:defRPr/>
            </a:pPr>
            <a:r>
              <a:rPr lang="uk-UA" sz="1200" dirty="0"/>
              <a:t>Швидкість вітру 1-2 м</a:t>
            </a:r>
            <a:r>
              <a:rPr lang="ru-RU" sz="1200" dirty="0"/>
              <a:t>/с;</a:t>
            </a:r>
          </a:p>
          <a:p>
            <a:pPr algn="ctr" eaLnBrk="1" hangingPunct="1">
              <a:defRPr/>
            </a:pPr>
            <a:r>
              <a:rPr lang="ru-RU" sz="1200" dirty="0"/>
              <a:t>Температура до 15°С;</a:t>
            </a:r>
          </a:p>
          <a:p>
            <a:pPr algn="ctr" eaLnBrk="1" hangingPunct="1">
              <a:defRPr/>
            </a:pPr>
            <a:r>
              <a:rPr lang="ru-RU" sz="1200" dirty="0" err="1"/>
              <a:t>Захисна</a:t>
            </a:r>
            <a:r>
              <a:rPr lang="ru-RU" sz="1200" dirty="0"/>
              <a:t> зона- не </a:t>
            </a:r>
            <a:r>
              <a:rPr lang="ru-RU" sz="1200" dirty="0" err="1"/>
              <a:t>менше</a:t>
            </a:r>
            <a:r>
              <a:rPr lang="ru-RU" sz="1200" dirty="0"/>
              <a:t> 4-5 км;</a:t>
            </a:r>
          </a:p>
          <a:p>
            <a:pPr algn="ctr" eaLnBrk="1" hangingPunct="1">
              <a:defRPr/>
            </a:pPr>
            <a:r>
              <a:rPr lang="ru-RU" sz="1200" dirty="0" err="1"/>
              <a:t>Обмеження</a:t>
            </a:r>
            <a:r>
              <a:rPr lang="ru-RU" sz="1200" dirty="0"/>
              <a:t> </a:t>
            </a:r>
            <a:r>
              <a:rPr lang="ru-RU" sz="1200" dirty="0" err="1"/>
              <a:t>льоту</a:t>
            </a:r>
            <a:r>
              <a:rPr lang="ru-RU" sz="1200" dirty="0"/>
              <a:t> – 4-5 </a:t>
            </a:r>
            <a:r>
              <a:rPr lang="ru-RU" sz="1200" dirty="0" err="1"/>
              <a:t>діб</a:t>
            </a:r>
            <a:r>
              <a:rPr lang="ru-RU" sz="1200" dirty="0"/>
              <a:t> (96-120 год)</a:t>
            </a:r>
            <a:endParaRPr lang="uk-UA" sz="1200" dirty="0"/>
          </a:p>
          <a:p>
            <a:pPr algn="ctr" eaLnBrk="1" hangingPunct="1">
              <a:defRPr/>
            </a:pPr>
            <a:endParaRPr lang="ru-RU" sz="1200" dirty="0"/>
          </a:p>
        </p:txBody>
      </p:sp>
      <p:sp>
        <p:nvSpPr>
          <p:cNvPr id="4" name="Блок-схема: данные 3">
            <a:extLst>
              <a:ext uri="{FF2B5EF4-FFF2-40B4-BE49-F238E27FC236}">
                <a16:creationId xmlns:a16="http://schemas.microsoft.com/office/drawing/2014/main" id="{97FF12A3-F442-474F-9917-1FD382E762B1}"/>
              </a:ext>
            </a:extLst>
          </p:cNvPr>
          <p:cNvSpPr/>
          <p:nvPr/>
        </p:nvSpPr>
        <p:spPr>
          <a:xfrm>
            <a:off x="2339975" y="2492375"/>
            <a:ext cx="2232025" cy="3673475"/>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i="1" dirty="0" err="1"/>
              <a:t>Середньотоксичні</a:t>
            </a:r>
            <a:endParaRPr lang="uk-UA" i="1" dirty="0"/>
          </a:p>
          <a:p>
            <a:pPr algn="ctr" eaLnBrk="1" hangingPunct="1">
              <a:defRPr/>
            </a:pPr>
            <a:r>
              <a:rPr lang="uk-UA" sz="1200" dirty="0"/>
              <a:t>Екологічні регламенти:</a:t>
            </a:r>
          </a:p>
          <a:p>
            <a:pPr algn="ctr" eaLnBrk="1" hangingPunct="1">
              <a:defRPr/>
            </a:pPr>
            <a:r>
              <a:rPr lang="uk-UA" sz="1200" dirty="0"/>
              <a:t>Обробка рано вранці або пізно ввечері;</a:t>
            </a:r>
          </a:p>
          <a:p>
            <a:pPr algn="ctr" eaLnBrk="1" hangingPunct="1">
              <a:defRPr/>
            </a:pPr>
            <a:r>
              <a:rPr lang="uk-UA" sz="1200" dirty="0"/>
              <a:t>Швидкість вітру 2-3 м</a:t>
            </a:r>
            <a:r>
              <a:rPr lang="ru-RU" sz="1200" dirty="0"/>
              <a:t>/с;</a:t>
            </a:r>
          </a:p>
          <a:p>
            <a:pPr algn="ctr" eaLnBrk="1" hangingPunct="1">
              <a:defRPr/>
            </a:pPr>
            <a:r>
              <a:rPr lang="ru-RU" sz="1200" dirty="0"/>
              <a:t>Температура до 15°С;</a:t>
            </a:r>
          </a:p>
          <a:p>
            <a:pPr algn="ctr" eaLnBrk="1" hangingPunct="1">
              <a:defRPr/>
            </a:pPr>
            <a:r>
              <a:rPr lang="ru-RU" sz="1200" dirty="0" err="1"/>
              <a:t>Захисна</a:t>
            </a:r>
            <a:r>
              <a:rPr lang="ru-RU" sz="1200" dirty="0"/>
              <a:t> зона- не </a:t>
            </a:r>
            <a:r>
              <a:rPr lang="ru-RU" sz="1200" dirty="0" err="1"/>
              <a:t>менше</a:t>
            </a:r>
            <a:r>
              <a:rPr lang="ru-RU" sz="1200" dirty="0"/>
              <a:t> 3-4 км;</a:t>
            </a:r>
          </a:p>
          <a:p>
            <a:pPr algn="ctr" eaLnBrk="1" hangingPunct="1">
              <a:defRPr/>
            </a:pPr>
            <a:r>
              <a:rPr lang="ru-RU" sz="1200" dirty="0" err="1"/>
              <a:t>Обмеження</a:t>
            </a:r>
            <a:r>
              <a:rPr lang="ru-RU" sz="1200" dirty="0"/>
              <a:t> </a:t>
            </a:r>
            <a:r>
              <a:rPr lang="ru-RU" sz="1200" dirty="0" err="1"/>
              <a:t>льоту</a:t>
            </a:r>
            <a:r>
              <a:rPr lang="ru-RU" sz="1200" dirty="0"/>
              <a:t> – 2-3 </a:t>
            </a:r>
            <a:r>
              <a:rPr lang="ru-RU" sz="1200" dirty="0" err="1"/>
              <a:t>діб</a:t>
            </a:r>
            <a:r>
              <a:rPr lang="ru-RU" sz="1200" dirty="0"/>
              <a:t> (48-72 год)</a:t>
            </a:r>
            <a:endParaRPr lang="uk-UA" sz="1200" dirty="0"/>
          </a:p>
        </p:txBody>
      </p:sp>
      <p:sp>
        <p:nvSpPr>
          <p:cNvPr id="5" name="Блок-схема: данные 4">
            <a:extLst>
              <a:ext uri="{FF2B5EF4-FFF2-40B4-BE49-F238E27FC236}">
                <a16:creationId xmlns:a16="http://schemas.microsoft.com/office/drawing/2014/main" id="{4E3D291F-1CAC-422C-91A8-814873630E1C}"/>
              </a:ext>
            </a:extLst>
          </p:cNvPr>
          <p:cNvSpPr/>
          <p:nvPr/>
        </p:nvSpPr>
        <p:spPr>
          <a:xfrm>
            <a:off x="4284663" y="2420938"/>
            <a:ext cx="2447925" cy="3671887"/>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i="1" dirty="0" err="1"/>
              <a:t>Низькотоксичні</a:t>
            </a:r>
            <a:endParaRPr lang="uk-UA" i="1" dirty="0"/>
          </a:p>
          <a:p>
            <a:pPr algn="ctr" eaLnBrk="1" hangingPunct="1">
              <a:defRPr/>
            </a:pPr>
            <a:r>
              <a:rPr lang="uk-UA" sz="1200" dirty="0"/>
              <a:t>Екологічні регламенти:</a:t>
            </a:r>
          </a:p>
          <a:p>
            <a:pPr algn="ctr" eaLnBrk="1" hangingPunct="1">
              <a:defRPr/>
            </a:pPr>
            <a:r>
              <a:rPr lang="uk-UA" sz="1200" dirty="0"/>
              <a:t>Обробка рано вранці або пізно ввечері;</a:t>
            </a:r>
          </a:p>
          <a:p>
            <a:pPr algn="ctr" eaLnBrk="1" hangingPunct="1">
              <a:defRPr/>
            </a:pPr>
            <a:r>
              <a:rPr lang="uk-UA" sz="1200" dirty="0"/>
              <a:t>Швидкість вітру 3-4 м</a:t>
            </a:r>
            <a:r>
              <a:rPr lang="ru-RU" sz="1200" dirty="0"/>
              <a:t>/с;</a:t>
            </a:r>
          </a:p>
          <a:p>
            <a:pPr algn="ctr" eaLnBrk="1" hangingPunct="1">
              <a:defRPr/>
            </a:pPr>
            <a:r>
              <a:rPr lang="ru-RU" sz="1200" dirty="0"/>
              <a:t>Температура до 15°С;</a:t>
            </a:r>
          </a:p>
          <a:p>
            <a:pPr algn="ctr" eaLnBrk="1" hangingPunct="1">
              <a:defRPr/>
            </a:pPr>
            <a:r>
              <a:rPr lang="ru-RU" sz="1200" dirty="0" err="1"/>
              <a:t>Захисна</a:t>
            </a:r>
            <a:r>
              <a:rPr lang="ru-RU" sz="1200" dirty="0"/>
              <a:t> зона- не </a:t>
            </a:r>
            <a:r>
              <a:rPr lang="ru-RU" sz="1200" dirty="0" err="1"/>
              <a:t>менше</a:t>
            </a:r>
            <a:r>
              <a:rPr lang="ru-RU" sz="1200" dirty="0"/>
              <a:t> 3-4 км;</a:t>
            </a:r>
          </a:p>
          <a:p>
            <a:pPr algn="ctr" eaLnBrk="1" hangingPunct="1">
              <a:defRPr/>
            </a:pPr>
            <a:r>
              <a:rPr lang="ru-RU" sz="1200" dirty="0" err="1"/>
              <a:t>Обмеження</a:t>
            </a:r>
            <a:r>
              <a:rPr lang="ru-RU" sz="1200" dirty="0"/>
              <a:t> </a:t>
            </a:r>
            <a:r>
              <a:rPr lang="ru-RU" sz="1200" dirty="0" err="1"/>
              <a:t>льоту</a:t>
            </a:r>
            <a:r>
              <a:rPr lang="ru-RU" sz="1200" dirty="0"/>
              <a:t> – 1-2 </a:t>
            </a:r>
            <a:r>
              <a:rPr lang="ru-RU" sz="1200" dirty="0" err="1"/>
              <a:t>діб</a:t>
            </a:r>
            <a:r>
              <a:rPr lang="ru-RU" sz="1200" dirty="0"/>
              <a:t> (24-48 год)</a:t>
            </a:r>
            <a:endParaRPr lang="uk-UA" sz="1200" dirty="0"/>
          </a:p>
        </p:txBody>
      </p:sp>
      <p:sp>
        <p:nvSpPr>
          <p:cNvPr id="6" name="Блок-схема: данные 5">
            <a:extLst>
              <a:ext uri="{FF2B5EF4-FFF2-40B4-BE49-F238E27FC236}">
                <a16:creationId xmlns:a16="http://schemas.microsoft.com/office/drawing/2014/main" id="{C830D3AB-934C-4FF0-A974-B116C196E72A}"/>
              </a:ext>
            </a:extLst>
          </p:cNvPr>
          <p:cNvSpPr/>
          <p:nvPr/>
        </p:nvSpPr>
        <p:spPr>
          <a:xfrm>
            <a:off x="6443663" y="2420938"/>
            <a:ext cx="2305050" cy="3671887"/>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i="1" dirty="0"/>
              <a:t>Нетоксичні</a:t>
            </a:r>
          </a:p>
          <a:p>
            <a:pPr algn="ctr" eaLnBrk="1" hangingPunct="1">
              <a:defRPr/>
            </a:pPr>
            <a:r>
              <a:rPr lang="uk-UA" sz="1200" dirty="0"/>
              <a:t>Екологічні регламенти:</a:t>
            </a:r>
          </a:p>
          <a:p>
            <a:pPr algn="ctr" eaLnBrk="1" hangingPunct="1">
              <a:defRPr/>
            </a:pPr>
            <a:r>
              <a:rPr lang="uk-UA" sz="1200" dirty="0"/>
              <a:t>Обробка рано вранці або пізно ввечері;</a:t>
            </a:r>
          </a:p>
          <a:p>
            <a:pPr algn="ctr" eaLnBrk="1" hangingPunct="1">
              <a:defRPr/>
            </a:pPr>
            <a:r>
              <a:rPr lang="uk-UA" sz="1200" dirty="0"/>
              <a:t>Швидкість вітру 5-6 м</a:t>
            </a:r>
            <a:r>
              <a:rPr lang="ru-RU" sz="1200" dirty="0"/>
              <a:t>/с;</a:t>
            </a:r>
          </a:p>
          <a:p>
            <a:pPr algn="ctr" eaLnBrk="1" hangingPunct="1">
              <a:defRPr/>
            </a:pPr>
            <a:r>
              <a:rPr lang="ru-RU" sz="1200" dirty="0"/>
              <a:t>Температура до 15°С;</a:t>
            </a:r>
          </a:p>
          <a:p>
            <a:pPr algn="ctr" eaLnBrk="1" hangingPunct="1">
              <a:defRPr/>
            </a:pPr>
            <a:r>
              <a:rPr lang="ru-RU" sz="1200" dirty="0" err="1"/>
              <a:t>Захисна</a:t>
            </a:r>
            <a:r>
              <a:rPr lang="ru-RU" sz="1200" dirty="0"/>
              <a:t> зона- не </a:t>
            </a:r>
            <a:r>
              <a:rPr lang="ru-RU" sz="1200" dirty="0" err="1"/>
              <a:t>менше</a:t>
            </a:r>
            <a:r>
              <a:rPr lang="ru-RU" sz="1200" dirty="0"/>
              <a:t> 1-2 км;</a:t>
            </a:r>
          </a:p>
          <a:p>
            <a:pPr algn="ctr" eaLnBrk="1" hangingPunct="1">
              <a:defRPr/>
            </a:pPr>
            <a:r>
              <a:rPr lang="ru-RU" sz="1200" dirty="0" err="1"/>
              <a:t>Обмеження</a:t>
            </a:r>
            <a:r>
              <a:rPr lang="ru-RU" sz="1200" dirty="0"/>
              <a:t> </a:t>
            </a:r>
            <a:r>
              <a:rPr lang="ru-RU" sz="1200" dirty="0" err="1"/>
              <a:t>льоту</a:t>
            </a:r>
            <a:r>
              <a:rPr lang="ru-RU" sz="1200" dirty="0"/>
              <a:t> – 6-12 год</a:t>
            </a:r>
            <a:endParaRPr lang="uk-UA" sz="1200" dirty="0"/>
          </a:p>
        </p:txBody>
      </p:sp>
      <p:sp>
        <p:nvSpPr>
          <p:cNvPr id="7" name="Выноска со стрелкой вниз 6">
            <a:extLst>
              <a:ext uri="{FF2B5EF4-FFF2-40B4-BE49-F238E27FC236}">
                <a16:creationId xmlns:a16="http://schemas.microsoft.com/office/drawing/2014/main" id="{A5D70E7A-F836-4D4B-8787-C6150CA2CB2A}"/>
              </a:ext>
            </a:extLst>
          </p:cNvPr>
          <p:cNvSpPr/>
          <p:nvPr/>
        </p:nvSpPr>
        <p:spPr>
          <a:xfrm>
            <a:off x="1331913" y="1341438"/>
            <a:ext cx="1201737" cy="120173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dirty="0"/>
              <a:t>1 клас</a:t>
            </a:r>
            <a:endParaRPr lang="ru-RU" dirty="0"/>
          </a:p>
        </p:txBody>
      </p:sp>
      <p:sp>
        <p:nvSpPr>
          <p:cNvPr id="8" name="Выноска со стрелкой вниз 7">
            <a:extLst>
              <a:ext uri="{FF2B5EF4-FFF2-40B4-BE49-F238E27FC236}">
                <a16:creationId xmlns:a16="http://schemas.microsoft.com/office/drawing/2014/main" id="{5452B0F2-0C28-41DE-AA0B-F77499FEBEB1}"/>
              </a:ext>
            </a:extLst>
          </p:cNvPr>
          <p:cNvSpPr/>
          <p:nvPr/>
        </p:nvSpPr>
        <p:spPr>
          <a:xfrm>
            <a:off x="3276600" y="1341438"/>
            <a:ext cx="1201738" cy="120173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dirty="0"/>
              <a:t>2 клас</a:t>
            </a:r>
            <a:endParaRPr lang="ru-RU" dirty="0"/>
          </a:p>
        </p:txBody>
      </p:sp>
      <p:sp>
        <p:nvSpPr>
          <p:cNvPr id="9" name="Выноска со стрелкой вниз 8">
            <a:extLst>
              <a:ext uri="{FF2B5EF4-FFF2-40B4-BE49-F238E27FC236}">
                <a16:creationId xmlns:a16="http://schemas.microsoft.com/office/drawing/2014/main" id="{2949E674-2C10-4ADC-940F-0067BFBECA86}"/>
              </a:ext>
            </a:extLst>
          </p:cNvPr>
          <p:cNvSpPr/>
          <p:nvPr/>
        </p:nvSpPr>
        <p:spPr>
          <a:xfrm>
            <a:off x="5148263" y="1268413"/>
            <a:ext cx="1201737" cy="120332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dirty="0"/>
              <a:t>3 клас</a:t>
            </a:r>
            <a:endParaRPr lang="ru-RU" dirty="0"/>
          </a:p>
        </p:txBody>
      </p:sp>
      <p:sp>
        <p:nvSpPr>
          <p:cNvPr id="10" name="Выноска со стрелкой вниз 9">
            <a:extLst>
              <a:ext uri="{FF2B5EF4-FFF2-40B4-BE49-F238E27FC236}">
                <a16:creationId xmlns:a16="http://schemas.microsoft.com/office/drawing/2014/main" id="{F746C8BC-DF31-4492-8FC1-3CA3AD940BB6}"/>
              </a:ext>
            </a:extLst>
          </p:cNvPr>
          <p:cNvSpPr/>
          <p:nvPr/>
        </p:nvSpPr>
        <p:spPr>
          <a:xfrm>
            <a:off x="7235825" y="1268413"/>
            <a:ext cx="1203325" cy="120332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uk-UA" dirty="0"/>
              <a:t>4 клас</a:t>
            </a:r>
            <a:endParaRPr lang="ru-RU" dirty="0"/>
          </a:p>
        </p:txBody>
      </p:sp>
      <p:sp>
        <p:nvSpPr>
          <p:cNvPr id="10250" name="TextBox 11">
            <a:extLst>
              <a:ext uri="{FF2B5EF4-FFF2-40B4-BE49-F238E27FC236}">
                <a16:creationId xmlns:a16="http://schemas.microsoft.com/office/drawing/2014/main" id="{42C059BC-DA32-4BE2-81B9-CE06B02D7220}"/>
              </a:ext>
            </a:extLst>
          </p:cNvPr>
          <p:cNvSpPr txBox="1">
            <a:spLocks noChangeArrowheads="1"/>
          </p:cNvSpPr>
          <p:nvPr/>
        </p:nvSpPr>
        <p:spPr bwMode="auto">
          <a:xfrm>
            <a:off x="395288" y="260350"/>
            <a:ext cx="8528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eaLnBrk="1" hangingPunct="1">
              <a:spcBef>
                <a:spcPct val="0"/>
              </a:spcBef>
              <a:buClrTx/>
              <a:buSzTx/>
              <a:buFontTx/>
              <a:buNone/>
            </a:pPr>
            <a:r>
              <a:rPr lang="uk-UA" altLang="ru-RU" sz="2000" b="1"/>
              <a:t>Класи небезпечності пестицидів умови їх використання</a:t>
            </a:r>
            <a:endParaRPr lang="ru-RU" altLang="ru-RU" sz="20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a:extLst>
              <a:ext uri="{FF2B5EF4-FFF2-40B4-BE49-F238E27FC236}">
                <a16:creationId xmlns:a16="http://schemas.microsoft.com/office/drawing/2014/main" id="{0007F6CD-E9C0-4238-AF26-E7C9E9392CAD}"/>
              </a:ext>
            </a:extLst>
          </p:cNvPr>
          <p:cNvSpPr>
            <a:spLocks noChangeArrowheads="1"/>
          </p:cNvSpPr>
          <p:nvPr/>
        </p:nvSpPr>
        <p:spPr bwMode="auto">
          <a:xfrm>
            <a:off x="0" y="188913"/>
            <a:ext cx="9144000" cy="632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a:spcBef>
                <a:spcPct val="0"/>
              </a:spcBef>
              <a:buClrTx/>
              <a:buSzTx/>
              <a:buFontTx/>
              <a:buNone/>
            </a:pPr>
            <a:r>
              <a:rPr lang="ru-RU" altLang="ru-RU" sz="2400" b="1">
                <a:solidFill>
                  <a:srgbClr val="293A55"/>
                </a:solidFill>
                <a:latin typeface="inherit"/>
                <a:cs typeface="Times New Roman" panose="02020603050405020304" pitchFamily="18" charset="0"/>
              </a:rPr>
              <a:t>Стаття 36. Обов'язки власників і користувачів природних ресурсів щодо охорони, захисту та збереженню бджіл</a:t>
            </a:r>
          </a:p>
          <a:p>
            <a:pPr>
              <a:spcBef>
                <a:spcPct val="0"/>
              </a:spcBef>
              <a:buClrTx/>
              <a:buSzTx/>
              <a:buFontTx/>
              <a:buNone/>
            </a:pPr>
            <a:endParaRPr lang="uk-UA" altLang="ru-RU" sz="2400" b="1">
              <a:solidFill>
                <a:srgbClr val="293A55"/>
              </a:solidFill>
              <a:latin typeface="inherit"/>
              <a:cs typeface="Times New Roman" panose="02020603050405020304" pitchFamily="18" charset="0"/>
            </a:endParaRPr>
          </a:p>
          <a:p>
            <a:pPr>
              <a:spcBef>
                <a:spcPct val="0"/>
              </a:spcBef>
              <a:buClrTx/>
              <a:buSzTx/>
              <a:buFontTx/>
              <a:buNone/>
            </a:pPr>
            <a:endParaRPr lang="uk-UA" altLang="ru-RU" sz="2400" b="1">
              <a:solidFill>
                <a:srgbClr val="293A55"/>
              </a:solidFill>
              <a:latin typeface="inherit"/>
              <a:cs typeface="Times New Roman" panose="02020603050405020304" pitchFamily="18" charset="0"/>
            </a:endParaRPr>
          </a:p>
          <a:p>
            <a:pPr>
              <a:spcBef>
                <a:spcPct val="0"/>
              </a:spcBef>
              <a:buClrTx/>
              <a:buSzTx/>
              <a:buFontTx/>
              <a:buNone/>
            </a:pPr>
            <a:endParaRPr lang="uk-UA" altLang="ru-RU" sz="2400" b="1">
              <a:solidFill>
                <a:srgbClr val="293A55"/>
              </a:solidFill>
              <a:latin typeface="inherit"/>
              <a:cs typeface="Times New Roman" panose="02020603050405020304" pitchFamily="18" charset="0"/>
            </a:endParaRPr>
          </a:p>
          <a:p>
            <a:pPr>
              <a:spcBef>
                <a:spcPct val="0"/>
              </a:spcBef>
              <a:buClrTx/>
              <a:buSzTx/>
              <a:buFontTx/>
              <a:buNone/>
            </a:pPr>
            <a:endParaRPr lang="uk-UA" altLang="ru-RU" sz="2400" b="1">
              <a:solidFill>
                <a:srgbClr val="293A55"/>
              </a:solidFill>
              <a:latin typeface="inherit"/>
              <a:cs typeface="Times New Roman" panose="02020603050405020304" pitchFamily="18" charset="0"/>
            </a:endParaRPr>
          </a:p>
          <a:p>
            <a:pPr>
              <a:spcBef>
                <a:spcPct val="0"/>
              </a:spcBef>
              <a:buClrTx/>
              <a:buSzTx/>
              <a:buFontTx/>
              <a:buNone/>
            </a:pPr>
            <a:endParaRPr lang="ru-RU" altLang="ru-RU" sz="2400">
              <a:cs typeface="Times New Roman" panose="02020603050405020304" pitchFamily="18" charset="0"/>
            </a:endParaRPr>
          </a:p>
          <a:p>
            <a:pPr>
              <a:spcBef>
                <a:spcPct val="0"/>
              </a:spcBef>
              <a:buClrTx/>
              <a:buSzTx/>
              <a:buFontTx/>
              <a:buNone/>
            </a:pPr>
            <a:r>
              <a:rPr lang="ru-RU" altLang="ru-RU" sz="2400">
                <a:solidFill>
                  <a:srgbClr val="293A55"/>
                </a:solidFill>
                <a:latin typeface="IBM Plex Serif" panose="020B0604020202020204" pitchFamily="18" charset="-52"/>
                <a:cs typeface="Times New Roman" panose="02020603050405020304" pitchFamily="18" charset="0"/>
              </a:rPr>
              <a:t>На власників і користувачів природних ресурсів покладаються обов'язки, передбачені</a:t>
            </a:r>
            <a:r>
              <a:rPr lang="ru-RU" altLang="ru-RU" sz="2400">
                <a:solidFill>
                  <a:srgbClr val="293A55"/>
                </a:solidFill>
                <a:cs typeface="Times New Roman" panose="02020603050405020304" pitchFamily="18" charset="0"/>
              </a:rPr>
              <a:t> </a:t>
            </a:r>
            <a:r>
              <a:rPr lang="ru-RU" altLang="ru-RU" sz="2400">
                <a:solidFill>
                  <a:srgbClr val="00ADFA"/>
                </a:solidFill>
                <a:latin typeface="IBM Plex Serif" panose="020B0604020202020204" pitchFamily="18" charset="-52"/>
                <a:cs typeface="Times New Roman" panose="02020603050405020304" pitchFamily="18" charset="0"/>
                <a:hlinkClick r:id="rId2"/>
              </a:rPr>
              <a:t>ст. 13 Конституції України</a:t>
            </a:r>
            <a:r>
              <a:rPr lang="ru-RU" altLang="ru-RU" sz="2400">
                <a:solidFill>
                  <a:srgbClr val="293A55"/>
                </a:solidFill>
                <a:latin typeface="IBM Plex Serif" panose="020B0604020202020204" pitchFamily="18" charset="-52"/>
                <a:cs typeface="Times New Roman" panose="02020603050405020304" pitchFamily="18" charset="0"/>
              </a:rPr>
              <a:t>,</a:t>
            </a:r>
            <a:r>
              <a:rPr lang="ru-RU" altLang="ru-RU" sz="2400">
                <a:solidFill>
                  <a:srgbClr val="293A55"/>
                </a:solidFill>
                <a:cs typeface="Times New Roman" panose="02020603050405020304" pitchFamily="18" charset="0"/>
              </a:rPr>
              <a:t> </a:t>
            </a:r>
            <a:r>
              <a:rPr lang="ru-RU" altLang="ru-RU" sz="2400">
                <a:solidFill>
                  <a:srgbClr val="00ADFA"/>
                </a:solidFill>
                <a:latin typeface="IBM Plex Serif" panose="020B0604020202020204" pitchFamily="18" charset="-52"/>
                <a:cs typeface="Times New Roman" panose="02020603050405020304" pitchFamily="18" charset="0"/>
                <a:hlinkClick r:id="rId3"/>
              </a:rPr>
              <a:t>Законом України "Про охорону навколишнього природного середовища"</a:t>
            </a:r>
            <a:r>
              <a:rPr lang="ru-RU" altLang="ru-RU" sz="2400">
                <a:solidFill>
                  <a:srgbClr val="293A55"/>
                </a:solidFill>
                <a:latin typeface="IBM Plex Serif" panose="020B0604020202020204" pitchFamily="18" charset="-52"/>
                <a:cs typeface="Times New Roman" panose="02020603050405020304" pitchFamily="18" charset="0"/>
              </a:rPr>
              <a:t>, цим Законом та іншими нормативними документами щодо охорони, захисту та збереження бджіл.</a:t>
            </a:r>
            <a:endParaRPr lang="ru-RU" altLang="ru-RU" sz="2400"/>
          </a:p>
          <a:p>
            <a:pPr>
              <a:spcBef>
                <a:spcPct val="0"/>
              </a:spcBef>
              <a:buClrTx/>
              <a:buSzTx/>
              <a:buFontTx/>
              <a:buNone/>
            </a:pPr>
            <a:r>
              <a:rPr lang="ru-RU" altLang="ru-RU" sz="2400">
                <a:solidFill>
                  <a:srgbClr val="293A55"/>
                </a:solidFill>
                <a:latin typeface="IBM Plex Serif" panose="020B0604020202020204" pitchFamily="18" charset="-52"/>
                <a:cs typeface="Times New Roman" panose="02020603050405020304" pitchFamily="18" charset="0"/>
              </a:rPr>
              <a:t>Власники та користувачі природних ресурсів, посадові особи державних органів влади та державних установ, органів місцевого самоврядування, приватних установ та фізичні особи зобов'язані сприяти реалізації Національної програми охорони, захисту та збереження бджіл</a:t>
            </a:r>
            <a:r>
              <a:rPr lang="ru-RU" altLang="ru-RU" sz="2000">
                <a:solidFill>
                  <a:srgbClr val="293A55"/>
                </a:solidFill>
                <a:latin typeface="IBM Plex Serif" panose="020B0604020202020204" pitchFamily="18" charset="-52"/>
                <a:cs typeface="Times New Roman" panose="02020603050405020304" pitchFamily="18" charset="0"/>
              </a:rPr>
              <a:t>.</a:t>
            </a:r>
            <a:endParaRPr lang="ru-RU" altLang="ru-RU" sz="2000"/>
          </a:p>
        </p:txBody>
      </p:sp>
      <p:pic>
        <p:nvPicPr>
          <p:cNvPr id="11267" name="Picture 2">
            <a:extLst>
              <a:ext uri="{FF2B5EF4-FFF2-40B4-BE49-F238E27FC236}">
                <a16:creationId xmlns:a16="http://schemas.microsoft.com/office/drawing/2014/main" id="{86A2F2EE-76FE-4D82-B099-72FD95F0DF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5540" t="43922" r="4536" b="23595"/>
          <a:stretch>
            <a:fillRect/>
          </a:stretch>
        </p:blipFill>
        <p:spPr bwMode="auto">
          <a:xfrm>
            <a:off x="6948488" y="768350"/>
            <a:ext cx="2195512"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a:extLst>
              <a:ext uri="{FF2B5EF4-FFF2-40B4-BE49-F238E27FC236}">
                <a16:creationId xmlns:a16="http://schemas.microsoft.com/office/drawing/2014/main" id="{B3507DC1-3C52-4C87-922D-8B58CB0110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6641" t="44093" r="32291" b="42125"/>
          <a:stretch>
            <a:fillRect/>
          </a:stretch>
        </p:blipFill>
        <p:spPr bwMode="auto">
          <a:xfrm>
            <a:off x="3492500" y="1268413"/>
            <a:ext cx="1439863"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a:extLst>
              <a:ext uri="{FF2B5EF4-FFF2-40B4-BE49-F238E27FC236}">
                <a16:creationId xmlns:a16="http://schemas.microsoft.com/office/drawing/2014/main" id="{29AD0361-29B0-48FC-A8D5-23FBAE284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448" t="7501" r="13120" b="9813"/>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BFE4C39-C821-40AF-87CE-0E9FDA0755F1}"/>
              </a:ext>
            </a:extLst>
          </p:cNvPr>
          <p:cNvSpPr>
            <a:spLocks noGrp="1" noRot="1" noChangeArrowheads="1"/>
          </p:cNvSpPr>
          <p:nvPr>
            <p:ph type="title" idx="4294967295"/>
          </p:nvPr>
        </p:nvSpPr>
        <p:spPr>
          <a:xfrm>
            <a:off x="985838" y="0"/>
            <a:ext cx="8158162" cy="2247900"/>
          </a:xfrm>
        </p:spPr>
        <p:txBody>
          <a:bodyPr anchorCtr="0"/>
          <a:lstStyle/>
          <a:p>
            <a:pPr eaLnBrk="1" hangingPunct="1">
              <a:defRPr/>
            </a:pPr>
            <a:r>
              <a:rPr lang="ru-RU" sz="3200" dirty="0"/>
              <a:t>Перед </a:t>
            </a:r>
            <a:r>
              <a:rPr lang="ru-RU" sz="3200" dirty="0" err="1"/>
              <a:t>Кінцем</a:t>
            </a:r>
            <a:r>
              <a:rPr lang="ru-RU" sz="3200" dirty="0"/>
              <a:t> </a:t>
            </a:r>
            <a:r>
              <a:rPr lang="ru-RU" sz="3200" dirty="0" err="1"/>
              <a:t>Світу</a:t>
            </a:r>
            <a:r>
              <a:rPr lang="ru-RU" sz="3200" dirty="0"/>
              <a:t> </a:t>
            </a:r>
            <a:r>
              <a:rPr lang="ru-RU" sz="3200" dirty="0" err="1"/>
              <a:t>спочатку</a:t>
            </a:r>
            <a:r>
              <a:rPr lang="ru-RU" sz="3200" dirty="0"/>
              <a:t> </a:t>
            </a:r>
            <a:r>
              <a:rPr lang="ru-RU" sz="3200" dirty="0" err="1"/>
              <a:t>зникнуть</a:t>
            </a:r>
            <a:r>
              <a:rPr lang="ru-RU" sz="3200" dirty="0"/>
              <a:t> </a:t>
            </a:r>
            <a:r>
              <a:rPr lang="ru-RU" sz="3200" dirty="0" err="1"/>
              <a:t>всі</a:t>
            </a:r>
            <a:r>
              <a:rPr lang="ru-RU" sz="3200" dirty="0"/>
              <a:t> </a:t>
            </a:r>
            <a:r>
              <a:rPr lang="ru-RU" sz="3200" dirty="0" err="1"/>
              <a:t>бджоли</a:t>
            </a:r>
            <a:r>
              <a:rPr lang="ru-RU" sz="3200" dirty="0"/>
              <a:t>, а </a:t>
            </a:r>
            <a:r>
              <a:rPr lang="ru-RU" sz="3200" dirty="0" err="1"/>
              <a:t>потім</a:t>
            </a:r>
            <a:r>
              <a:rPr lang="ru-RU" sz="3200" dirty="0"/>
              <a:t> </a:t>
            </a:r>
            <a:r>
              <a:rPr lang="ru-RU" sz="3200" dirty="0" err="1"/>
              <a:t>вже</a:t>
            </a:r>
            <a:r>
              <a:rPr lang="ru-RU" sz="3200" dirty="0"/>
              <a:t> </a:t>
            </a:r>
            <a:r>
              <a:rPr lang="ru-RU" sz="3200" dirty="0" err="1"/>
              <a:t>Апокаліпсис</a:t>
            </a:r>
            <a:r>
              <a:rPr lang="ru-RU" sz="3200" dirty="0"/>
              <a:t> </a:t>
            </a:r>
            <a:r>
              <a:rPr lang="ru-RU" sz="3200" dirty="0" err="1"/>
              <a:t>і</a:t>
            </a:r>
            <a:r>
              <a:rPr lang="ru-RU" sz="3200" dirty="0"/>
              <a:t> до людей </a:t>
            </a:r>
            <a:r>
              <a:rPr lang="ru-RU" sz="3200" dirty="0" err="1"/>
              <a:t>добереться</a:t>
            </a:r>
            <a:br>
              <a:rPr lang="ru-RU" sz="2400" dirty="0"/>
            </a:br>
            <a:endParaRPr lang="ru-RU" sz="2400" dirty="0">
              <a:latin typeface="Times New Roman" pitchFamily="18" charset="0"/>
            </a:endParaRPr>
          </a:p>
        </p:txBody>
      </p:sp>
      <p:pic>
        <p:nvPicPr>
          <p:cNvPr id="13315" name="Picture 3">
            <a:extLst>
              <a:ext uri="{FF2B5EF4-FFF2-40B4-BE49-F238E27FC236}">
                <a16:creationId xmlns:a16="http://schemas.microsoft.com/office/drawing/2014/main" id="{82966F42-34BA-4ED4-97C2-166DBE7B169C}"/>
              </a:ext>
            </a:extLst>
          </p:cNvPr>
          <p:cNvPicPr>
            <a:picLocks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179388" y="2530475"/>
            <a:ext cx="4813300" cy="4327525"/>
          </a:xfrm>
        </p:spPr>
      </p:pic>
      <p:sp>
        <p:nvSpPr>
          <p:cNvPr id="13316" name="Прямоугольник 3">
            <a:extLst>
              <a:ext uri="{FF2B5EF4-FFF2-40B4-BE49-F238E27FC236}">
                <a16:creationId xmlns:a16="http://schemas.microsoft.com/office/drawing/2014/main" id="{058CC832-E93A-4DFD-856D-9BEB996A8CB4}"/>
              </a:ext>
            </a:extLst>
          </p:cNvPr>
          <p:cNvSpPr>
            <a:spLocks noChangeArrowheads="1"/>
          </p:cNvSpPr>
          <p:nvPr/>
        </p:nvSpPr>
        <p:spPr bwMode="auto">
          <a:xfrm>
            <a:off x="5903913" y="1773238"/>
            <a:ext cx="32400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algn="ctr" eaLnBrk="1" hangingPunct="1">
              <a:spcBef>
                <a:spcPct val="0"/>
              </a:spcBef>
              <a:buClrTx/>
              <a:buSzTx/>
              <a:buFontTx/>
              <a:buNone/>
            </a:pPr>
            <a:r>
              <a:rPr lang="ru-RU" altLang="ru-RU" sz="2400"/>
              <a:t>Пророцтво</a:t>
            </a:r>
          </a:p>
          <a:p>
            <a:pPr algn="ctr" eaLnBrk="1" hangingPunct="1">
              <a:spcBef>
                <a:spcPct val="0"/>
              </a:spcBef>
              <a:buClrTx/>
              <a:buSzTx/>
              <a:buFontTx/>
              <a:buNone/>
            </a:pPr>
            <a:r>
              <a:rPr lang="ru-RU" altLang="ru-RU" sz="2400"/>
              <a:t> Іоанна Богослова</a:t>
            </a:r>
          </a:p>
        </p:txBody>
      </p:sp>
      <p:sp>
        <p:nvSpPr>
          <p:cNvPr id="13317" name="Rectangle 4">
            <a:extLst>
              <a:ext uri="{FF2B5EF4-FFF2-40B4-BE49-F238E27FC236}">
                <a16:creationId xmlns:a16="http://schemas.microsoft.com/office/drawing/2014/main" id="{1177261A-4DBF-448E-B225-AB29CDCE7B5E}"/>
              </a:ext>
            </a:extLst>
          </p:cNvPr>
          <p:cNvSpPr>
            <a:spLocks noChangeArrowheads="1"/>
          </p:cNvSpPr>
          <p:nvPr/>
        </p:nvSpPr>
        <p:spPr bwMode="auto">
          <a:xfrm>
            <a:off x="4787900" y="3573463"/>
            <a:ext cx="4068763"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algn="r">
              <a:spcBef>
                <a:spcPct val="0"/>
              </a:spcBef>
              <a:buClrTx/>
              <a:buSzTx/>
              <a:buFontTx/>
              <a:buNone/>
            </a:pPr>
            <a:r>
              <a:rPr lang="ru-RU" altLang="ru-RU" sz="2800" b="1" i="1">
                <a:latin typeface="Arial" panose="020B0604020202020204" pitchFamily="34" charset="0"/>
                <a:ea typeface="Times New Roman" panose="02020603050405020304" pitchFamily="18" charset="0"/>
                <a:cs typeface="Arial" panose="020B0604020202020204" pitchFamily="34" charset="0"/>
              </a:rPr>
              <a:t>Альберт Ейнштейн колись сказав: </a:t>
            </a:r>
            <a:r>
              <a:rPr lang="ru-RU" altLang="ru-RU" sz="2800" b="1" i="1">
                <a:ea typeface="Times New Roman" panose="02020603050405020304" pitchFamily="18" charset="0"/>
                <a:cs typeface="Arial" panose="020B0604020202020204" pitchFamily="34" charset="0"/>
              </a:rPr>
              <a:t>«</a:t>
            </a:r>
            <a:r>
              <a:rPr lang="ru-RU" altLang="ru-RU" sz="2800" b="1" i="1">
                <a:latin typeface="Arial" panose="020B0604020202020204" pitchFamily="34" charset="0"/>
                <a:ea typeface="Times New Roman" panose="02020603050405020304" pitchFamily="18" charset="0"/>
                <a:cs typeface="Arial" panose="020B0604020202020204" pitchFamily="34" charset="0"/>
              </a:rPr>
              <a:t>Через 4 роки після загибелі останньої бджоли загине людство</a:t>
            </a:r>
            <a:r>
              <a:rPr lang="ru-RU" altLang="ru-RU" sz="2800" b="1" i="1">
                <a:ea typeface="Times New Roman" panose="02020603050405020304" pitchFamily="18" charset="0"/>
                <a:cs typeface="Arial" panose="020B0604020202020204" pitchFamily="34" charset="0"/>
              </a:rPr>
              <a:t>»…</a:t>
            </a:r>
            <a:r>
              <a:rPr lang="ru-RU" altLang="ru-RU" sz="2800" b="1" i="1">
                <a:latin typeface="Arial" panose="020B0604020202020204" pitchFamily="34" charset="0"/>
                <a:ea typeface="Times New Roman" panose="02020603050405020304" pitchFamily="18" charset="0"/>
                <a:cs typeface="Arial" panose="020B0604020202020204" pitchFamily="34" charset="0"/>
              </a:rPr>
              <a:t>.</a:t>
            </a:r>
            <a:endParaRPr lang="ru-RU" altLang="ru-RU" sz="2800">
              <a:ea typeface="Times New Roman" panose="02020603050405020304" pitchFamily="18"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A88D6EED-A890-4CF8-8851-AB1289F787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652" t="7875" r="4810" b="13376"/>
          <a:stretch>
            <a:fillRect/>
          </a:stretch>
        </p:blipFill>
        <p:spPr bwMode="auto">
          <a:xfrm>
            <a:off x="395288" y="0"/>
            <a:ext cx="8280400" cy="586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Прямоугольник 2">
            <a:extLst>
              <a:ext uri="{FF2B5EF4-FFF2-40B4-BE49-F238E27FC236}">
                <a16:creationId xmlns:a16="http://schemas.microsoft.com/office/drawing/2014/main" id="{F82C336C-4048-48A8-8104-A8DA59D14C39}"/>
              </a:ext>
            </a:extLst>
          </p:cNvPr>
          <p:cNvSpPr>
            <a:spLocks noChangeArrowheads="1"/>
          </p:cNvSpPr>
          <p:nvPr/>
        </p:nvSpPr>
        <p:spPr bwMode="auto">
          <a:xfrm>
            <a:off x="1187450" y="5949950"/>
            <a:ext cx="685482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defRPr>
            </a:lvl9pPr>
          </a:lstStyle>
          <a:p>
            <a:pPr>
              <a:spcBef>
                <a:spcPct val="0"/>
              </a:spcBef>
              <a:buClrTx/>
              <a:buSzTx/>
              <a:buFontTx/>
              <a:buNone/>
            </a:pPr>
            <a:r>
              <a:rPr lang="uk-UA" altLang="ru-RU" sz="4000" b="1" i="1">
                <a:solidFill>
                  <a:schemeClr val="tx2"/>
                </a:solidFill>
              </a:rPr>
              <a:t>Бджоли не лише мед!</a:t>
            </a:r>
            <a:r>
              <a:rPr lang="ru-RU" altLang="ru-RU" sz="4000" b="1" i="1">
                <a:solidFill>
                  <a:schemeClr val="tx2"/>
                </a:solid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F98310-552F-4B20-A5C4-358FF0CCDE30}"/>
              </a:ext>
            </a:extLst>
          </p:cNvPr>
          <p:cNvSpPr txBox="1"/>
          <p:nvPr/>
        </p:nvSpPr>
        <p:spPr>
          <a:xfrm>
            <a:off x="827088" y="836613"/>
            <a:ext cx="7848600" cy="4400550"/>
          </a:xfrm>
          <a:prstGeom prst="rect">
            <a:avLst/>
          </a:prstGeom>
          <a:noFill/>
        </p:spPr>
        <p:txBody>
          <a:bodyPr>
            <a:spAutoFit/>
          </a:bodyPr>
          <a:lstStyle/>
          <a:p>
            <a:pPr algn="ctr" eaLnBrk="1" hangingPunct="1">
              <a:defRPr/>
            </a:pPr>
            <a:r>
              <a:rPr lang="uk-UA" sz="3200" dirty="0">
                <a:solidFill>
                  <a:schemeClr val="tx2"/>
                </a:solidFill>
              </a:rPr>
              <a:t>Література:</a:t>
            </a:r>
          </a:p>
          <a:p>
            <a:pPr algn="ctr" eaLnBrk="1" hangingPunct="1">
              <a:defRPr/>
            </a:pPr>
            <a:endParaRPr lang="uk-UA" sz="3200" dirty="0">
              <a:solidFill>
                <a:schemeClr val="tx2"/>
              </a:solidFill>
            </a:endParaRPr>
          </a:p>
          <a:p>
            <a:pPr eaLnBrk="1" hangingPunct="1">
              <a:defRPr/>
            </a:pPr>
            <a:r>
              <a:rPr lang="uk-UA" dirty="0">
                <a:solidFill>
                  <a:schemeClr val="bg1">
                    <a:lumMod val="20000"/>
                    <a:lumOff val="80000"/>
                  </a:schemeClr>
                </a:solidFill>
              </a:rPr>
              <a:t>1. </a:t>
            </a:r>
            <a:r>
              <a:rPr lang="en-US" dirty="0">
                <a:solidFill>
                  <a:schemeClr val="bg1">
                    <a:lumMod val="20000"/>
                    <a:lumOff val="80000"/>
                  </a:schemeClr>
                </a:solidFill>
              </a:rPr>
              <a:t>https</a:t>
            </a:r>
            <a:r>
              <a:rPr lang="ru-RU" dirty="0">
                <a:solidFill>
                  <a:schemeClr val="bg1">
                    <a:lumMod val="20000"/>
                    <a:lumOff val="80000"/>
                  </a:schemeClr>
                </a:solidFill>
              </a:rPr>
              <a:t>://</a:t>
            </a:r>
            <a:r>
              <a:rPr lang="en-US" dirty="0" err="1">
                <a:solidFill>
                  <a:schemeClr val="bg1">
                    <a:lumMod val="20000"/>
                    <a:lumOff val="80000"/>
                  </a:schemeClr>
                </a:solidFill>
              </a:rPr>
              <a:t>ips</a:t>
            </a:r>
            <a:r>
              <a:rPr lang="ru-RU" dirty="0">
                <a:solidFill>
                  <a:schemeClr val="bg1">
                    <a:lumMod val="20000"/>
                    <a:lumOff val="80000"/>
                  </a:schemeClr>
                </a:solidFill>
              </a:rPr>
              <a:t>.</a:t>
            </a:r>
            <a:r>
              <a:rPr lang="en-US" dirty="0" err="1">
                <a:solidFill>
                  <a:schemeClr val="bg1">
                    <a:lumMod val="20000"/>
                    <a:lumOff val="80000"/>
                  </a:schemeClr>
                </a:solidFill>
              </a:rPr>
              <a:t>ligazakon</a:t>
            </a:r>
            <a:r>
              <a:rPr lang="ru-RU" dirty="0">
                <a:solidFill>
                  <a:schemeClr val="bg1">
                    <a:lumMod val="20000"/>
                    <a:lumOff val="80000"/>
                  </a:schemeClr>
                </a:solidFill>
              </a:rPr>
              <a:t>.</a:t>
            </a:r>
            <a:r>
              <a:rPr lang="en-US" dirty="0">
                <a:solidFill>
                  <a:schemeClr val="bg1">
                    <a:lumMod val="20000"/>
                    <a:lumOff val="80000"/>
                  </a:schemeClr>
                </a:solidFill>
              </a:rPr>
              <a:t>net</a:t>
            </a:r>
            <a:r>
              <a:rPr lang="ru-RU" dirty="0">
                <a:solidFill>
                  <a:schemeClr val="bg1">
                    <a:lumMod val="20000"/>
                    <a:lumOff val="80000"/>
                  </a:schemeClr>
                </a:solidFill>
              </a:rPr>
              <a:t>/</a:t>
            </a:r>
            <a:r>
              <a:rPr lang="en-US" dirty="0">
                <a:solidFill>
                  <a:schemeClr val="bg1">
                    <a:lumMod val="20000"/>
                    <a:lumOff val="80000"/>
                  </a:schemeClr>
                </a:solidFill>
              </a:rPr>
              <a:t>document</a:t>
            </a:r>
            <a:r>
              <a:rPr lang="ru-RU" dirty="0">
                <a:solidFill>
                  <a:schemeClr val="bg1">
                    <a:lumMod val="20000"/>
                    <a:lumOff val="80000"/>
                  </a:schemeClr>
                </a:solidFill>
              </a:rPr>
              <a:t>/</a:t>
            </a:r>
            <a:r>
              <a:rPr lang="en-US" dirty="0">
                <a:solidFill>
                  <a:schemeClr val="bg1">
                    <a:lumMod val="20000"/>
                    <a:lumOff val="80000"/>
                  </a:schemeClr>
                </a:solidFill>
              </a:rPr>
              <a:t>JI</a:t>
            </a:r>
            <a:r>
              <a:rPr lang="ru-RU" dirty="0">
                <a:solidFill>
                  <a:schemeClr val="bg1">
                    <a:lumMod val="20000"/>
                    <a:lumOff val="80000"/>
                  </a:schemeClr>
                </a:solidFill>
              </a:rPr>
              <a:t>04698</a:t>
            </a:r>
            <a:r>
              <a:rPr lang="en-US" dirty="0">
                <a:solidFill>
                  <a:schemeClr val="bg1">
                    <a:lumMod val="20000"/>
                    <a:lumOff val="80000"/>
                  </a:schemeClr>
                </a:solidFill>
              </a:rPr>
              <a:t>A</a:t>
            </a:r>
            <a:r>
              <a:rPr lang="ru-RU" dirty="0">
                <a:solidFill>
                  <a:schemeClr val="bg1">
                    <a:lumMod val="20000"/>
                    <a:lumOff val="80000"/>
                  </a:schemeClr>
                </a:solidFill>
              </a:rPr>
              <a:t>?</a:t>
            </a:r>
            <a:r>
              <a:rPr lang="en-US" dirty="0">
                <a:solidFill>
                  <a:schemeClr val="bg1">
                    <a:lumMod val="20000"/>
                    <a:lumOff val="80000"/>
                  </a:schemeClr>
                </a:solidFill>
              </a:rPr>
              <a:t>an</a:t>
            </a:r>
            <a:r>
              <a:rPr lang="ru-RU" dirty="0">
                <a:solidFill>
                  <a:schemeClr val="bg1">
                    <a:lumMod val="20000"/>
                    <a:lumOff val="80000"/>
                  </a:schemeClr>
                </a:solidFill>
              </a:rPr>
              <a:t>=84</a:t>
            </a:r>
          </a:p>
          <a:p>
            <a:pPr eaLnBrk="1" hangingPunct="1">
              <a:defRPr/>
            </a:pPr>
            <a:r>
              <a:rPr lang="ru-RU" dirty="0">
                <a:solidFill>
                  <a:schemeClr val="bg1">
                    <a:lumMod val="20000"/>
                    <a:lumOff val="80000"/>
                  </a:schemeClr>
                </a:solidFill>
              </a:rPr>
              <a:t> 2. </a:t>
            </a:r>
            <a:r>
              <a:rPr lang="en-US" dirty="0">
                <a:solidFill>
                  <a:schemeClr val="bg1">
                    <a:lumMod val="20000"/>
                    <a:lumOff val="80000"/>
                  </a:schemeClr>
                </a:solidFill>
              </a:rPr>
              <a:t>https://berezneguvatska-gromada.gov.ua/news/1618234781/</a:t>
            </a:r>
            <a:endParaRPr lang="ru-RU" dirty="0">
              <a:solidFill>
                <a:schemeClr val="bg1">
                  <a:lumMod val="20000"/>
                  <a:lumOff val="80000"/>
                </a:schemeClr>
              </a:solidFill>
            </a:endParaRPr>
          </a:p>
          <a:p>
            <a:pPr eaLnBrk="1" hangingPunct="1">
              <a:defRPr/>
            </a:pPr>
            <a:r>
              <a:rPr lang="uk-UA" dirty="0">
                <a:solidFill>
                  <a:schemeClr val="bg2">
                    <a:lumMod val="20000"/>
                    <a:lumOff val="80000"/>
                  </a:schemeClr>
                </a:solidFill>
              </a:rPr>
              <a:t>3</a:t>
            </a:r>
            <a:r>
              <a:rPr lang="uk-UA" u="sng" dirty="0">
                <a:solidFill>
                  <a:schemeClr val="bg1">
                    <a:lumMod val="20000"/>
                    <a:lumOff val="80000"/>
                  </a:schemeClr>
                </a:solidFill>
              </a:rPr>
              <a:t>. </a:t>
            </a:r>
            <a:r>
              <a:rPr lang="en-US" u="sng" dirty="0">
                <a:solidFill>
                  <a:schemeClr val="bg1">
                    <a:lumMod val="20000"/>
                    <a:lumOff val="80000"/>
                  </a:schemeClr>
                </a:solidFill>
              </a:rPr>
              <a:t>http://www.stryi-rda.gov.ua/index.php/1000-osoblyvosti-vplyvu-pestytsydiv-na-zhyttiediialnist-medonosnykh-bdzhil-ta-profilaktyka-ikh-otruiennia-khimichnymy-zasobamy-zakhystu-roslyn</a:t>
            </a:r>
            <a:endParaRPr lang="uk-UA" u="sng" dirty="0">
              <a:solidFill>
                <a:schemeClr val="bg1">
                  <a:lumMod val="20000"/>
                  <a:lumOff val="80000"/>
                </a:schemeClr>
              </a:solidFill>
            </a:endParaRPr>
          </a:p>
          <a:p>
            <a:pPr eaLnBrk="1" hangingPunct="1">
              <a:defRPr/>
            </a:pPr>
            <a:r>
              <a:rPr lang="uk-UA" u="sng" dirty="0">
                <a:solidFill>
                  <a:schemeClr val="bg1">
                    <a:lumMod val="20000"/>
                    <a:lumOff val="80000"/>
                  </a:schemeClr>
                </a:solidFill>
              </a:rPr>
              <a:t>4</a:t>
            </a:r>
            <a:r>
              <a:rPr lang="ru-RU" b="1" u="sng" dirty="0">
                <a:solidFill>
                  <a:schemeClr val="bg1">
                    <a:lumMod val="20000"/>
                    <a:lumOff val="80000"/>
                  </a:schemeClr>
                </a:solidFill>
              </a:rPr>
              <a:t>. </a:t>
            </a:r>
            <a:r>
              <a:rPr lang="en-US" b="1" u="sng" dirty="0">
                <a:solidFill>
                  <a:schemeClr val="bg1">
                    <a:lumMod val="20000"/>
                    <a:lumOff val="80000"/>
                  </a:schemeClr>
                </a:solidFill>
              </a:rPr>
              <a:t>https://www.bsmu.edu.ua/blog/bdzholy-yak-indykatory-chystoty-dovkillya/</a:t>
            </a:r>
            <a:endParaRPr lang="ru-RU" b="1" u="sng" dirty="0">
              <a:solidFill>
                <a:schemeClr val="bg1">
                  <a:lumMod val="20000"/>
                  <a:lumOff val="80000"/>
                </a:schemeClr>
              </a:solidFill>
            </a:endParaRPr>
          </a:p>
          <a:p>
            <a:pPr eaLnBrk="1" hangingPunct="1">
              <a:defRPr/>
            </a:pPr>
            <a:r>
              <a:rPr lang="uk-UA" b="1" u="sng" dirty="0">
                <a:solidFill>
                  <a:schemeClr val="bg1">
                    <a:lumMod val="20000"/>
                    <a:lumOff val="80000"/>
                  </a:schemeClr>
                </a:solidFill>
              </a:rPr>
              <a:t>5. </a:t>
            </a:r>
            <a:r>
              <a:rPr lang="en-US" b="1" u="sng" dirty="0">
                <a:solidFill>
                  <a:schemeClr val="bg1">
                    <a:lumMod val="20000"/>
                    <a:lumOff val="80000"/>
                  </a:schemeClr>
                </a:solidFill>
              </a:rPr>
              <a:t>https://gidonline.io/film/bolshe-chem-med/</a:t>
            </a:r>
            <a:endParaRPr lang="ru-RU" dirty="0">
              <a:solidFill>
                <a:schemeClr val="bg1">
                  <a:lumMod val="20000"/>
                  <a:lumOff val="80000"/>
                </a:schemeClr>
              </a:solidFill>
            </a:endParaRPr>
          </a:p>
          <a:p>
            <a:pPr eaLnBrk="1" hangingPunct="1">
              <a:defRPr/>
            </a:pPr>
            <a:endParaRPr lang="ru-RU" dirty="0">
              <a:solidFill>
                <a:schemeClr val="bg1">
                  <a:lumMod val="20000"/>
                  <a:lumOff val="80000"/>
                </a:schemeClr>
              </a:solidFill>
            </a:endParaRPr>
          </a:p>
          <a:p>
            <a:pPr eaLnBrk="1" hangingPunct="1">
              <a:defRPr/>
            </a:pPr>
            <a:endParaRPr lang="uk-UA" dirty="0">
              <a:solidFill>
                <a:schemeClr val="bg1">
                  <a:lumMod val="20000"/>
                  <a:lumOff val="80000"/>
                </a:schemeClr>
              </a:solidFill>
            </a:endParaRPr>
          </a:p>
          <a:p>
            <a:pPr eaLnBrk="1" hangingPunct="1">
              <a:defRPr/>
            </a:pPr>
            <a:endParaRPr lang="ru-RU" dirty="0">
              <a:solidFill>
                <a:schemeClr val="bg1">
                  <a:lumMod val="20000"/>
                  <a:lumOff val="80000"/>
                </a:schemeClr>
              </a:solidFill>
            </a:endParaRPr>
          </a:p>
        </p:txBody>
      </p:sp>
    </p:spTree>
  </p:cSld>
  <p:clrMapOvr>
    <a:masterClrMapping/>
  </p:clrMapOvr>
</p:sld>
</file>

<file path=ppt/theme/theme1.xml><?xml version="1.0" encoding="utf-8"?>
<a:theme xmlns:a="http://schemas.openxmlformats.org/drawingml/2006/main" name="Склон">
  <a:themeElements>
    <a:clrScheme name="Склон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Склон">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клон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Склон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Склон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Склон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Склон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Склон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Склон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клон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Склон">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Cliff</Template>
  <TotalTime>793</TotalTime>
  <Words>596</Words>
  <Application>Microsoft Office PowerPoint</Application>
  <PresentationFormat>Экран (4:3)</PresentationFormat>
  <Paragraphs>86</Paragraphs>
  <Slides>11</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Verdana</vt:lpstr>
      <vt:lpstr>Arial</vt:lpstr>
      <vt:lpstr>Wingdings</vt:lpstr>
      <vt:lpstr>Calibri</vt:lpstr>
      <vt:lpstr>Times New Roman</vt:lpstr>
      <vt:lpstr>inherit</vt:lpstr>
      <vt:lpstr>IBM Plex Serif</vt:lpstr>
      <vt:lpstr>Склон</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Перед Кінцем Світу спочатку зникнуть всі бджоли, а потім вже Апокаліпсис і до людей добереться </vt:lpstr>
      <vt:lpstr>Презентация PowerPoint</vt:lpstr>
      <vt:lpstr>Презентация PowerPoint</vt:lpstr>
    </vt:vector>
  </TitlesOfParts>
  <Company>Excimer-DM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PIP</dc:creator>
  <cp:lastModifiedBy>ИРА</cp:lastModifiedBy>
  <cp:revision>91</cp:revision>
  <dcterms:created xsi:type="dcterms:W3CDTF">2010-04-14T17:58:51Z</dcterms:created>
  <dcterms:modified xsi:type="dcterms:W3CDTF">2022-04-24T19:19:51Z</dcterms:modified>
</cp:coreProperties>
</file>