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7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4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6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03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38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0D0F-D985-457A-BF6F-A629DABDE02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7256A6-05A7-46AE-8A64-BE9075C5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456" y="272715"/>
            <a:ext cx="10805249" cy="609601"/>
          </a:xfrm>
        </p:spPr>
        <p:txBody>
          <a:bodyPr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Дніпропетровське відділення Малої академії наук України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98" y="1815687"/>
            <a:ext cx="8463101" cy="120859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сонячної електростанції на будівлі школи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5053" y="9819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Конкурс «МАН-Юніор Дослідник»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Номінація: Екологія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5" b="14772"/>
          <a:stretch/>
        </p:blipFill>
        <p:spPr bwMode="auto">
          <a:xfrm>
            <a:off x="1007142" y="3494612"/>
            <a:ext cx="2770773" cy="2721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2624" y="3285891"/>
            <a:ext cx="44115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Виконавець: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Ткаченко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Аріна,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9 класу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Ліцею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№11 міста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Новомосковська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Дніпропетровської області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керівник: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Стрижеус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Надія Іванівна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біології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Ліцею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№11 міста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Новомосковська Дніпропетровської області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12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396" y="1736640"/>
            <a:ext cx="9173248" cy="3965891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Сонячні станції на будівлях шкіл ставити необхідно і вигідно, як для навколишнього середовища, так і для підприємців.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отримає додаткові кошти за користування технічними конструкціями.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Збільшення кількості електроенергії у мережі України, яка в свою чергу з’єднана з Європейськими електромережами.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80" y="649705"/>
            <a:ext cx="9645761" cy="1491915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дослідити можливість розташування сонячних панелей на приміщенні школи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2955" y="2173705"/>
            <a:ext cx="9974332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endParaRPr lang="uk-UA" sz="7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indent="-539750">
              <a:lnSpc>
                <a:spcPct val="120000"/>
              </a:lnSpc>
              <a:buFont typeface="Wingdings" pitchFamily="2" charset="2"/>
              <a:buChar char="ü"/>
              <a:tabLst>
                <a:tab pos="449263" algn="l"/>
              </a:tabLst>
            </a:pPr>
            <a:r>
              <a:rPr lang="uk-UA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 розташування сонячних електростанцій на будівлі </a:t>
            </a:r>
            <a:r>
              <a:rPr lang="uk-UA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школи;</a:t>
            </a:r>
            <a:endParaRPr lang="uk-UA" sz="1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indent="-539750">
              <a:lnSpc>
                <a:spcPct val="120000"/>
              </a:lnSpc>
              <a:buFont typeface="Wingdings" pitchFamily="2" charset="2"/>
              <a:buChar char="ü"/>
              <a:tabLst>
                <a:tab pos="449263" algn="l"/>
              </a:tabLst>
            </a:pPr>
            <a:r>
              <a:rPr lang="uk-UA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довести </a:t>
            </a:r>
            <a:r>
              <a:rPr lang="uk-UA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економічну вигоду використання програми «Зеленої енергетики</a:t>
            </a:r>
            <a:r>
              <a:rPr lang="uk-UA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uk-UA" sz="1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indent="-539750">
              <a:lnSpc>
                <a:spcPct val="120000"/>
              </a:lnSpc>
              <a:buFont typeface="Wingdings" pitchFamily="2" charset="2"/>
              <a:buChar char="ü"/>
              <a:tabLst>
                <a:tab pos="449263" algn="l"/>
              </a:tabLst>
            </a:pPr>
            <a:r>
              <a:rPr lang="uk-UA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довести </a:t>
            </a:r>
            <a:r>
              <a:rPr lang="uk-UA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екологічну доцільність розташування електростанцій на </a:t>
            </a:r>
            <a:r>
              <a:rPr lang="uk-UA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будівлях.</a:t>
            </a:r>
            <a:endParaRPr lang="en-US" sz="1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1" y="292196"/>
            <a:ext cx="8596668" cy="13208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розміщення сонячних станцій: на землі і будівлях та стінах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85" y="1656549"/>
            <a:ext cx="4275515" cy="254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4" y="1612996"/>
            <a:ext cx="4604688" cy="2590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387" y="3563466"/>
            <a:ext cx="66294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251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розміщення на будівлі: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207" y="1503884"/>
            <a:ext cx="9381066" cy="3807949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наявності великої будівлі (школа), велика площа даху і стін;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відбувається зменшення сільськогосподарських земель;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постійний доступ сонячного світла без механічних перешкод (тінь).</a:t>
            </a:r>
          </a:p>
          <a:p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66" y="2970120"/>
            <a:ext cx="5175373" cy="36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45" y="185651"/>
            <a:ext cx="8596668" cy="78693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Розрахунки: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32" y="906474"/>
            <a:ext cx="10262215" cy="462603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 станції на 38,4 кіловата, займає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квадратних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Панель розрахована на 320 ват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панелей 120 штук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Довжина даху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– 190 метрів, приблизно 5 таких станцій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використати ще й стіни приміщення, кількість панелей також буде збільшено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середньому за рік станція на 38,4 кіловата виробляє 45000 кіловат.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43" y="3624393"/>
            <a:ext cx="5539892" cy="31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871517" cy="1842656"/>
          </a:xfrm>
        </p:spPr>
        <p:txBody>
          <a:bodyPr numCol="2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 роботи станції влітку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один день)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 роботи станції весною </a:t>
            </a:r>
            <a:b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один день)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18"/>
          <a:stretch/>
        </p:blipFill>
        <p:spPr>
          <a:xfrm>
            <a:off x="1646359" y="2346325"/>
            <a:ext cx="3033706" cy="416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r="4918"/>
          <a:stretch/>
        </p:blipFill>
        <p:spPr bwMode="auto">
          <a:xfrm>
            <a:off x="6568411" y="2327563"/>
            <a:ext cx="3016163" cy="412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 роботи станції взимку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один день)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84" r="5251"/>
          <a:stretch/>
        </p:blipFill>
        <p:spPr>
          <a:xfrm>
            <a:off x="3399422" y="1911926"/>
            <a:ext cx="3392076" cy="459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9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871517" cy="1842656"/>
          </a:xfrm>
        </p:spPr>
        <p:txBody>
          <a:bodyPr numCol="2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 роботи станції за 2021 рік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 роботи станції за 2022 рік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/>
          <a:srcRect t="11083" r="5419"/>
          <a:stretch/>
        </p:blipFill>
        <p:spPr>
          <a:xfrm>
            <a:off x="1238113" y="1925481"/>
            <a:ext cx="3076191" cy="458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/>
          <a:srcRect t="10780" r="3395"/>
          <a:stretch/>
        </p:blipFill>
        <p:spPr>
          <a:xfrm>
            <a:off x="6327430" y="1853739"/>
            <a:ext cx="3340272" cy="449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87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Економічна доцільність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71" y="1678451"/>
            <a:ext cx="8596668" cy="388077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Державна програма підтримки зеленої енергетики розрахована до 2030 р.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Електроенергію закупає держава по 16 євроцентів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Гарантія якості панелей 10 років, потім зменшується їх КПД, але працювати вони продовжують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3-4 роки компенсуються всі затрати на станцію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271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Аспект</vt:lpstr>
      <vt:lpstr>  Дніпропетровське відділення Малої академії наук України</vt:lpstr>
      <vt:lpstr>Мета: дослідити можливість розташування сонячних панелей на приміщенні школи</vt:lpstr>
      <vt:lpstr>Методи розміщення сонячних станцій: на землі і будівлях та стінах</vt:lpstr>
      <vt:lpstr>Переваги розміщення на будівлі:</vt:lpstr>
      <vt:lpstr>Розрахунки:</vt:lpstr>
      <vt:lpstr>Графік роботи станції влітку  (за один день) Графік роботи станції весною  (за один день)</vt:lpstr>
      <vt:lpstr>Графік роботи станції взимку  (за один день)</vt:lpstr>
      <vt:lpstr>Графік роботи станції за 2021 рік  Графік роботи станції за 2022 рік</vt:lpstr>
      <vt:lpstr>Економічна доцільність</vt:lpstr>
      <vt:lpstr>Висновок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</dc:title>
  <dc:creator>HP</dc:creator>
  <cp:lastModifiedBy>HP</cp:lastModifiedBy>
  <cp:revision>20</cp:revision>
  <dcterms:created xsi:type="dcterms:W3CDTF">2022-04-18T07:17:51Z</dcterms:created>
  <dcterms:modified xsi:type="dcterms:W3CDTF">2022-04-20T15:57:04Z</dcterms:modified>
</cp:coreProperties>
</file>