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5" r:id="rId2"/>
    <p:sldId id="276" r:id="rId3"/>
    <p:sldId id="277" r:id="rId4"/>
    <p:sldId id="279" r:id="rId5"/>
    <p:sldId id="284" r:id="rId6"/>
    <p:sldId id="280" r:id="rId7"/>
    <p:sldId id="281" r:id="rId8"/>
    <p:sldId id="282" r:id="rId9"/>
    <p:sldId id="283" r:id="rId10"/>
    <p:sldId id="285" r:id="rId11"/>
    <p:sldId id="286" r:id="rId12"/>
    <p:sldId id="287" r:id="rId13"/>
    <p:sldId id="288" r:id="rId14"/>
    <p:sldId id="289" r:id="rId15"/>
    <p:sldId id="29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A63FC-D902-41D1-AF1A-033F5EA653F2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FA7ED-FB48-473A-A099-3AD0CA3EA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51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FA7ED-FB48-473A-A099-3AD0CA3EA17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Home\Downloads\maxresdefaul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5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2" b="100000" l="3164" r="89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168802"/>
            <a:ext cx="5529887" cy="4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71296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інтерактивний конкурс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МАН-Юніор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Дослідник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Комунальний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"Харківська обласна Мала академія наук Харківської обласної ради" 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«Історик-Юніор»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тема: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«Дослідити історію найстарішого об’єкту у вашому місті, селищі тощо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Перлина старого Харкова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Успенський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34587" y="3472384"/>
            <a:ext cx="47094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проекту: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Василенко Гліб Анатолійович, учень 9-А класу Комунального закладу “Харківська загальноосвітня школа     І-ІІІ ступенів № 63 Харківської міської ради Харківської області”, м. Харків. вул. Рибалка б. 56, кв. 33, тел. 0509283641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Доценко Людмила Леонтіївна, вчитель історії, Комунального закладу “Харківська загальноосвітня школа І-ІІІ ступенів № 63 Харківської міської ради Харківської області”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0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07" y="1600200"/>
            <a:ext cx="60373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1166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на Успенський собор з боку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Лопанського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мосту, 1960-і роки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6000"/>
            <a:ext cx="4185157" cy="56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73120" y="116632"/>
            <a:ext cx="4356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на Олександрівську дзвіницю собору з боку наб.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Лопані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фото 1970-й рік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r="3282"/>
          <a:stretch/>
        </p:blipFill>
        <p:spPr bwMode="auto">
          <a:xfrm>
            <a:off x="4606182" y="1556792"/>
            <a:ext cx="4418177" cy="515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780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536" y="116632"/>
            <a:ext cx="902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 органної та камерної музики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2" y="1052736"/>
            <a:ext cx="9020959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480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Митрополит Харківський і Богодухівський Никодим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793487" cy="54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27984" y="14613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Підняття хреста на Олександрівську дзвіницю,                17 листопада 2006 року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t="669" r="28544" b="-669"/>
          <a:stretch/>
        </p:blipFill>
        <p:spPr bwMode="auto">
          <a:xfrm>
            <a:off x="4298535" y="1484784"/>
            <a:ext cx="4701450" cy="518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23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9036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 2022 року внаслідок обстрілів російських військ, пошкоджено собор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Успіня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Пресвятої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Богородиці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Харкова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архів Харківської єпархії.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" y="1340768"/>
            <a:ext cx="48000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" y="4136053"/>
            <a:ext cx="48000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17" y="1304768"/>
            <a:ext cx="3078000" cy="54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95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дослідженими матеріалами можемо зробити наступні висновки: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964035"/>
            <a:ext cx="89289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Успіня Пресвятої Богородиці, також Свято-Успенський собор, Успенський собор - один з найстаріших православних храмів Харкова, який стояв біля витоків православного життя міста. П'ятий із дванадцяти офіційних символів міста.</a:t>
            </a: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З’ясовано, що Успенський собор у Харкові є діючим храмом, який має велику історичну та художню цінність, вважається одним із найдавніших православних харківських храмів та входить до пам'ятників архітектури національного значення.</a:t>
            </a: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Доведено, що проблема збереження первісного вигляду інтер’єрів, відновлення втрачених елементів собору, органічного взаємозв’язку історичного середовища із сучасним опорядженням є особливо актуальною.</a:t>
            </a:r>
          </a:p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Наукова новизна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визначається тим, що  здійснюється спроба дослідити, як історичні події та політика держави вплинули як на народження, так і на закриття та відродження храму. </a:t>
            </a:r>
          </a:p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Особистий внесок: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Праця з документами в архіві Харківської єпархії, науковій бібліотеці. Даний матеріал можна використовувати на уроках історії України, курсу Харківщинознавство.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1663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68870"/>
            <a:ext cx="87849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Агрессор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атаковал храм в Харькове: снаряд попал по Успенскому собору, в котором находились люди.                                                                                    URL: https://risu.ua/ru/agressor-atakoval-hram-v-harkove-snaryad-popal-po-uspenskomu-soboru-v-kotorom-nahodilis-lyudi_n126684  (дата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05.04.2022 року).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Д., Миллер Д. История города Харькова за 250 лет существования (с 1655 года). — Харьков: типография М.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Зильберберг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Сыновья. — Т. I.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3.Багалей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Д., Миллер Д. История города Харькова за 250 лет существования (с 1655 года). — Харьков: типография М.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Зильберберг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Сыновья. — Т. II.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Беляев К. А.,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Краснящих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П. Харьков в зеркале мировой литературы. — Харьков : Фолио, 2007.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Буткевич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Т.И.,  Историко-статистическое описание Харьковского Кафедрального Успенского собора. — Харьков : ХЧМГУ, 2006. — 368 с.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Гусев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Н. Харьков. Его прошлое и настоящее. — Харьков : типография Адольфа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Дарре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1902.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7.Дяченко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 Улицы и площади Харькова. Очерк. — 4-е изд. — Харьков: Прапор, 1977. — 272 с.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Лейбфрейд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А., Полякова Ю. Харьков. От крепости до столицы: Заметки о старом городе. — Харьков : Фолио, 2004. — 335 с.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Е.,  Золотой венец старого Харькова. Успенский собор — памятник архитектуры XVIII века: Историко-архитектурный очерк. — Харьков: Прапор, 1990. — 48 с. — 10 000 прим.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Орган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символ возрождения. газета «Главное». 27 ноября 2008 года.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3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2012.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Парамонов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А.Ф. Харьковский градской Успенский собор, 2012. – 92 с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Редин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 К. Материалы к изучению церковных древностей Украины: Церкви города Харькова. — Харьков: типография «Печатное дело».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Успенський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собор. "Замки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храми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https://castles.com.ua/kharkov.html   (дата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05.04.2022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року).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Успенський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https://stejka.com/ukr/xarkovskaja/xarkov/cathedral/uspenskiy_sobor1/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05.04.2022 року).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16.Успенський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Собор. URL:  http://www.eparchia.kharkov.ua/churchinfo/33   (дата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05.04.2022 року).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Филарет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(Гумилевский Д. Г.). Историко-статистическое описание Харьковской епархии. Отделения I, II. — Москва: типография В.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Готье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1852 (Отделение I), 1857 (Отделение II)</a:t>
            </a:r>
          </a:p>
        </p:txBody>
      </p:sp>
    </p:spTree>
    <p:extLst>
      <p:ext uri="{BB962C8B-B14F-4D97-AF65-F5344CB8AC3E}">
        <p14:creationId xmlns:p14="http://schemas.microsoft.com/office/powerpoint/2010/main" val="418977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5" y="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928992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дослідження: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 історичне минуле та сьогоднішній день Собору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Успіння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Пресвятої Богородиці — будівлі найдавнішого православного храму Харкова.</a:t>
            </a:r>
          </a:p>
          <a:p>
            <a:pPr algn="just"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дослідження: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аналізу наукової літератури вивчити історію виникнення храму.</a:t>
            </a:r>
          </a:p>
          <a:p>
            <a:pPr algn="just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Дослідити, як історичні події та політика держави вплинули як на народження, так і на закриття та відродження храму.</a:t>
            </a:r>
          </a:p>
          <a:p>
            <a:pPr algn="just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Запропонувати методи підвищення історичної свідомості населення. </a:t>
            </a:r>
          </a:p>
          <a:p>
            <a:pPr algn="just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Об'єкт дослідження: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найдавніший православний храм Харкова – Собор Успіня Пресвятої Богородиці.</a:t>
            </a:r>
          </a:p>
          <a:p>
            <a:pPr algn="just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історичне минуле та сьогоднішній день Собору Успіня Пресвятої Богородиці через	 дослідження історії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теоретичні — аналіз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синтез, узагальнення, робота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першоджерелами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Знайомство з Харковом традиційно починається з Університетської гірки – історичного центру нашого міста. Його прикрашає Успенський собор – «золотий вінець» Харкова. Собор збудовано на честь перемоги над Наполеоном на кошти городян.	Успенський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 Собор Успіня Пресвятої Богородиці — будівля найдавнішого православного храму Харкова, пам'ятка архітектури національного значення. Собор являє собою пам'ятник пізнього бароко. Знаходиться у центрі міста. Він є найстарішим храмом міста, оскільки виник за часів перших поселень козаків, при формуванні Харківської фортеці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</p:txBody>
      </p:sp>
    </p:spTree>
    <p:extLst>
      <p:ext uri="{BB962C8B-B14F-4D97-AF65-F5344CB8AC3E}">
        <p14:creationId xmlns:p14="http://schemas.microsoft.com/office/powerpoint/2010/main" val="1575758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122169"/>
            <a:ext cx="60464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Університетська гірка </a:t>
            </a:r>
            <a:endParaRPr lang="uk-UA" sz="4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603"/>
            <a:ext cx="9144000" cy="59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43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 фортеця на 1709 р.,  у центрі Успенський  собор, малюнок А.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Парійського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84" b="96809" l="1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" y="1425574"/>
            <a:ext cx="9087398" cy="543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590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260647"/>
            <a:ext cx="5751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Олександрівська дзвіниця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000"/>
            <a:ext cx="9144000" cy="58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53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784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Університетська гірка, гравюра друга половина 1840-х рр.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" y="1412776"/>
            <a:ext cx="909324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674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96" y="116632"/>
            <a:ext cx="9108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у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1860-х роках,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Московського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проспекту та майдану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Конституції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3" y="1686292"/>
            <a:ext cx="7905915" cy="51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775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4971"/>
            <a:ext cx="7171757" cy="59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9533" y="188640"/>
            <a:ext cx="79153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Успіня Пресвятої Богородиці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68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29" y="2080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Харківський Успенський собор, фото С.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Таранушенко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1931 року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600400" cy="52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на Успенський собор з боку Московського проспекту, фото серпня 1943 року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40428"/>
            <a:ext cx="4256087" cy="502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7099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834</Words>
  <Application>Microsoft Office PowerPoint</Application>
  <PresentationFormat>Экран (4:3)</PresentationFormat>
  <Paragraphs>52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36</cp:revision>
  <dcterms:created xsi:type="dcterms:W3CDTF">2022-04-03T11:10:10Z</dcterms:created>
  <dcterms:modified xsi:type="dcterms:W3CDTF">2022-04-05T08:21:13Z</dcterms:modified>
</cp:coreProperties>
</file>