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65" r:id="rId3"/>
    <p:sldId id="257" r:id="rId4"/>
    <p:sldId id="271" r:id="rId5"/>
    <p:sldId id="277" r:id="rId6"/>
    <p:sldId id="272" r:id="rId7"/>
    <p:sldId id="273" r:id="rId8"/>
    <p:sldId id="275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02584-ACE8-44E2-8B42-56DBD4946EC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FBA47-AE28-4035-8313-ED4E1E06B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72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FBA47-AE28-4035-8313-ED4E1E06B9C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52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A4E7-30CA-4461-90D4-879A00C1273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3EA7F9-A20A-4EA7-8288-D8A54C61331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A4E7-30CA-4461-90D4-879A00C1273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7F9-A20A-4EA7-8288-D8A54C613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A4E7-30CA-4461-90D4-879A00C1273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A7F9-A20A-4EA7-8288-D8A54C6133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A4E7-30CA-4461-90D4-879A00C1273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3EA7F9-A20A-4EA7-8288-D8A54C61331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A4E7-30CA-4461-90D4-879A00C1273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3EA7F9-A20A-4EA7-8288-D8A54C61331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A4E7-30CA-4461-90D4-879A00C1273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3EA7F9-A20A-4EA7-8288-D8A54C6133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A4E7-30CA-4461-90D4-879A00C1273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3EA7F9-A20A-4EA7-8288-D8A54C61331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A4E7-30CA-4461-90D4-879A00C1273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3EA7F9-A20A-4EA7-8288-D8A54C61331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A4E7-30CA-4461-90D4-879A00C1273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3EA7F9-A20A-4EA7-8288-D8A54C61331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A4E7-30CA-4461-90D4-879A00C1273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3EA7F9-A20A-4EA7-8288-D8A54C61331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A4E7-30CA-4461-90D4-879A00C1273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3EA7F9-A20A-4EA7-8288-D8A54C61331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828A4E7-30CA-4461-90D4-879A00C1273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C3EA7F9-A20A-4EA7-8288-D8A54C61331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04664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b="1" dirty="0">
                <a:solidFill>
                  <a:srgbClr val="FFFF00"/>
                </a:solidFill>
              </a:rPr>
              <a:t>“</a:t>
            </a:r>
            <a:r>
              <a:rPr lang="uk-UA" b="1" dirty="0" err="1">
                <a:solidFill>
                  <a:srgbClr val="FFFF00"/>
                </a:solidFill>
              </a:rPr>
              <a:t>Екоавтомобіль</a:t>
            </a:r>
            <a:r>
              <a:rPr lang="uk-UA" b="1" dirty="0">
                <a:solidFill>
                  <a:srgbClr val="FFFF00"/>
                </a:solidFill>
              </a:rPr>
              <a:t> </a:t>
            </a:r>
            <a:r>
              <a:rPr lang="uk-UA" b="1" dirty="0" err="1" smtClean="0">
                <a:solidFill>
                  <a:srgbClr val="FFFF00"/>
                </a:solidFill>
              </a:rPr>
              <a:t>Флеттнера</a:t>
            </a:r>
            <a:r>
              <a:rPr lang="uk-UA" b="1" dirty="0" smtClean="0">
                <a:solidFill>
                  <a:srgbClr val="FFFF00"/>
                </a:solidFill>
              </a:rPr>
              <a:t>”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403544" y="2132856"/>
            <a:ext cx="7992888" cy="44644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079500" indent="-1079500">
              <a:buNone/>
            </a:pPr>
            <a:r>
              <a:rPr lang="uk-UA" sz="2400" b="1" i="1" dirty="0">
                <a:solidFill>
                  <a:srgbClr val="FFFF00"/>
                </a:solidFill>
              </a:rPr>
              <a:t>Автор</a:t>
            </a:r>
            <a:r>
              <a:rPr lang="uk-UA" sz="2400" b="1" i="1" dirty="0" smtClean="0">
                <a:solidFill>
                  <a:srgbClr val="FFFF00"/>
                </a:solidFill>
              </a:rPr>
              <a:t>: </a:t>
            </a:r>
            <a:r>
              <a:rPr lang="uk-UA" sz="2400" b="1" i="1" dirty="0" err="1" smtClean="0"/>
              <a:t>Бондарь</a:t>
            </a:r>
            <a:r>
              <a:rPr lang="uk-UA" sz="2400" b="1" i="1" dirty="0" smtClean="0"/>
              <a:t> </a:t>
            </a:r>
            <a:r>
              <a:rPr lang="uk-UA" sz="2400" b="1" i="1" dirty="0"/>
              <a:t>Артур Володимирович</a:t>
            </a:r>
            <a:r>
              <a:rPr lang="uk-UA" sz="2400" b="1" i="1" dirty="0">
                <a:solidFill>
                  <a:srgbClr val="FFFF00"/>
                </a:solidFill>
              </a:rPr>
              <a:t> </a:t>
            </a:r>
            <a:r>
              <a:rPr lang="uk-UA" sz="2400" i="1" dirty="0" smtClean="0"/>
              <a:t>,  учень 10-А класу </a:t>
            </a:r>
            <a:r>
              <a:rPr lang="uk-UA" sz="2400" i="1" dirty="0"/>
              <a:t>опорного закладу “Ліцей № 1 імені Героя України </a:t>
            </a:r>
            <a:r>
              <a:rPr lang="uk-UA" sz="2400" i="1" dirty="0" err="1"/>
              <a:t>Березняка</a:t>
            </a:r>
            <a:r>
              <a:rPr lang="uk-UA" sz="2400" i="1" dirty="0"/>
              <a:t> Євгена Степановича Помічнянської міської ради Кіровоградської області”.</a:t>
            </a:r>
            <a:endParaRPr lang="ru-RU" sz="2400" dirty="0" smtClean="0"/>
          </a:p>
          <a:p>
            <a:pPr marL="1162050" indent="-1162050">
              <a:buNone/>
            </a:pPr>
            <a:r>
              <a:rPr lang="uk-UA" sz="2400" b="1" i="1" dirty="0" smtClean="0">
                <a:solidFill>
                  <a:srgbClr val="FFFF00"/>
                </a:solidFill>
              </a:rPr>
              <a:t>Керівник </a:t>
            </a:r>
            <a:r>
              <a:rPr lang="uk-UA" sz="2400" b="1" i="1" dirty="0" err="1" smtClean="0">
                <a:solidFill>
                  <a:srgbClr val="FFFF00"/>
                </a:solidFill>
              </a:rPr>
              <a:t>проєкту</a:t>
            </a:r>
            <a:r>
              <a:rPr lang="uk-UA" sz="2400" b="1" i="1" dirty="0" smtClean="0">
                <a:solidFill>
                  <a:srgbClr val="FFFF00"/>
                </a:solidFill>
              </a:rPr>
              <a:t>: </a:t>
            </a:r>
            <a:r>
              <a:rPr lang="uk-UA" sz="2400" b="1" i="1" dirty="0" smtClean="0"/>
              <a:t>Скороход Світлана Вікторівна</a:t>
            </a:r>
            <a:r>
              <a:rPr lang="uk-UA" sz="2400" i="1" dirty="0" smtClean="0"/>
              <a:t>, учитель фізики та </a:t>
            </a:r>
            <a:r>
              <a:rPr lang="uk-UA" sz="2400" i="1" dirty="0"/>
              <a:t>астрономії опорного закладу “Ліцей № 1 імені Героя України </a:t>
            </a:r>
            <a:r>
              <a:rPr lang="uk-UA" sz="2400" i="1" dirty="0" err="1"/>
              <a:t>Березняка</a:t>
            </a:r>
            <a:r>
              <a:rPr lang="uk-UA" sz="2400" i="1" dirty="0"/>
              <a:t> Євгена Степановича Помічнянської міської ради Кіровоградської області”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71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77" y="908720"/>
            <a:ext cx="9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Мета </a:t>
            </a:r>
            <a:r>
              <a:rPr lang="uk-UA" sz="2400" b="1" dirty="0" err="1">
                <a:solidFill>
                  <a:srgbClr val="FFFF00"/>
                </a:solidFill>
              </a:rPr>
              <a:t>проєкту</a:t>
            </a:r>
            <a:r>
              <a:rPr lang="uk-UA" sz="2400" b="1" dirty="0">
                <a:solidFill>
                  <a:srgbClr val="FFFF00"/>
                </a:solidFill>
              </a:rPr>
              <a:t>: </a:t>
            </a:r>
            <a:r>
              <a:rPr lang="uk-UA" sz="2400" b="1" dirty="0" smtClean="0">
                <a:solidFill>
                  <a:srgbClr val="FFFF00"/>
                </a:solidFill>
              </a:rPr>
              <a:t>		</a:t>
            </a:r>
            <a:r>
              <a:rPr lang="uk-UA" sz="2400" i="1" dirty="0" smtClean="0"/>
              <a:t>дослідити </a:t>
            </a:r>
            <a:r>
              <a:rPr lang="uk-UA" sz="2400" i="1" dirty="0"/>
              <a:t>можливість  використання </a:t>
            </a:r>
            <a:r>
              <a:rPr lang="uk-UA" sz="2400" i="1" dirty="0" smtClean="0"/>
              <a:t>				енергії   вітру </a:t>
            </a:r>
            <a:r>
              <a:rPr lang="uk-UA" sz="2400" i="1" dirty="0"/>
              <a:t>для руху автомобілів</a:t>
            </a:r>
            <a:r>
              <a:rPr lang="uk-UA" sz="2400" b="1" dirty="0">
                <a:solidFill>
                  <a:srgbClr val="FFFF00"/>
                </a:solidFill>
              </a:rPr>
              <a:t>.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Об’єктом дослідження є  </a:t>
            </a:r>
            <a:r>
              <a:rPr lang="uk-UA" sz="2400" i="1" dirty="0"/>
              <a:t>роторний двигун </a:t>
            </a:r>
            <a:r>
              <a:rPr lang="uk-UA" sz="2400" i="1" dirty="0" err="1" smtClean="0"/>
              <a:t>Флеттнера</a:t>
            </a:r>
            <a:endParaRPr lang="uk-UA" sz="2400" i="1" dirty="0" smtClean="0"/>
          </a:p>
          <a:p>
            <a:endParaRPr lang="uk-UA" sz="2400" i="1" dirty="0"/>
          </a:p>
          <a:p>
            <a:r>
              <a:rPr lang="uk-UA" sz="2400" b="1" dirty="0" smtClean="0">
                <a:solidFill>
                  <a:srgbClr val="FFFF00"/>
                </a:solidFill>
              </a:rPr>
              <a:t>Предмет </a:t>
            </a:r>
            <a:r>
              <a:rPr lang="uk-UA" sz="2400" b="1" dirty="0">
                <a:solidFill>
                  <a:srgbClr val="FFFF00"/>
                </a:solidFill>
              </a:rPr>
              <a:t>дослідження </a:t>
            </a:r>
            <a:r>
              <a:rPr lang="uk-UA" sz="2400" i="1" dirty="0"/>
              <a:t>– модель авто з ротором </a:t>
            </a:r>
            <a:r>
              <a:rPr lang="uk-UA" sz="2400" i="1" dirty="0" err="1"/>
              <a:t>Флеттнера</a:t>
            </a:r>
            <a:r>
              <a:rPr lang="uk-UA" sz="2400" i="1" dirty="0"/>
              <a:t> </a:t>
            </a:r>
            <a:endParaRPr lang="uk-UA" sz="2400" i="1" dirty="0" smtClean="0"/>
          </a:p>
          <a:p>
            <a:endParaRPr lang="uk-UA" sz="2400" i="1" dirty="0"/>
          </a:p>
          <a:p>
            <a:r>
              <a:rPr lang="uk-UA" sz="2400" b="1" dirty="0">
                <a:solidFill>
                  <a:srgbClr val="FFFF00"/>
                </a:solidFill>
              </a:rPr>
              <a:t>Методи дослідження: </a:t>
            </a:r>
            <a:r>
              <a:rPr lang="uk-UA" sz="2400" i="1" dirty="0"/>
              <a:t>теоретичний, спостереження, аналіз, </a:t>
            </a:r>
            <a:r>
              <a:rPr lang="uk-UA" sz="2400" i="1" dirty="0" smtClean="0"/>
              <a:t>				дослідницька </a:t>
            </a:r>
            <a:r>
              <a:rPr lang="uk-UA" sz="2400" i="1" dirty="0"/>
              <a:t>робота з виготовленою </a:t>
            </a:r>
            <a:r>
              <a:rPr lang="uk-UA" sz="2400" i="1" dirty="0" smtClean="0"/>
              <a:t>				моделлю </a:t>
            </a:r>
            <a:r>
              <a:rPr lang="uk-UA" sz="2400" i="1" dirty="0"/>
              <a:t>авто, облаштованою </a:t>
            </a:r>
            <a:r>
              <a:rPr lang="uk-UA" sz="2400" i="1" dirty="0" smtClean="0"/>
              <a:t>					моделлю ротора </a:t>
            </a:r>
            <a:r>
              <a:rPr lang="uk-UA" sz="2400" i="1" dirty="0" err="1"/>
              <a:t>Флеттнера</a:t>
            </a:r>
            <a:r>
              <a:rPr lang="uk-UA" sz="2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87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4" t="10145" r="13692" b="20688"/>
          <a:stretch/>
        </p:blipFill>
        <p:spPr bwMode="auto">
          <a:xfrm>
            <a:off x="5451708" y="0"/>
            <a:ext cx="3688080" cy="252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2" t="26257" b="21914"/>
          <a:stretch/>
        </p:blipFill>
        <p:spPr bwMode="auto">
          <a:xfrm>
            <a:off x="2844377" y="0"/>
            <a:ext cx="2439409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t="14906" b="25740"/>
          <a:stretch/>
        </p:blipFill>
        <p:spPr bwMode="auto">
          <a:xfrm>
            <a:off x="179512" y="2733020"/>
            <a:ext cx="8973640" cy="412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r="15240"/>
          <a:stretch/>
        </p:blipFill>
        <p:spPr bwMode="auto">
          <a:xfrm>
            <a:off x="179512" y="0"/>
            <a:ext cx="2552700" cy="258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8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90144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552867" cy="396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t="11905" r="15333"/>
          <a:stretch/>
        </p:blipFill>
        <p:spPr bwMode="auto">
          <a:xfrm>
            <a:off x="5292080" y="3007713"/>
            <a:ext cx="3170312" cy="34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7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877272"/>
            <a:ext cx="8784976" cy="626368"/>
          </a:xfrm>
        </p:spPr>
        <p:txBody>
          <a:bodyPr/>
          <a:lstStyle/>
          <a:p>
            <a:pPr algn="ctr"/>
            <a:r>
              <a:rPr lang="uk-UA" sz="3200" dirty="0" smtClean="0"/>
              <a:t>Робота над створенням моделі </a:t>
            </a:r>
            <a:r>
              <a:rPr lang="uk-UA" sz="3200" dirty="0" err="1" smtClean="0"/>
              <a:t>екоавто</a:t>
            </a:r>
            <a:r>
              <a:rPr lang="uk-UA" sz="3200" smtClean="0"/>
              <a:t/>
            </a:r>
            <a:br>
              <a:rPr lang="uk-UA" sz="3200" smtClean="0"/>
            </a:br>
            <a:r>
              <a:rPr lang="uk-UA" sz="3200" smtClean="0"/>
              <a:t> </a:t>
            </a:r>
            <a:r>
              <a:rPr lang="uk-UA" sz="3200" dirty="0" smtClean="0"/>
              <a:t>з двигуном </a:t>
            </a:r>
            <a:r>
              <a:rPr lang="uk-UA" sz="3200" dirty="0" err="1" smtClean="0"/>
              <a:t>Флеттнера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117"/>
            <a:ext cx="4088294" cy="545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76" y="0"/>
            <a:ext cx="4026024" cy="536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48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Fizik\Downloads\IMG-f09bef7a75edc1964e25bac7c847eea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79712" y="33414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Fizik\Downloads\IMG-c871ad9fe1833ef7da2c255370c3a748-V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302" y="-25896"/>
            <a:ext cx="216024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Fizik\Downloads\20211028_1030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55" y="-25896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Скороход\інсайти 21\Бондарь\фото Бондарь\20211028_10311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2" t="18391" r="36895" b="6134"/>
          <a:stretch/>
        </p:blipFill>
        <p:spPr bwMode="auto">
          <a:xfrm>
            <a:off x="0" y="-59011"/>
            <a:ext cx="2241104" cy="291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22847"/>
              </p:ext>
            </p:extLst>
          </p:nvPr>
        </p:nvGraphicFramePr>
        <p:xfrm>
          <a:off x="395536" y="2854424"/>
          <a:ext cx="8496942" cy="4160168"/>
        </p:xfrm>
        <a:graphic>
          <a:graphicData uri="http://schemas.openxmlformats.org/drawingml/2006/table">
            <a:tbl>
              <a:tblPr firstRow="1" firstCol="1" bandRow="1"/>
              <a:tblGrid>
                <a:gridCol w="1584175"/>
                <a:gridCol w="1368152"/>
                <a:gridCol w="1152128"/>
                <a:gridCol w="1296144"/>
                <a:gridCol w="3096343"/>
              </a:tblGrid>
              <a:tr h="7376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Потужність фену, Вт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Маса  моделі, кг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Шлях , м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Час, с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Середня швидкість руху, м/с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1600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0,154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1600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0,256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5,5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0,36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1600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0,358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0,33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1600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0,460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6,5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0,31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2000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0,154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2000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0,256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0,44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2000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0,358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2000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0,460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5,5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0,36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86" marR="65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9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5" y="908164"/>
            <a:ext cx="8012014" cy="468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7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496" y="685801"/>
            <a:ext cx="8928992" cy="5479503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dirty="0" err="1"/>
              <a:t>Висновки</a:t>
            </a:r>
            <a:r>
              <a:rPr lang="ru-RU" dirty="0"/>
              <a:t>.</a:t>
            </a:r>
          </a:p>
          <a:p>
            <a:pPr marL="18288" indent="0">
              <a:buNone/>
            </a:pP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дослідницького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ми </a:t>
            </a:r>
            <a:r>
              <a:rPr lang="ru-RU" dirty="0" err="1"/>
              <a:t>дійшли</a:t>
            </a:r>
            <a:r>
              <a:rPr lang="ru-RU" dirty="0"/>
              <a:t> </a:t>
            </a:r>
            <a:r>
              <a:rPr lang="ru-RU" dirty="0" err="1"/>
              <a:t>висновку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екоавто</a:t>
            </a:r>
            <a:r>
              <a:rPr lang="ru-RU" dirty="0"/>
              <a:t> з </a:t>
            </a:r>
            <a:r>
              <a:rPr lang="ru-RU" dirty="0" err="1"/>
              <a:t>можливістю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   в </a:t>
            </a:r>
            <a:r>
              <a:rPr lang="ru-RU" dirty="0" err="1"/>
              <a:t>кінетичну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авто – реальна. </a:t>
            </a:r>
            <a:r>
              <a:rPr lang="ru-RU" dirty="0" err="1"/>
              <a:t>Інженерне</a:t>
            </a:r>
            <a:r>
              <a:rPr lang="ru-RU" dirty="0"/>
              <a:t> </a:t>
            </a:r>
            <a:r>
              <a:rPr lang="ru-RU" dirty="0" err="1"/>
              <a:t>втілення</a:t>
            </a:r>
            <a:r>
              <a:rPr lang="ru-RU" dirty="0"/>
              <a:t> 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недалекого </a:t>
            </a:r>
            <a:r>
              <a:rPr lang="ru-RU" dirty="0" err="1"/>
              <a:t>майбутнього</a:t>
            </a:r>
            <a:r>
              <a:rPr lang="ru-RU" dirty="0"/>
              <a:t>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ми </a:t>
            </a:r>
            <a:r>
              <a:rPr lang="ru-RU" dirty="0" err="1"/>
              <a:t>матимемо</a:t>
            </a:r>
            <a:r>
              <a:rPr lang="ru-RU" dirty="0"/>
              <a:t>? </a:t>
            </a:r>
          </a:p>
          <a:p>
            <a:pPr marL="18288" indent="0">
              <a:buNone/>
            </a:pPr>
            <a:r>
              <a:rPr lang="ru-RU" dirty="0"/>
              <a:t>1)	За такого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у атмосферу </a:t>
            </a:r>
            <a:r>
              <a:rPr lang="ru-RU" dirty="0" err="1"/>
              <a:t>відпрацьованих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та 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оточуючого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людство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буде у </a:t>
            </a:r>
            <a:r>
              <a:rPr lang="ru-RU" dirty="0" err="1"/>
              <a:t>подвійному</a:t>
            </a:r>
            <a:r>
              <a:rPr lang="ru-RU" dirty="0"/>
              <a:t> </a:t>
            </a:r>
            <a:r>
              <a:rPr lang="ru-RU" dirty="0" err="1"/>
              <a:t>виграші</a:t>
            </a:r>
            <a:r>
              <a:rPr lang="ru-RU" dirty="0"/>
              <a:t> – </a:t>
            </a:r>
            <a:r>
              <a:rPr lang="ru-RU" dirty="0" err="1"/>
              <a:t>зменшиться</a:t>
            </a:r>
            <a:r>
              <a:rPr lang="ru-RU" dirty="0"/>
              <a:t> </a:t>
            </a:r>
            <a:r>
              <a:rPr lang="ru-RU" dirty="0" err="1"/>
              <a:t>спустошення</a:t>
            </a:r>
            <a:r>
              <a:rPr lang="ru-RU" dirty="0"/>
              <a:t>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надр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 </a:t>
            </a:r>
            <a:r>
              <a:rPr lang="ru-RU" dirty="0" err="1"/>
              <a:t>впаде</a:t>
            </a:r>
            <a:r>
              <a:rPr lang="ru-RU" dirty="0"/>
              <a:t> попит на </a:t>
            </a:r>
            <a:r>
              <a:rPr lang="ru-RU" dirty="0" err="1"/>
              <a:t>споживання</a:t>
            </a:r>
            <a:r>
              <a:rPr lang="ru-RU" dirty="0"/>
              <a:t>   </a:t>
            </a:r>
            <a:r>
              <a:rPr lang="ru-RU" dirty="0" err="1"/>
              <a:t>нафтопродуктів</a:t>
            </a:r>
            <a:r>
              <a:rPr lang="ru-RU" dirty="0"/>
              <a:t>. </a:t>
            </a:r>
          </a:p>
          <a:p>
            <a:pPr marL="18288" indent="0">
              <a:buNone/>
            </a:pPr>
            <a:r>
              <a:rPr lang="ru-RU" dirty="0"/>
              <a:t>2)	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 smtClean="0"/>
              <a:t>викидів</a:t>
            </a:r>
            <a:r>
              <a:rPr lang="ru-RU" dirty="0" smtClean="0"/>
              <a:t> у атмосферу;</a:t>
            </a:r>
            <a:endParaRPr lang="ru-RU" dirty="0"/>
          </a:p>
          <a:p>
            <a:pPr marL="475488" indent="-457200">
              <a:buAutoNum type="arabicParenR" startAt="3"/>
            </a:pPr>
            <a:r>
              <a:rPr lang="ru-RU" dirty="0" err="1" smtClean="0"/>
              <a:t>Менші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експлуатацію</a:t>
            </a:r>
            <a:r>
              <a:rPr lang="ru-RU" dirty="0"/>
              <a:t> та </a:t>
            </a:r>
            <a:r>
              <a:rPr lang="ru-RU" dirty="0" err="1"/>
              <a:t>технічне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автомобіля</a:t>
            </a:r>
            <a:r>
              <a:rPr lang="ru-RU" dirty="0"/>
              <a:t>: не </a:t>
            </a:r>
            <a:r>
              <a:rPr lang="ru-RU" dirty="0" err="1"/>
              <a:t>потрібна</a:t>
            </a:r>
            <a:r>
              <a:rPr lang="ru-RU" dirty="0"/>
              <a:t> дорога коробка передач і </a:t>
            </a:r>
            <a:r>
              <a:rPr lang="ru-RU" dirty="0" err="1"/>
              <a:t>мастила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, </a:t>
            </a:r>
            <a:r>
              <a:rPr lang="ru-RU" dirty="0" err="1"/>
              <a:t>двигун</a:t>
            </a:r>
            <a:r>
              <a:rPr lang="ru-RU" dirty="0"/>
              <a:t> </a:t>
            </a:r>
            <a:r>
              <a:rPr lang="ru-RU" dirty="0" err="1"/>
              <a:t>вн.згоряння</a:t>
            </a:r>
            <a:r>
              <a:rPr lang="ru-RU" dirty="0"/>
              <a:t> (в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заміна</a:t>
            </a:r>
            <a:r>
              <a:rPr lang="ru-RU" dirty="0"/>
              <a:t> масел, </a:t>
            </a:r>
            <a:r>
              <a:rPr lang="ru-RU" dirty="0" err="1"/>
              <a:t>фільтрів</a:t>
            </a:r>
            <a:r>
              <a:rPr lang="ru-RU" dirty="0"/>
              <a:t>, </a:t>
            </a:r>
            <a:r>
              <a:rPr lang="ru-RU" dirty="0" err="1"/>
              <a:t>ремнів</a:t>
            </a:r>
            <a:r>
              <a:rPr lang="ru-RU" dirty="0"/>
              <a:t> ГРМ)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насосів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(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диз.двигуни</a:t>
            </a:r>
            <a:r>
              <a:rPr lang="ru-RU" dirty="0"/>
              <a:t>), </a:t>
            </a:r>
            <a:r>
              <a:rPr lang="ru-RU" dirty="0" err="1"/>
              <a:t>паливних</a:t>
            </a:r>
            <a:r>
              <a:rPr lang="ru-RU" dirty="0"/>
              <a:t> </a:t>
            </a:r>
            <a:r>
              <a:rPr lang="ru-RU" dirty="0" err="1"/>
              <a:t>фільтрів</a:t>
            </a:r>
            <a:r>
              <a:rPr lang="ru-RU" dirty="0"/>
              <a:t>, та </a:t>
            </a:r>
            <a:r>
              <a:rPr lang="ru-RU" dirty="0" err="1"/>
              <a:t>ін</a:t>
            </a:r>
            <a:r>
              <a:rPr lang="ru-RU" dirty="0" smtClean="0"/>
              <a:t>.</a:t>
            </a:r>
          </a:p>
          <a:p>
            <a:pPr marL="475488" indent="-457200">
              <a:buAutoNum type="arabicParenR" startAt="3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700808"/>
            <a:ext cx="7560840" cy="4111351"/>
          </a:xfrm>
        </p:spPr>
        <p:txBody>
          <a:bodyPr>
            <a:normAutofit/>
          </a:bodyPr>
          <a:lstStyle/>
          <a:p>
            <a:pPr marL="18288" indent="0">
              <a:lnSpc>
                <a:spcPct val="150000"/>
              </a:lnSpc>
              <a:buNone/>
            </a:pPr>
            <a:r>
              <a:rPr lang="en-US" dirty="0"/>
              <a:t>1.	https://ru.wikipedia.org/wiki/</a:t>
            </a:r>
            <a:r>
              <a:rPr lang="ru-RU" dirty="0" err="1"/>
              <a:t>Эффект_Магнуса</a:t>
            </a:r>
            <a:endParaRPr lang="ru-RU" dirty="0"/>
          </a:p>
          <a:p>
            <a:pPr marL="18288" indent="0">
              <a:lnSpc>
                <a:spcPct val="150000"/>
              </a:lnSpc>
              <a:buNone/>
            </a:pPr>
            <a:r>
              <a:rPr lang="ru-RU" dirty="0"/>
              <a:t>2.	</a:t>
            </a:r>
            <a:r>
              <a:rPr lang="en-US" dirty="0"/>
              <a:t>https://uk.wikipedia.org/wiki/</a:t>
            </a:r>
            <a:r>
              <a:rPr lang="ru-RU" dirty="0" err="1"/>
              <a:t>Турбовітрило</a:t>
            </a:r>
            <a:endParaRPr lang="ru-RU" dirty="0"/>
          </a:p>
          <a:p>
            <a:pPr marL="892175" indent="-874713">
              <a:lnSpc>
                <a:spcPct val="150000"/>
              </a:lnSpc>
              <a:buNone/>
            </a:pPr>
            <a:r>
              <a:rPr lang="ru-RU" dirty="0"/>
              <a:t>3.	</a:t>
            </a:r>
            <a:r>
              <a:rPr lang="en-US" dirty="0"/>
              <a:t>https://www.popmech.ru/technologies/11383-parusa-v-vide-kolonn-effekt-magnusa/</a:t>
            </a:r>
          </a:p>
          <a:p>
            <a:pPr marL="892175" indent="-874713">
              <a:lnSpc>
                <a:spcPct val="150000"/>
              </a:lnSpc>
              <a:buNone/>
            </a:pPr>
            <a:r>
              <a:rPr lang="en-US" dirty="0"/>
              <a:t>4.	https://www.techcult.ru/technology/6004-pobeditelem-premii-dajsona-2018-stala-turbina</a:t>
            </a: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7543800" cy="914400"/>
          </a:xfrm>
        </p:spPr>
        <p:txBody>
          <a:bodyPr/>
          <a:lstStyle/>
          <a:p>
            <a:pPr algn="ctr"/>
            <a:r>
              <a:rPr lang="uk-UA" dirty="0" smtClean="0"/>
              <a:t>Першоджерела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766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492</TotalTime>
  <Words>173</Words>
  <Application>Microsoft Office PowerPoint</Application>
  <PresentationFormat>Экран (4:3)</PresentationFormat>
  <Paragraphs>66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Робота над створенням моделі екоавто  з двигуном Флеттнера</vt:lpstr>
      <vt:lpstr>Презентация PowerPoint</vt:lpstr>
      <vt:lpstr>Презентация PowerPoint</vt:lpstr>
      <vt:lpstr>Презентация PowerPoint</vt:lpstr>
      <vt:lpstr>Першоджерела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Fizik</dc:creator>
  <cp:lastModifiedBy>Fizik</cp:lastModifiedBy>
  <cp:revision>43</cp:revision>
  <dcterms:created xsi:type="dcterms:W3CDTF">2020-11-10T19:38:42Z</dcterms:created>
  <dcterms:modified xsi:type="dcterms:W3CDTF">2022-04-14T06:43:58Z</dcterms:modified>
</cp:coreProperties>
</file>